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9" r:id="rId3"/>
    <p:sldId id="310" r:id="rId4"/>
    <p:sldId id="260" r:id="rId5"/>
    <p:sldId id="320" r:id="rId6"/>
    <p:sldId id="321" r:id="rId7"/>
    <p:sldId id="322" r:id="rId8"/>
    <p:sldId id="323" r:id="rId9"/>
    <p:sldId id="325" r:id="rId10"/>
    <p:sldId id="324" r:id="rId11"/>
    <p:sldId id="326" r:id="rId12"/>
    <p:sldId id="327" r:id="rId13"/>
    <p:sldId id="337" r:id="rId14"/>
    <p:sldId id="328" r:id="rId15"/>
    <p:sldId id="329" r:id="rId16"/>
    <p:sldId id="330" r:id="rId17"/>
    <p:sldId id="331" r:id="rId18"/>
    <p:sldId id="315" r:id="rId19"/>
    <p:sldId id="333" r:id="rId20"/>
    <p:sldId id="334" r:id="rId21"/>
    <p:sldId id="335" r:id="rId22"/>
    <p:sldId id="339" r:id="rId23"/>
    <p:sldId id="340" r:id="rId24"/>
    <p:sldId id="341" r:id="rId25"/>
    <p:sldId id="342" r:id="rId26"/>
    <p:sldId id="336" r:id="rId27"/>
    <p:sldId id="345" r:id="rId28"/>
    <p:sldId id="346" r:id="rId29"/>
    <p:sldId id="347" r:id="rId30"/>
    <p:sldId id="348" r:id="rId31"/>
    <p:sldId id="349" r:id="rId32"/>
    <p:sldId id="352" r:id="rId33"/>
    <p:sldId id="351" r:id="rId34"/>
    <p:sldId id="353" r:id="rId35"/>
    <p:sldId id="354" r:id="rId36"/>
    <p:sldId id="317" r:id="rId37"/>
    <p:sldId id="355" r:id="rId38"/>
    <p:sldId id="356" r:id="rId39"/>
    <p:sldId id="357" r:id="rId40"/>
    <p:sldId id="358" r:id="rId41"/>
    <p:sldId id="359" r:id="rId42"/>
    <p:sldId id="360" r:id="rId43"/>
    <p:sldId id="361" r:id="rId44"/>
    <p:sldId id="362" r:id="rId45"/>
    <p:sldId id="363" r:id="rId46"/>
    <p:sldId id="364" r:id="rId47"/>
    <p:sldId id="365" r:id="rId48"/>
    <p:sldId id="366" r:id="rId49"/>
    <p:sldId id="367" r:id="rId50"/>
    <p:sldId id="368" r:id="rId51"/>
    <p:sldId id="369" r:id="rId52"/>
    <p:sldId id="370" r:id="rId53"/>
    <p:sldId id="375" r:id="rId54"/>
    <p:sldId id="371" r:id="rId55"/>
    <p:sldId id="376" r:id="rId56"/>
    <p:sldId id="372" r:id="rId57"/>
    <p:sldId id="377" r:id="rId58"/>
    <p:sldId id="373" r:id="rId59"/>
    <p:sldId id="379" r:id="rId60"/>
    <p:sldId id="374" r:id="rId61"/>
    <p:sldId id="378" r:id="rId62"/>
    <p:sldId id="344" r:id="rId63"/>
    <p:sldId id="380" r:id="rId64"/>
    <p:sldId id="381" r:id="rId65"/>
    <p:sldId id="382" r:id="rId66"/>
    <p:sldId id="383" r:id="rId67"/>
    <p:sldId id="384" r:id="rId68"/>
    <p:sldId id="385" r:id="rId69"/>
    <p:sldId id="319" r:id="rId70"/>
    <p:sldId id="386" r:id="rId71"/>
    <p:sldId id="283" r:id="rId72"/>
    <p:sldId id="312" r:id="rId73"/>
    <p:sldId id="313" r:id="rId74"/>
    <p:sldId id="314" r:id="rId75"/>
    <p:sldId id="274" r:id="rId76"/>
  </p:sldIdLst>
  <p:sldSz cx="9144000" cy="6858000" type="screen4x3"/>
  <p:notesSz cx="6858000" cy="9144000"/>
  <p:custShowLst>
    <p:custShow name="When 1" id="0">
      <p:sldLst>
        <p:sld r:id="rId76"/>
      </p:sldLst>
    </p:custShow>
  </p:custShowLst>
  <p:defaultTex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F1E0"/>
    <a:srgbClr val="E1EFF4"/>
    <a:srgbClr val="438600"/>
    <a:srgbClr val="336600"/>
    <a:srgbClr val="FAF8F0"/>
    <a:srgbClr val="337289"/>
    <a:srgbClr val="603B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80" autoAdjust="0"/>
    <p:restoredTop sz="94660"/>
  </p:normalViewPr>
  <p:slideViewPr>
    <p:cSldViewPr>
      <p:cViewPr varScale="1">
        <p:scale>
          <a:sx n="87" d="100"/>
          <a:sy n="87" d="100"/>
        </p:scale>
        <p:origin x="-8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9434763E-7C82-4757-861F-6901B90374C1}" type="datetimeFigureOut">
              <a:rPr lang="en-US"/>
              <a:pPr>
                <a:defRPr/>
              </a:pPr>
              <a:t>11/29/2014</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C74689E0-29B2-4E13-8196-1A4DD7308D15}" type="slidenum">
              <a:rPr lang="en-US"/>
              <a:pPr>
                <a:defRPr/>
              </a:pPr>
              <a:t>‹#›</a:t>
            </a:fld>
            <a:endParaRPr lang="en-US"/>
          </a:p>
        </p:txBody>
      </p:sp>
    </p:spTree>
    <p:extLst>
      <p:ext uri="{BB962C8B-B14F-4D97-AF65-F5344CB8AC3E}">
        <p14:creationId xmlns:p14="http://schemas.microsoft.com/office/powerpoint/2010/main" val="880532167"/>
      </p:ext>
    </p:extLst>
  </p:cSld>
  <p:clrMapOvr>
    <a:overrideClrMapping bg1="dk1" tx1="lt1" bg2="dk2" tx2="lt2" accent1="accent1" accent2="accent2" accent3="accent3" accent4="accent4" accent5="accent5" accent6="accent6" hlink="hlink" folHlink="folHlink"/>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AA47A847-7E75-43B5-A1DF-CD13EE3ADF1F}" type="datetimeFigureOut">
              <a:rPr lang="en-US"/>
              <a:pPr>
                <a:defRPr/>
              </a:pPr>
              <a:t>11/29/2014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1C4A3D8-327F-4215-A9C2-C172941C5F50}" type="slidenum">
              <a:rPr lang="en-US"/>
              <a:pPr>
                <a:defRPr/>
              </a:pPr>
              <a:t>‹#›</a:t>
            </a:fld>
            <a:endParaRPr lang="en-US"/>
          </a:p>
        </p:txBody>
      </p:sp>
    </p:spTree>
    <p:extLst>
      <p:ext uri="{BB962C8B-B14F-4D97-AF65-F5344CB8AC3E}">
        <p14:creationId xmlns:p14="http://schemas.microsoft.com/office/powerpoint/2010/main" val="789831558"/>
      </p:ext>
    </p:extLst>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030F4EF-8593-452B-9382-B3588BF30013}" type="datetimeFigureOut">
              <a:rPr lang="en-US"/>
              <a:pPr>
                <a:defRPr/>
              </a:pPr>
              <a:t>11/29/2014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A225596-C16A-49B2-8381-9E48D0EEB069}" type="slidenum">
              <a:rPr lang="en-US"/>
              <a:pPr>
                <a:defRPr/>
              </a:pPr>
              <a:t>‹#›</a:t>
            </a:fld>
            <a:endParaRPr lang="en-US"/>
          </a:p>
        </p:txBody>
      </p:sp>
    </p:spTree>
    <p:extLst>
      <p:ext uri="{BB962C8B-B14F-4D97-AF65-F5344CB8AC3E}">
        <p14:creationId xmlns:p14="http://schemas.microsoft.com/office/powerpoint/2010/main" val="3075955187"/>
      </p:ext>
    </p:extLst>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86400"/>
          </a:xfrm>
        </p:spPr>
        <p:txBody>
          <a:bodyPr/>
          <a:lstStyle>
            <a:lvl1pPr>
              <a:defRPr sz="3600"/>
            </a:lvl1pPr>
            <a:lvl2pPr>
              <a:defRPr sz="3600">
                <a:solidFill>
                  <a:schemeClr val="tx1"/>
                </a:solidFill>
              </a:defRPr>
            </a:lvl2pPr>
            <a:lvl3pPr>
              <a:defRPr sz="3600">
                <a:solidFill>
                  <a:schemeClr val="tx1"/>
                </a:solidFill>
              </a:defRPr>
            </a:lvl3pPr>
            <a:lvl4pPr>
              <a:defRPr sz="3600">
                <a:solidFill>
                  <a:schemeClr val="tx1"/>
                </a:solidFill>
              </a:defRPr>
            </a:lvl4pPr>
            <a:lvl5pPr>
              <a:defRPr sz="36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35459D-490E-42D0-AA5B-77A1F78CCE34}" type="datetimeFigureOut">
              <a:rPr lang="en-US"/>
              <a:pPr>
                <a:defRPr/>
              </a:pPr>
              <a:t>11/29/2014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EF2731-7C99-4A09-9F76-AFE57B7181FB}" type="slidenum">
              <a:rPr lang="en-US"/>
              <a:pPr>
                <a:defRPr/>
              </a:pPr>
              <a:t>‹#›</a:t>
            </a:fld>
            <a:endParaRPr lang="en-US"/>
          </a:p>
        </p:txBody>
      </p:sp>
    </p:spTree>
    <p:extLst>
      <p:ext uri="{BB962C8B-B14F-4D97-AF65-F5344CB8AC3E}">
        <p14:creationId xmlns:p14="http://schemas.microsoft.com/office/powerpoint/2010/main" val="572552347"/>
      </p:ext>
    </p:extLst>
  </p:cSld>
  <p:clrMapOvr>
    <a:masterClrMapping/>
  </p:clrMapOvr>
  <p:transition spd="slow">
    <p:check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5C2517D-F7F0-4C24-9560-AE444A340CF9}" type="datetimeFigureOut">
              <a:rPr lang="en-US"/>
              <a:pPr>
                <a:defRPr/>
              </a:pPr>
              <a:t>11/29/2014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FFC2826-A585-421F-A390-EA781771270E}" type="slidenum">
              <a:rPr lang="en-US"/>
              <a:pPr>
                <a:defRPr/>
              </a:pPr>
              <a:t>‹#›</a:t>
            </a:fld>
            <a:endParaRPr lang="en-US"/>
          </a:p>
        </p:txBody>
      </p:sp>
    </p:spTree>
    <p:extLst>
      <p:ext uri="{BB962C8B-B14F-4D97-AF65-F5344CB8AC3E}">
        <p14:creationId xmlns:p14="http://schemas.microsoft.com/office/powerpoint/2010/main" val="1925910138"/>
      </p:ext>
    </p:extLst>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37E0B2B-6D90-48B1-9D85-2C6273D70A9B}" type="datetimeFigureOut">
              <a:rPr lang="en-US"/>
              <a:pPr>
                <a:defRPr/>
              </a:pPr>
              <a:t>11/29/2014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0DD67D-3EB5-41EB-8A45-7DECD634A7B6}" type="slidenum">
              <a:rPr lang="en-US"/>
              <a:pPr>
                <a:defRPr/>
              </a:pPr>
              <a:t>‹#›</a:t>
            </a:fld>
            <a:endParaRPr lang="en-US"/>
          </a:p>
        </p:txBody>
      </p:sp>
    </p:spTree>
    <p:extLst>
      <p:ext uri="{BB962C8B-B14F-4D97-AF65-F5344CB8AC3E}">
        <p14:creationId xmlns:p14="http://schemas.microsoft.com/office/powerpoint/2010/main" val="3375383647"/>
      </p:ext>
    </p:extLst>
  </p:cSld>
  <p:clrMapOvr>
    <a:overrideClrMapping bg1="dk1" tx1="lt1" bg2="dk2" tx2="lt2" accent1="accent1" accent2="accent2" accent3="accent3" accent4="accent4" accent5="accent5" accent6="accent6" hlink="hlink" folHlink="folHlink"/>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40F4FA20-8578-46DF-881F-5251F101B8B0}" type="datetimeFigureOut">
              <a:rPr lang="en-US"/>
              <a:pPr>
                <a:defRPr/>
              </a:pPr>
              <a:t>11/29/2014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E9AF22E8-C1BD-4AC6-B5E0-4B56C8F390FB}" type="slidenum">
              <a:rPr lang="en-US"/>
              <a:pPr>
                <a:defRPr/>
              </a:pPr>
              <a:t>‹#›</a:t>
            </a:fld>
            <a:endParaRPr lang="en-US"/>
          </a:p>
        </p:txBody>
      </p:sp>
    </p:spTree>
    <p:extLst>
      <p:ext uri="{BB962C8B-B14F-4D97-AF65-F5344CB8AC3E}">
        <p14:creationId xmlns:p14="http://schemas.microsoft.com/office/powerpoint/2010/main" val="2419816939"/>
      </p:ext>
    </p:extLst>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81F3C9E3-FA91-4C98-B26A-63F56B9EAF1F}" type="datetimeFigureOut">
              <a:rPr lang="en-US"/>
              <a:pPr>
                <a:defRPr/>
              </a:pPr>
              <a:t>11/29/2014</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BEFB64CC-A3D4-4E4C-875C-4EA0B0CADD4D}" type="slidenum">
              <a:rPr lang="en-US"/>
              <a:pPr>
                <a:defRPr/>
              </a:pPr>
              <a:t>‹#›</a:t>
            </a:fld>
            <a:endParaRPr lang="en-US"/>
          </a:p>
        </p:txBody>
      </p:sp>
    </p:spTree>
    <p:extLst>
      <p:ext uri="{BB962C8B-B14F-4D97-AF65-F5344CB8AC3E}">
        <p14:creationId xmlns:p14="http://schemas.microsoft.com/office/powerpoint/2010/main" val="3446135578"/>
      </p:ext>
    </p:extLst>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4ABF3A08-F5EA-4A07-95A9-B1B2280F7098}" type="datetimeFigureOut">
              <a:rPr lang="en-US"/>
              <a:pPr>
                <a:defRPr/>
              </a:pPr>
              <a:t>11/29/2014</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DB2697E6-BBA8-4EA7-A62C-8B838AF51D23}" type="slidenum">
              <a:rPr lang="en-US"/>
              <a:pPr>
                <a:defRPr/>
              </a:pPr>
              <a:t>‹#›</a:t>
            </a:fld>
            <a:endParaRPr lang="en-US"/>
          </a:p>
        </p:txBody>
      </p:sp>
    </p:spTree>
    <p:extLst>
      <p:ext uri="{BB962C8B-B14F-4D97-AF65-F5344CB8AC3E}">
        <p14:creationId xmlns:p14="http://schemas.microsoft.com/office/powerpoint/2010/main" val="2355687005"/>
      </p:ext>
    </p:extLst>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E5B4A095-5789-40D4-92E5-E115E93E4889}" type="datetimeFigureOut">
              <a:rPr lang="en-US"/>
              <a:pPr>
                <a:defRPr/>
              </a:pPr>
              <a:t>11/29/2014</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9E230963-FF06-45B9-ADF9-BA4A4C651A06}" type="slidenum">
              <a:rPr lang="en-US"/>
              <a:pPr>
                <a:defRPr/>
              </a:pPr>
              <a:t>‹#›</a:t>
            </a:fld>
            <a:endParaRPr lang="en-US"/>
          </a:p>
        </p:txBody>
      </p:sp>
    </p:spTree>
    <p:extLst>
      <p:ext uri="{BB962C8B-B14F-4D97-AF65-F5344CB8AC3E}">
        <p14:creationId xmlns:p14="http://schemas.microsoft.com/office/powerpoint/2010/main" val="1024175017"/>
      </p:ext>
    </p:extLst>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0A284D9D-D889-475A-A998-C056EC27FE65}" type="datetimeFigureOut">
              <a:rPr lang="en-US"/>
              <a:pPr>
                <a:defRPr/>
              </a:pPr>
              <a:t>11/29/2014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BC9652ED-619A-49EB-8366-CF14C175D643}" type="slidenum">
              <a:rPr lang="en-US"/>
              <a:pPr>
                <a:defRPr/>
              </a:pPr>
              <a:t>‹#›</a:t>
            </a:fld>
            <a:endParaRPr lang="en-US"/>
          </a:p>
        </p:txBody>
      </p:sp>
    </p:spTree>
    <p:extLst>
      <p:ext uri="{BB962C8B-B14F-4D97-AF65-F5344CB8AC3E}">
        <p14:creationId xmlns:p14="http://schemas.microsoft.com/office/powerpoint/2010/main" val="3702323719"/>
      </p:ext>
    </p:extLst>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1D84AA93-78A4-4A94-BF30-0264864C0956}" type="datetimeFigureOut">
              <a:rPr lang="en-US"/>
              <a:pPr>
                <a:defRPr/>
              </a:pPr>
              <a:t>11/29/2014</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48C88C5D-687B-4486-A436-34ADBBB79D49}" type="slidenum">
              <a:rPr lang="en-US"/>
              <a:pPr>
                <a:defRPr/>
              </a:pPr>
              <a:t>‹#›</a:t>
            </a:fld>
            <a:endParaRPr lang="en-US"/>
          </a:p>
        </p:txBody>
      </p:sp>
    </p:spTree>
    <p:extLst>
      <p:ext uri="{BB962C8B-B14F-4D97-AF65-F5344CB8AC3E}">
        <p14:creationId xmlns:p14="http://schemas.microsoft.com/office/powerpoint/2010/main" val="3588992740"/>
      </p:ext>
    </p:extLst>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C138397B-936B-4B54-B99F-6443BE0A3A4D}" type="datetimeFigureOut">
              <a:rPr lang="en-US"/>
              <a:pPr>
                <a:defRPr/>
              </a:pPr>
              <a:t>11/29/2014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CDB3A8EB-88C6-43EE-BE37-3FCB23480D58}"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951" r:id="rId1"/>
    <p:sldLayoutId id="2147483943" r:id="rId2"/>
    <p:sldLayoutId id="2147483952" r:id="rId3"/>
    <p:sldLayoutId id="2147483944" r:id="rId4"/>
    <p:sldLayoutId id="2147483945" r:id="rId5"/>
    <p:sldLayoutId id="2147483946" r:id="rId6"/>
    <p:sldLayoutId id="2147483947" r:id="rId7"/>
    <p:sldLayoutId id="2147483948" r:id="rId8"/>
    <p:sldLayoutId id="2147483953" r:id="rId9"/>
    <p:sldLayoutId id="2147483949" r:id="rId10"/>
    <p:sldLayoutId id="2147483950" r:id="rId11"/>
    <p:sldLayoutId id="2147483954" r:id="rId12"/>
  </p:sldLayoutIdLst>
  <p:transition spd="slow">
    <p:dissolve/>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6BB1C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4.wav"/><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wmf"/><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mormon.org/values/family" TargetMode="External"/><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5.wav"/><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8" name="Subtitle 2"/>
          <p:cNvSpPr>
            <a:spLocks noGrp="1"/>
          </p:cNvSpPr>
          <p:nvPr>
            <p:ph type="subTitle" idx="1"/>
          </p:nvPr>
        </p:nvSpPr>
        <p:spPr>
          <a:xfrm>
            <a:off x="2508250" y="6324600"/>
            <a:ext cx="6483350" cy="411163"/>
          </a:xfrm>
        </p:spPr>
        <p:txBody>
          <a:bodyPr anchor="b"/>
          <a:lstStyle/>
          <a:p>
            <a:pPr marR="0"/>
            <a:r>
              <a:rPr lang="en-US" altLang="en-US" sz="1000" smtClean="0">
                <a:solidFill>
                  <a:srgbClr val="FFFF00"/>
                </a:solidFill>
              </a:rPr>
              <a:t>“Lesson 43: </a:t>
            </a:r>
            <a:r>
              <a:rPr lang="en-US" altLang="en-US" sz="1000" b="1" smtClean="0">
                <a:solidFill>
                  <a:srgbClr val="FFFF00"/>
                </a:solidFill>
              </a:rPr>
              <a:t>Jesus Christ Will Come Again” </a:t>
            </a:r>
            <a:r>
              <a:rPr lang="en-US" altLang="en-US" sz="1000" smtClean="0">
                <a:solidFill>
                  <a:srgbClr val="FFFF00"/>
                </a:solidFill>
              </a:rPr>
              <a:t>Primary 2: Choose the Right A, (1995), 235–39</a:t>
            </a:r>
          </a:p>
        </p:txBody>
      </p:sp>
      <p:sp>
        <p:nvSpPr>
          <p:cNvPr id="2" name="Rectangle 1"/>
          <p:cNvSpPr/>
          <p:nvPr/>
        </p:nvSpPr>
        <p:spPr>
          <a:xfrm>
            <a:off x="4038600" y="152400"/>
            <a:ext cx="4952999" cy="2446824"/>
          </a:xfrm>
          <a:prstGeom prst="rect">
            <a:avLst/>
          </a:prstGeom>
          <a:noFill/>
        </p:spPr>
        <p:txBody>
          <a:bodyPr>
            <a:spAutoFit/>
          </a:bodyPr>
          <a:lstStyle/>
          <a:p>
            <a:pPr algn="ctr">
              <a:defRPr/>
            </a:pPr>
            <a:r>
              <a:rPr lang="en-US" sz="5100" b="1" dirty="0">
                <a:ln w="17780" cmpd="sng">
                  <a:solidFill>
                    <a:schemeClr val="accent1">
                      <a:tint val="3000"/>
                    </a:schemeClr>
                  </a:solidFill>
                  <a:prstDash val="solid"/>
                  <a:miter lim="800000"/>
                </a:ln>
                <a:solidFill>
                  <a:srgbClr val="0070C0"/>
                </a:solidFill>
                <a:effectLst>
                  <a:outerShdw blurRad="55000" dist="50800" dir="5400000" algn="tl">
                    <a:srgbClr val="000000">
                      <a:alpha val="33000"/>
                    </a:srgbClr>
                  </a:outerShdw>
                </a:effectLst>
              </a:rPr>
              <a:t>Lesson 43: Jesus Christ Will Come Again</a:t>
            </a:r>
            <a:endParaRPr lang="en-US" sz="5100" b="1" dirty="0">
              <a:ln w="17780" cmpd="sng">
                <a:solidFill>
                  <a:schemeClr val="accent1">
                    <a:tint val="3000"/>
                  </a:schemeClr>
                </a:solidFill>
                <a:prstDash val="solid"/>
                <a:miter lim="800000"/>
              </a:ln>
              <a:solidFill>
                <a:srgbClr val="0070C0"/>
              </a:solidFill>
              <a:effectLst>
                <a:outerShdw blurRad="55000" dist="50800" dir="5400000" algn="tl">
                  <a:srgbClr val="000000">
                    <a:alpha val="33000"/>
                  </a:srgbClr>
                </a:outerShdw>
              </a:effectLst>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48">
                                            <p:txEl>
                                              <p:pRg st="0" end="0"/>
                                            </p:txEl>
                                          </p:spTgt>
                                        </p:tgtEl>
                                        <p:attrNameLst>
                                          <p:attrName>style.visibility</p:attrName>
                                        </p:attrNameLst>
                                      </p:cBhvr>
                                      <p:to>
                                        <p:strVal val="visible"/>
                                      </p:to>
                                    </p:set>
                                    <p:animEffect transition="in" filter="fade">
                                      <p:cBhvr>
                                        <p:cTn id="10" dur="500"/>
                                        <p:tgtEl>
                                          <p:spTgt spid="6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MCj0424474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295400"/>
            <a:ext cx="237172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Content Placeholder 1"/>
          <p:cNvSpPr>
            <a:spLocks noGrp="1"/>
          </p:cNvSpPr>
          <p:nvPr>
            <p:ph idx="1"/>
          </p:nvPr>
        </p:nvSpPr>
        <p:spPr>
          <a:xfrm>
            <a:off x="4038600" y="1477963"/>
            <a:ext cx="4191000" cy="1874837"/>
          </a:xfrm>
        </p:spPr>
        <p:txBody>
          <a:bodyPr/>
          <a:lstStyle/>
          <a:p>
            <a:pPr marL="273050" lvl="1" indent="-273050">
              <a:buClr>
                <a:srgbClr val="6BB1C9"/>
              </a:buClr>
              <a:buSzPct val="95000"/>
            </a:pPr>
            <a:r>
              <a:rPr lang="en-US" altLang="en-US" sz="3800" smtClean="0"/>
              <a:t>We miss our loved ones when they go away. </a:t>
            </a:r>
            <a:endParaRPr lang="en-US" altLang="en-US" smtClean="0"/>
          </a:p>
        </p:txBody>
      </p:sp>
    </p:spTree>
  </p:cSld>
  <p:clrMapOvr>
    <a:masterClrMapping/>
  </p:clrMapOvr>
  <p:transition spd="slow">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3276600" y="3352800"/>
            <a:ext cx="57150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641033" lvl="1" indent="-274320" eaLnBrk="1" fontAlgn="auto" hangingPunct="1">
              <a:spcAft>
                <a:spcPts val="0"/>
              </a:spcAft>
              <a:buClr>
                <a:schemeClr val="accent3"/>
              </a:buClr>
              <a:buFont typeface="Wingdings 2"/>
              <a:buChar char=""/>
              <a:defRPr/>
            </a:pPr>
            <a:endParaRPr lang="en-US" sz="3600" dirty="0" smtClean="0">
              <a:effectLst>
                <a:outerShdw blurRad="38100" dist="38100" dir="2700000" algn="tl">
                  <a:srgbClr val="000000">
                    <a:alpha val="43137"/>
                  </a:srgbClr>
                </a:outerShdw>
              </a:effectLst>
            </a:endParaRPr>
          </a:p>
        </p:txBody>
      </p:sp>
      <p:pic>
        <p:nvPicPr>
          <p:cNvPr id="16387" name="Picture 8" descr="MCj0424474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295400"/>
            <a:ext cx="237172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262313"/>
            <a:ext cx="3429000" cy="346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Content Placeholder 1"/>
          <p:cNvSpPr>
            <a:spLocks noGrp="1"/>
          </p:cNvSpPr>
          <p:nvPr>
            <p:ph idx="1"/>
          </p:nvPr>
        </p:nvSpPr>
        <p:spPr>
          <a:xfrm>
            <a:off x="4038600" y="1477963"/>
            <a:ext cx="4191000" cy="1874837"/>
          </a:xfrm>
        </p:spPr>
        <p:txBody>
          <a:bodyPr/>
          <a:lstStyle/>
          <a:p>
            <a:pPr marL="273050" lvl="1" indent="-273050">
              <a:buClr>
                <a:srgbClr val="6BB1C9"/>
              </a:buClr>
              <a:buSzPct val="95000"/>
            </a:pPr>
            <a:r>
              <a:rPr lang="en-US" altLang="en-US" sz="3800" smtClean="0"/>
              <a:t>We miss our loved ones when they go away. </a:t>
            </a:r>
            <a:endParaRPr lang="en-US" altLang="en-US" smtClean="0"/>
          </a:p>
        </p:txBody>
      </p:sp>
      <p:sp>
        <p:nvSpPr>
          <p:cNvPr id="16390" name="Content Placeholder 1"/>
          <p:cNvSpPr txBox="1">
            <a:spLocks/>
          </p:cNvSpPr>
          <p:nvPr/>
        </p:nvSpPr>
        <p:spPr bwMode="auto">
          <a:xfrm>
            <a:off x="457200" y="4778375"/>
            <a:ext cx="4267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spcBef>
                <a:spcPct val="20000"/>
              </a:spcBef>
              <a:buClr>
                <a:srgbClr val="6BB1C9"/>
              </a:buClr>
              <a:buSzPct val="95000"/>
              <a:buFont typeface="Wingdings 2" pitchFamily="18" charset="2"/>
              <a:buChar char=""/>
              <a:defRPr sz="2600">
                <a:solidFill>
                  <a:schemeClr val="tx1"/>
                </a:solidFill>
                <a:latin typeface="Constantia" pitchFamily="18" charset="0"/>
              </a:defRPr>
            </a:lvl1pPr>
            <a:lvl2pPr marL="273050" indent="-2730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indent="-246063"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187450" indent="-209550" eaLnBrk="0" hangingPunct="0">
              <a:spcBef>
                <a:spcPct val="20000"/>
              </a:spcBef>
              <a:buClr>
                <a:srgbClr val="6BB1C9"/>
              </a:buClr>
              <a:buSzPct val="65000"/>
              <a:buFont typeface="Wingdings 2" pitchFamily="18" charset="2"/>
              <a:buChar char=""/>
              <a:defRPr sz="2000">
                <a:solidFill>
                  <a:schemeClr val="tx1"/>
                </a:solidFill>
                <a:latin typeface="Constantia" pitchFamily="18" charset="0"/>
              </a:defRPr>
            </a:lvl4pPr>
            <a:lvl5pPr marL="1462088" indent="-209550" eaLnBrk="0" hangingPunct="0">
              <a:spcBef>
                <a:spcPct val="20000"/>
              </a:spcBef>
              <a:buClr>
                <a:srgbClr val="6585CF"/>
              </a:buClr>
              <a:buSzPct val="65000"/>
              <a:buFont typeface="Wingdings 2" pitchFamily="18" charset="2"/>
              <a:buChar char=""/>
              <a:defRPr sz="2000">
                <a:solidFill>
                  <a:schemeClr val="tx1"/>
                </a:solidFill>
                <a:latin typeface="Constantia" pitchFamily="18" charset="0"/>
              </a:defRPr>
            </a:lvl5pPr>
            <a:lvl6pPr marL="1919288" indent="-209550" eaLnBrk="0" fontAlgn="base" hangingPunct="0">
              <a:spcBef>
                <a:spcPct val="20000"/>
              </a:spcBef>
              <a:spcAft>
                <a:spcPct val="0"/>
              </a:spcAft>
              <a:buClr>
                <a:srgbClr val="6585CF"/>
              </a:buClr>
              <a:buSzPct val="65000"/>
              <a:buFont typeface="Wingdings 2" pitchFamily="18" charset="2"/>
              <a:buChar char=""/>
              <a:defRPr sz="2000">
                <a:solidFill>
                  <a:schemeClr val="tx1"/>
                </a:solidFill>
                <a:latin typeface="Constantia" pitchFamily="18" charset="0"/>
              </a:defRPr>
            </a:lvl6pPr>
            <a:lvl7pPr marL="2376488" indent="-209550" eaLnBrk="0" fontAlgn="base" hangingPunct="0">
              <a:spcBef>
                <a:spcPct val="20000"/>
              </a:spcBef>
              <a:spcAft>
                <a:spcPct val="0"/>
              </a:spcAft>
              <a:buClr>
                <a:srgbClr val="6585CF"/>
              </a:buClr>
              <a:buSzPct val="65000"/>
              <a:buFont typeface="Wingdings 2" pitchFamily="18" charset="2"/>
              <a:buChar char=""/>
              <a:defRPr sz="2000">
                <a:solidFill>
                  <a:schemeClr val="tx1"/>
                </a:solidFill>
                <a:latin typeface="Constantia" pitchFamily="18" charset="0"/>
              </a:defRPr>
            </a:lvl7pPr>
            <a:lvl8pPr marL="2833688" indent="-209550" eaLnBrk="0" fontAlgn="base" hangingPunct="0">
              <a:spcBef>
                <a:spcPct val="20000"/>
              </a:spcBef>
              <a:spcAft>
                <a:spcPct val="0"/>
              </a:spcAft>
              <a:buClr>
                <a:srgbClr val="6585CF"/>
              </a:buClr>
              <a:buSzPct val="65000"/>
              <a:buFont typeface="Wingdings 2" pitchFamily="18" charset="2"/>
              <a:buChar char=""/>
              <a:defRPr sz="2000">
                <a:solidFill>
                  <a:schemeClr val="tx1"/>
                </a:solidFill>
                <a:latin typeface="Constantia" pitchFamily="18" charset="0"/>
              </a:defRPr>
            </a:lvl8pPr>
            <a:lvl9pPr marL="3290888" indent="-209550" eaLnBrk="0" fontAlgn="base" hangingPunct="0">
              <a:spcBef>
                <a:spcPct val="20000"/>
              </a:spcBef>
              <a:spcAft>
                <a:spcPct val="0"/>
              </a:spcAft>
              <a:buClr>
                <a:srgbClr val="6585CF"/>
              </a:buClr>
              <a:buSzPct val="65000"/>
              <a:buFont typeface="Wingdings 2" pitchFamily="18" charset="2"/>
              <a:buChar char=""/>
              <a:defRPr sz="2000">
                <a:solidFill>
                  <a:schemeClr val="tx1"/>
                </a:solidFill>
                <a:latin typeface="Constantia" pitchFamily="18" charset="0"/>
              </a:defRPr>
            </a:lvl9pPr>
          </a:lstStyle>
          <a:p>
            <a:pPr lvl="1">
              <a:buClr>
                <a:srgbClr val="6BB1C9"/>
              </a:buClr>
              <a:buSzPct val="95000"/>
            </a:pPr>
            <a:r>
              <a:rPr lang="en-US" altLang="en-US" sz="3800"/>
              <a:t>We are happy when they come home. </a:t>
            </a:r>
            <a:endParaRPr lang="en-US" altLang="en-US"/>
          </a:p>
        </p:txBody>
      </p:sp>
    </p:spTree>
  </p:cSld>
  <p:clrMapOvr>
    <a:masterClrMapping/>
  </p:clrMapOvr>
  <p:transition spd="slow">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3276600" y="3352800"/>
            <a:ext cx="57150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641033" lvl="1" indent="-274320" eaLnBrk="1" fontAlgn="auto" hangingPunct="1">
              <a:spcAft>
                <a:spcPts val="0"/>
              </a:spcAft>
              <a:buClr>
                <a:schemeClr val="accent3"/>
              </a:buClr>
              <a:buFont typeface="Wingdings 2"/>
              <a:buChar char=""/>
              <a:defRPr/>
            </a:pPr>
            <a:endParaRPr lang="en-US" sz="3600" dirty="0" smtClean="0">
              <a:effectLst>
                <a:outerShdw blurRad="38100" dist="38100" dir="2700000" algn="tl">
                  <a:srgbClr val="000000">
                    <a:alpha val="43137"/>
                  </a:srgbClr>
                </a:outerShdw>
              </a:effectLst>
            </a:endParaRPr>
          </a:p>
        </p:txBody>
      </p:sp>
      <p:sp>
        <p:nvSpPr>
          <p:cNvPr id="17411" name="Content Placeholder 1"/>
          <p:cNvSpPr>
            <a:spLocks noGrp="1"/>
          </p:cNvSpPr>
          <p:nvPr>
            <p:ph idx="1"/>
          </p:nvPr>
        </p:nvSpPr>
        <p:spPr>
          <a:xfrm>
            <a:off x="261938" y="3505200"/>
            <a:ext cx="8577262" cy="3170238"/>
          </a:xfrm>
        </p:spPr>
        <p:txBody>
          <a:bodyPr anchor="ctr"/>
          <a:lstStyle/>
          <a:p>
            <a:pPr marL="273050" lvl="1" indent="-273050">
              <a:buClr>
                <a:srgbClr val="6BB1C9"/>
              </a:buClr>
              <a:buSzPct val="95000"/>
            </a:pPr>
            <a:r>
              <a:rPr lang="en-US" altLang="en-US" sz="4000" dirty="0" smtClean="0"/>
              <a:t>When Jesus Christ lived on the earth he had friends who loved him very much. </a:t>
            </a:r>
            <a:endParaRPr lang="en-US" altLang="en-US" dirty="0" smtClean="0"/>
          </a:p>
        </p:txBody>
      </p:sp>
      <p:pic>
        <p:nvPicPr>
          <p:cNvPr id="174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03225"/>
            <a:ext cx="6096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3276600" y="3352800"/>
            <a:ext cx="57150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641033" lvl="1" indent="-274320" eaLnBrk="1" fontAlgn="auto" hangingPunct="1">
              <a:spcAft>
                <a:spcPts val="0"/>
              </a:spcAft>
              <a:buClr>
                <a:schemeClr val="accent3"/>
              </a:buClr>
              <a:buFont typeface="Wingdings 2"/>
              <a:buChar char=""/>
              <a:defRPr/>
            </a:pPr>
            <a:endParaRPr lang="en-US" sz="3600" dirty="0" smtClean="0">
              <a:effectLst>
                <a:outerShdw blurRad="38100" dist="38100" dir="2700000" algn="tl">
                  <a:srgbClr val="000000">
                    <a:alpha val="43137"/>
                  </a:srgbClr>
                </a:outerShdw>
              </a:effectLst>
            </a:endParaRPr>
          </a:p>
        </p:txBody>
      </p:sp>
      <p:sp>
        <p:nvSpPr>
          <p:cNvPr id="17411" name="Content Placeholder 1"/>
          <p:cNvSpPr>
            <a:spLocks noGrp="1"/>
          </p:cNvSpPr>
          <p:nvPr>
            <p:ph idx="1"/>
          </p:nvPr>
        </p:nvSpPr>
        <p:spPr>
          <a:xfrm>
            <a:off x="261938" y="3505200"/>
            <a:ext cx="8577262" cy="3170238"/>
          </a:xfrm>
        </p:spPr>
        <p:txBody>
          <a:bodyPr anchor="ctr"/>
          <a:lstStyle/>
          <a:p>
            <a:pPr marL="273050" lvl="1" indent="-273050">
              <a:buClr>
                <a:srgbClr val="6BB1C9"/>
              </a:buClr>
              <a:buSzPct val="95000"/>
            </a:pPr>
            <a:r>
              <a:rPr lang="en-US" altLang="en-US" sz="4000" dirty="0" smtClean="0"/>
              <a:t>These </a:t>
            </a:r>
            <a:r>
              <a:rPr lang="en-US" altLang="en-US" sz="4000" dirty="0" smtClean="0"/>
              <a:t>friends followed him and listened to his teachings. </a:t>
            </a:r>
            <a:endParaRPr lang="en-US" altLang="en-US" dirty="0" smtClean="0"/>
          </a:p>
        </p:txBody>
      </p:sp>
      <p:pic>
        <p:nvPicPr>
          <p:cNvPr id="174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03225"/>
            <a:ext cx="6096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9056227"/>
      </p:ext>
    </p:extLst>
  </p:cSld>
  <p:clrMapOvr>
    <a:masterClrMapping/>
  </p:clrMapOvr>
  <p:transition spd="slow">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3276600" y="3352800"/>
            <a:ext cx="57150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641033" lvl="1" indent="-274320" eaLnBrk="1" fontAlgn="auto" hangingPunct="1">
              <a:spcAft>
                <a:spcPts val="0"/>
              </a:spcAft>
              <a:buClr>
                <a:schemeClr val="accent3"/>
              </a:buClr>
              <a:buFont typeface="Wingdings 2"/>
              <a:buChar char=""/>
              <a:defRPr/>
            </a:pPr>
            <a:endParaRPr lang="en-US" sz="3600" dirty="0" smtClean="0">
              <a:effectLst>
                <a:outerShdw blurRad="38100" dist="38100" dir="2700000" algn="tl">
                  <a:srgbClr val="000000">
                    <a:alpha val="43137"/>
                  </a:srgbClr>
                </a:outerShdw>
              </a:effectLst>
            </a:endParaRPr>
          </a:p>
        </p:txBody>
      </p:sp>
      <p:sp>
        <p:nvSpPr>
          <p:cNvPr id="18435" name="Content Placeholder 1"/>
          <p:cNvSpPr>
            <a:spLocks noGrp="1"/>
          </p:cNvSpPr>
          <p:nvPr>
            <p:ph idx="1"/>
          </p:nvPr>
        </p:nvSpPr>
        <p:spPr>
          <a:xfrm>
            <a:off x="261938" y="3505200"/>
            <a:ext cx="8577262" cy="3170238"/>
          </a:xfrm>
        </p:spPr>
        <p:txBody>
          <a:bodyPr anchor="ctr"/>
          <a:lstStyle/>
          <a:p>
            <a:pPr marL="273050" lvl="1" indent="-273050">
              <a:buClr>
                <a:srgbClr val="6BB1C9"/>
              </a:buClr>
              <a:buSzPct val="95000"/>
            </a:pPr>
            <a:r>
              <a:rPr lang="en-US" altLang="en-US" sz="4000" smtClean="0"/>
              <a:t>Because they did what he taught them to do, they were called his disciples.</a:t>
            </a:r>
            <a:endParaRPr lang="en-US" altLang="en-US" smtClean="0"/>
          </a:p>
        </p:txBody>
      </p:sp>
      <p:pic>
        <p:nvPicPr>
          <p:cNvPr id="184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03225"/>
            <a:ext cx="6096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3276600" y="3352800"/>
            <a:ext cx="57150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641033" lvl="1" indent="-274320" eaLnBrk="1" fontAlgn="auto" hangingPunct="1">
              <a:spcAft>
                <a:spcPts val="0"/>
              </a:spcAft>
              <a:buClr>
                <a:schemeClr val="accent3"/>
              </a:buClr>
              <a:buFont typeface="Wingdings 2"/>
              <a:buChar char=""/>
              <a:defRPr/>
            </a:pPr>
            <a:endParaRPr lang="en-US" sz="3600" dirty="0" smtClean="0">
              <a:effectLst>
                <a:outerShdw blurRad="38100" dist="38100" dir="2700000" algn="tl">
                  <a:srgbClr val="000000">
                    <a:alpha val="43137"/>
                  </a:srgbClr>
                </a:outerShdw>
              </a:effectLst>
            </a:endParaRPr>
          </a:p>
        </p:txBody>
      </p:sp>
      <p:sp>
        <p:nvSpPr>
          <p:cNvPr id="19459" name="Content Placeholder 1"/>
          <p:cNvSpPr>
            <a:spLocks noGrp="1"/>
          </p:cNvSpPr>
          <p:nvPr>
            <p:ph idx="1"/>
          </p:nvPr>
        </p:nvSpPr>
        <p:spPr>
          <a:xfrm>
            <a:off x="261938" y="3505200"/>
            <a:ext cx="8577262" cy="3170238"/>
          </a:xfrm>
        </p:spPr>
        <p:txBody>
          <a:bodyPr anchor="ctr"/>
          <a:lstStyle/>
          <a:p>
            <a:pPr marL="0" lvl="1" indent="0" algn="ctr">
              <a:buClr>
                <a:srgbClr val="6BB1C9"/>
              </a:buClr>
              <a:buSzPct val="95000"/>
              <a:buFont typeface="Wingdings 2" pitchFamily="18" charset="2"/>
              <a:buNone/>
            </a:pPr>
            <a:r>
              <a:rPr lang="en-US" altLang="en-US" sz="4000" smtClean="0"/>
              <a:t>Jesus loved his disciples. </a:t>
            </a:r>
            <a:endParaRPr lang="en-US" altLang="en-US" smtClean="0"/>
          </a:p>
        </p:txBody>
      </p:sp>
      <p:pic>
        <p:nvPicPr>
          <p:cNvPr id="194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03225"/>
            <a:ext cx="6096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3276600" y="3352800"/>
            <a:ext cx="57150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641033" lvl="1" indent="-274320" eaLnBrk="1" fontAlgn="auto" hangingPunct="1">
              <a:spcAft>
                <a:spcPts val="0"/>
              </a:spcAft>
              <a:buClr>
                <a:schemeClr val="accent3"/>
              </a:buClr>
              <a:buFont typeface="Wingdings 2"/>
              <a:buChar char=""/>
              <a:defRPr/>
            </a:pPr>
            <a:endParaRPr lang="en-US" sz="3600" dirty="0" smtClean="0">
              <a:effectLst>
                <a:outerShdw blurRad="38100" dist="38100" dir="2700000" algn="tl">
                  <a:srgbClr val="000000">
                    <a:alpha val="43137"/>
                  </a:srgbClr>
                </a:outerShdw>
              </a:effectLst>
            </a:endParaRPr>
          </a:p>
        </p:txBody>
      </p:sp>
      <p:sp>
        <p:nvSpPr>
          <p:cNvPr id="20483" name="Content Placeholder 1"/>
          <p:cNvSpPr>
            <a:spLocks noGrp="1"/>
          </p:cNvSpPr>
          <p:nvPr>
            <p:ph idx="1"/>
          </p:nvPr>
        </p:nvSpPr>
        <p:spPr>
          <a:xfrm>
            <a:off x="261938" y="3505200"/>
            <a:ext cx="8577262" cy="3170238"/>
          </a:xfrm>
        </p:spPr>
        <p:txBody>
          <a:bodyPr anchor="ctr"/>
          <a:lstStyle/>
          <a:p>
            <a:pPr marL="0" lvl="1" indent="0" algn="ctr">
              <a:buClr>
                <a:srgbClr val="6BB1C9"/>
              </a:buClr>
              <a:buSzPct val="95000"/>
              <a:buFont typeface="Wingdings 2" pitchFamily="18" charset="2"/>
              <a:buNone/>
            </a:pPr>
            <a:r>
              <a:rPr lang="en-US" altLang="en-US" sz="4000" smtClean="0"/>
              <a:t>He helped them learn what they needed to do to live with him and Heavenly Father again. </a:t>
            </a:r>
            <a:endParaRPr lang="en-US" altLang="en-US" smtClean="0"/>
          </a:p>
        </p:txBody>
      </p:sp>
      <p:pic>
        <p:nvPicPr>
          <p:cNvPr id="204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03225"/>
            <a:ext cx="6096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3276600" y="3352800"/>
            <a:ext cx="57150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641033" lvl="1" indent="-274320" eaLnBrk="1" fontAlgn="auto" hangingPunct="1">
              <a:spcAft>
                <a:spcPts val="0"/>
              </a:spcAft>
              <a:buClr>
                <a:schemeClr val="accent3"/>
              </a:buClr>
              <a:buFont typeface="Wingdings 2"/>
              <a:buChar char=""/>
              <a:defRPr/>
            </a:pPr>
            <a:endParaRPr lang="en-US" sz="3600" dirty="0" smtClean="0">
              <a:effectLst>
                <a:outerShdw blurRad="38100" dist="38100" dir="2700000" algn="tl">
                  <a:srgbClr val="000000">
                    <a:alpha val="43137"/>
                  </a:srgbClr>
                </a:outerShdw>
              </a:effectLst>
            </a:endParaRPr>
          </a:p>
        </p:txBody>
      </p:sp>
      <p:sp>
        <p:nvSpPr>
          <p:cNvPr id="21507" name="Content Placeholder 1"/>
          <p:cNvSpPr>
            <a:spLocks noGrp="1"/>
          </p:cNvSpPr>
          <p:nvPr>
            <p:ph idx="1"/>
          </p:nvPr>
        </p:nvSpPr>
        <p:spPr>
          <a:xfrm>
            <a:off x="261938" y="3505200"/>
            <a:ext cx="8577262" cy="3170238"/>
          </a:xfrm>
        </p:spPr>
        <p:txBody>
          <a:bodyPr anchor="ctr"/>
          <a:lstStyle/>
          <a:p>
            <a:pPr marL="0" lvl="1" indent="0" algn="ctr">
              <a:buClr>
                <a:srgbClr val="6BB1C9"/>
              </a:buClr>
              <a:buSzPct val="95000"/>
              <a:buFont typeface="Wingdings 2" pitchFamily="18" charset="2"/>
              <a:buNone/>
            </a:pPr>
            <a:r>
              <a:rPr lang="en-US" altLang="en-US" sz="4000" smtClean="0"/>
              <a:t>He helped them understand the difference between right and wrong so they could choose the right.</a:t>
            </a:r>
            <a:endParaRPr lang="en-US" altLang="en-US" smtClean="0"/>
          </a:p>
        </p:txBody>
      </p:sp>
      <p:pic>
        <p:nvPicPr>
          <p:cNvPr id="2150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03225"/>
            <a:ext cx="6096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p:cNvSpPr>
            <a:spLocks noGrp="1"/>
          </p:cNvSpPr>
          <p:nvPr>
            <p:ph idx="1"/>
          </p:nvPr>
        </p:nvSpPr>
        <p:spPr>
          <a:xfrm>
            <a:off x="4752975" y="685800"/>
            <a:ext cx="3933825" cy="5486400"/>
          </a:xfrm>
        </p:spPr>
        <p:txBody>
          <a:bodyPr anchor="ctr"/>
          <a:lstStyle/>
          <a:p>
            <a:pPr marL="0" indent="0" algn="ctr">
              <a:buFont typeface="Wingdings 2" pitchFamily="18" charset="2"/>
              <a:buNone/>
            </a:pPr>
            <a:r>
              <a:rPr lang="en-US" altLang="en-US" smtClean="0"/>
              <a:t>Remember a few weeks ago we learned about Jesus being resurrected. </a:t>
            </a:r>
          </a:p>
        </p:txBody>
      </p:sp>
      <p:pic>
        <p:nvPicPr>
          <p:cNvPr id="225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1828800"/>
            <a:ext cx="4600575" cy="345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1"/>
          <p:cNvSpPr>
            <a:spLocks noGrp="1"/>
          </p:cNvSpPr>
          <p:nvPr>
            <p:ph idx="1"/>
          </p:nvPr>
        </p:nvSpPr>
        <p:spPr>
          <a:xfrm>
            <a:off x="457200" y="685800"/>
            <a:ext cx="8229600" cy="1676400"/>
          </a:xfrm>
        </p:spPr>
        <p:txBody>
          <a:bodyPr anchor="ctr"/>
          <a:lstStyle/>
          <a:p>
            <a:pPr marL="0" indent="0" algn="ctr">
              <a:buFont typeface="Wingdings 2" pitchFamily="18" charset="2"/>
              <a:buNone/>
            </a:pPr>
            <a:r>
              <a:rPr lang="en-US" altLang="en-US" smtClean="0"/>
              <a:t>We talked about how, after he was resurrected, Jesus visited his disciples. </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362200"/>
            <a:ext cx="54102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p:txBody>
          <a:bodyPr rtlCol="0" anchor="ctr">
            <a:normAutofit/>
          </a:bodyPr>
          <a:lstStyle/>
          <a:p>
            <a:pPr marL="0" indent="0" algn="ctr" eaLnBrk="1" fontAlgn="auto" hangingPunct="1">
              <a:spcAft>
                <a:spcPts val="0"/>
              </a:spcAft>
              <a:buFont typeface="Symbol" pitchFamily="18" charset="2"/>
              <a:buNone/>
              <a:defRPr/>
            </a:pPr>
            <a:r>
              <a:rPr lang="en-US" sz="4000" dirty="0"/>
              <a:t>To help </a:t>
            </a:r>
            <a:r>
              <a:rPr lang="en-US" sz="4000" dirty="0" smtClean="0"/>
              <a:t>you want </a:t>
            </a:r>
            <a:r>
              <a:rPr lang="en-US" sz="4000" dirty="0"/>
              <a:t>to prepare for Jesus Christ’s second coming by following Jesus’ teachings.</a:t>
            </a:r>
            <a:endParaRPr lang="en-US" sz="4000" b="1" dirty="0">
              <a:effectLst>
                <a:outerShdw blurRad="38100" dist="38100" dir="2700000" algn="tl">
                  <a:srgbClr val="000000">
                    <a:alpha val="43137"/>
                  </a:srgbClr>
                </a:outerShdw>
              </a:effectLst>
            </a:endParaRPr>
          </a:p>
        </p:txBody>
      </p:sp>
      <p:sp>
        <p:nvSpPr>
          <p:cNvPr id="7171" name="Title 2"/>
          <p:cNvSpPr>
            <a:spLocks noGrp="1"/>
          </p:cNvSpPr>
          <p:nvPr>
            <p:ph type="title" idx="4294967295"/>
          </p:nvPr>
        </p:nvSpPr>
        <p:spPr/>
        <p:txBody>
          <a:bodyPr/>
          <a:lstStyle/>
          <a:p>
            <a:pPr eaLnBrk="1" hangingPunct="1"/>
            <a:r>
              <a:rPr lang="en-US" altLang="en-US" smtClean="0"/>
              <a:t>Purpose</a:t>
            </a:r>
          </a:p>
        </p:txBody>
      </p:sp>
    </p:spTree>
  </p:cSld>
  <p:clrMapOvr>
    <a:masterClrMapping/>
  </p:clrMapOvr>
  <p:transition spd="slow">
    <p:sndAc>
      <p:end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1"/>
          <p:cNvSpPr>
            <a:spLocks noGrp="1"/>
          </p:cNvSpPr>
          <p:nvPr>
            <p:ph idx="1"/>
          </p:nvPr>
        </p:nvSpPr>
        <p:spPr>
          <a:xfrm>
            <a:off x="457200" y="685800"/>
            <a:ext cx="8229600" cy="1676400"/>
          </a:xfrm>
        </p:spPr>
        <p:txBody>
          <a:bodyPr anchor="ctr"/>
          <a:lstStyle/>
          <a:p>
            <a:pPr marL="0" indent="0" algn="ctr">
              <a:buFont typeface="Wingdings 2" pitchFamily="18" charset="2"/>
              <a:buNone/>
            </a:pPr>
            <a:r>
              <a:rPr lang="en-US" altLang="en-US" dirty="0" smtClean="0"/>
              <a:t>Jesus visited and taught his disciples for forty days after he was resurrected </a:t>
            </a:r>
          </a:p>
          <a:p>
            <a:pPr marL="0" indent="0" algn="ctr">
              <a:buFont typeface="Wingdings 2" pitchFamily="18" charset="2"/>
              <a:buNone/>
            </a:pPr>
            <a:r>
              <a:rPr lang="en-US" altLang="en-US" dirty="0" smtClean="0"/>
              <a:t>(see Acts 1:3). </a:t>
            </a: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362200"/>
            <a:ext cx="54102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
          <p:cNvSpPr>
            <a:spLocks noGrp="1"/>
          </p:cNvSpPr>
          <p:nvPr>
            <p:ph idx="1"/>
          </p:nvPr>
        </p:nvSpPr>
        <p:spPr>
          <a:xfrm>
            <a:off x="0" y="152400"/>
            <a:ext cx="9144000" cy="2209800"/>
          </a:xfrm>
        </p:spPr>
        <p:txBody>
          <a:bodyPr anchor="ctr"/>
          <a:lstStyle/>
          <a:p>
            <a:pPr marL="0" indent="0" algn="ctr">
              <a:buFont typeface="Wingdings 2" pitchFamily="18" charset="2"/>
              <a:buNone/>
            </a:pPr>
            <a:r>
              <a:rPr lang="en-US" altLang="en-US" dirty="0" smtClean="0"/>
              <a:t>He wanted to be sure they knew he was alive again and understood his teachings. </a:t>
            </a:r>
          </a:p>
        </p:txBody>
      </p:sp>
      <p:pic>
        <p:nvPicPr>
          <p:cNvPr id="256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362200"/>
            <a:ext cx="54102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
          <p:cNvSpPr>
            <a:spLocks noGrp="1"/>
          </p:cNvSpPr>
          <p:nvPr>
            <p:ph idx="1"/>
          </p:nvPr>
        </p:nvSpPr>
        <p:spPr>
          <a:xfrm>
            <a:off x="0" y="152400"/>
            <a:ext cx="9144000" cy="2209800"/>
          </a:xfrm>
        </p:spPr>
        <p:txBody>
          <a:bodyPr anchor="ctr"/>
          <a:lstStyle/>
          <a:p>
            <a:pPr marL="0" indent="0" algn="ctr">
              <a:buFont typeface="Wingdings 2" pitchFamily="18" charset="2"/>
              <a:buNone/>
            </a:pPr>
            <a:r>
              <a:rPr lang="en-US" altLang="en-US" dirty="0" smtClean="0"/>
              <a:t>Jesus </a:t>
            </a:r>
            <a:r>
              <a:rPr lang="en-US" altLang="en-US" dirty="0" smtClean="0"/>
              <a:t>wanted his disciples to obey his teachings even when he was no longer with them.</a:t>
            </a:r>
          </a:p>
        </p:txBody>
      </p:sp>
      <p:pic>
        <p:nvPicPr>
          <p:cNvPr id="256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362200"/>
            <a:ext cx="54102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984277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0"/>
            <a:ext cx="913311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3451751"/>
      </p:ext>
    </p:extLst>
  </p:cSld>
  <p:clrMapOvr>
    <a:masterClrMapping/>
  </p:clrMapOvr>
  <mc:AlternateContent xmlns:mc="http://schemas.openxmlformats.org/markup-compatibility/2006">
    <mc:Choice xmlns:p14="http://schemas.microsoft.com/office/powerpoint/2010/main" Requires="p14">
      <p:transition spd="med" p14:dur="700" advClick="0" advTm="10000">
        <p:fade/>
        <p:sndAc>
          <p:stSnd>
            <p:snd r:embed="rId2" name="a1.wav"/>
          </p:stSnd>
        </p:sndAc>
      </p:transition>
    </mc:Choice>
    <mc:Fallback>
      <p:transition spd="med" advClick="0" advTm="10000">
        <p:fade/>
        <p:sndAc>
          <p:stSnd>
            <p:snd r:embed="rId2" name="a1.wav"/>
          </p:stSnd>
        </p:sndAc>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1076684"/>
      </p:ext>
    </p:extLst>
  </p:cSld>
  <p:clrMapOvr>
    <a:masterClrMapping/>
  </p:clrMapOvr>
  <mc:AlternateContent xmlns:mc="http://schemas.openxmlformats.org/markup-compatibility/2006">
    <mc:Choice xmlns:p14="http://schemas.microsoft.com/office/powerpoint/2010/main" Requires="p14">
      <p:transition spd="med" p14:dur="700" advClick="0" advTm="9000">
        <p:fade/>
        <p:sndAc>
          <p:stSnd>
            <p:snd r:embed="rId2" name="a2.wav"/>
          </p:stSnd>
        </p:sndAc>
      </p:transition>
    </mc:Choice>
    <mc:Fallback>
      <p:transition spd="med" advClick="0" advTm="9000">
        <p:fade/>
        <p:sndAc>
          <p:stSnd>
            <p:snd r:embed="rId2" name="a2.wav"/>
          </p:stSnd>
        </p:sndAc>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58"/>
            <a:ext cx="9144000" cy="689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95975"/>
            <a:ext cx="914400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1076684"/>
      </p:ext>
    </p:extLst>
  </p:cSld>
  <p:clrMapOvr>
    <a:masterClrMapping/>
  </p:clrMapOvr>
  <p:transition spd="slow" advClick="0" advTm="12000">
    <p:dissolve/>
    <p:sndAc>
      <p:stSnd>
        <p:snd r:embed="rId2" name="a3.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457200" y="4410074"/>
            <a:ext cx="8229600" cy="2143126"/>
          </a:xfrm>
        </p:spPr>
        <p:txBody>
          <a:bodyPr anchor="ctr"/>
          <a:lstStyle/>
          <a:p>
            <a:pPr marL="0" indent="0" algn="ctr">
              <a:buNone/>
            </a:pPr>
            <a:r>
              <a:rPr lang="en-US" altLang="en-US" dirty="0" smtClean="0"/>
              <a:t>Before he left, Jesus gave his disciples a blessing.</a:t>
            </a:r>
            <a:endParaRPr lang="en-US" altLang="en-US" dirty="0" smtClean="0"/>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5876925"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457200" y="4410074"/>
            <a:ext cx="8229600" cy="2143126"/>
          </a:xfrm>
        </p:spPr>
        <p:txBody>
          <a:bodyPr anchor="ctr"/>
          <a:lstStyle/>
          <a:p>
            <a:pPr marL="0" indent="0" algn="ctr">
              <a:buNone/>
            </a:pPr>
            <a:r>
              <a:rPr lang="en-US" dirty="0"/>
              <a:t>Jesus left his disciples and rose up into a cloud to join Heavenly Father in heaven.</a:t>
            </a: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5876925"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1624354"/>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457200" y="4410074"/>
            <a:ext cx="8229600" cy="2143126"/>
          </a:xfrm>
        </p:spPr>
        <p:txBody>
          <a:bodyPr anchor="ctr"/>
          <a:lstStyle/>
          <a:p>
            <a:pPr marL="0" indent="0" algn="ctr">
              <a:buNone/>
            </a:pPr>
            <a:r>
              <a:rPr lang="en-US" dirty="0"/>
              <a:t>The disciples stood and watched until Jesus disappeared.</a:t>
            </a: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5876925"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833070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457200" y="4410074"/>
            <a:ext cx="8229600" cy="2143126"/>
          </a:xfrm>
        </p:spPr>
        <p:txBody>
          <a:bodyPr anchor="ctr"/>
          <a:lstStyle/>
          <a:p>
            <a:pPr marL="0" indent="0" algn="ctr">
              <a:buNone/>
            </a:pPr>
            <a:r>
              <a:rPr lang="en-US" dirty="0" smtClean="0"/>
              <a:t>As </a:t>
            </a:r>
            <a:r>
              <a:rPr lang="en-US" dirty="0"/>
              <a:t>the disciples stood looking up toward heaven, two angels dressed in white appeared beside them.</a:t>
            </a: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5876925"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343709"/>
      </p:ext>
    </p:extLst>
  </p:cSld>
  <p:clrMapOvr>
    <a:masterClrMapping/>
  </p:clrMapOvr>
  <p:transition spd="slow">
    <p:check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5410200"/>
            <a:ext cx="8153400" cy="715963"/>
          </a:xfrm>
        </p:spPr>
        <p:txBody>
          <a:bodyPr/>
          <a:lstStyle/>
          <a:p>
            <a:pPr marL="0" indent="0" algn="ctr" eaLnBrk="1" hangingPunct="1">
              <a:buFont typeface="Symbol" pitchFamily="18" charset="2"/>
              <a:buNone/>
            </a:pPr>
            <a:r>
              <a:rPr lang="en-US" altLang="en-US" smtClean="0"/>
              <a:t>(Enter name here)</a:t>
            </a:r>
          </a:p>
        </p:txBody>
      </p:sp>
      <p:sp>
        <p:nvSpPr>
          <p:cNvPr id="3" name="Title 2"/>
          <p:cNvSpPr>
            <a:spLocks noGrp="1"/>
          </p:cNvSpPr>
          <p:nvPr>
            <p:ph type="title"/>
          </p:nvPr>
        </p:nvSpPr>
        <p:spPr/>
        <p:txBody>
          <a:bodyPr rtlCol="0">
            <a:normAutofit fontScale="90000"/>
          </a:bodyPr>
          <a:lstStyle/>
          <a:p>
            <a:pPr algn="ctr" eaLnBrk="1" fontAlgn="auto" hangingPunct="1">
              <a:spcAft>
                <a:spcPts val="0"/>
              </a:spcAft>
              <a:defRPr/>
            </a:pPr>
            <a:r>
              <a:rPr lang="en-US" b="1" dirty="0" smtClean="0">
                <a:effectLst>
                  <a:outerShdw blurRad="38100" dist="38100" dir="2700000" algn="tl">
                    <a:srgbClr val="000000">
                      <a:alpha val="43137"/>
                    </a:srgbClr>
                  </a:outerShdw>
                </a:effectLst>
              </a:rPr>
              <a:t>OUR OPENING PRAYER WILL BE GIVEN BY</a:t>
            </a:r>
            <a:endParaRPr lang="en-US" b="1" dirty="0">
              <a:effectLst>
                <a:outerShdw blurRad="38100" dist="38100" dir="2700000" algn="tl">
                  <a:srgbClr val="000000">
                    <a:alpha val="43137"/>
                  </a:srgbClr>
                </a:outerShdw>
              </a:effectLst>
            </a:endParaRPr>
          </a:p>
        </p:txBody>
      </p:sp>
      <p:grpSp>
        <p:nvGrpSpPr>
          <p:cNvPr id="4" name="Group 5"/>
          <p:cNvGrpSpPr>
            <a:grpSpLocks noChangeAspect="1"/>
          </p:cNvGrpSpPr>
          <p:nvPr/>
        </p:nvGrpSpPr>
        <p:grpSpPr bwMode="auto">
          <a:xfrm>
            <a:off x="2971800" y="1846800"/>
            <a:ext cx="3032819" cy="3385056"/>
            <a:chOff x="772" y="2023"/>
            <a:chExt cx="1628" cy="1701"/>
          </a:xfrm>
          <a:effectLst>
            <a:outerShdw blurRad="292100" dist="139700" dir="2700000" algn="tl" rotWithShape="0">
              <a:srgbClr val="080808">
                <a:alpha val="65000"/>
              </a:srgbClr>
            </a:outerShdw>
          </a:effectLst>
        </p:grpSpPr>
        <p:sp>
          <p:nvSpPr>
            <p:cNvPr id="5" name="Freeform 6"/>
            <p:cNvSpPr>
              <a:spLocks/>
            </p:cNvSpPr>
            <p:nvPr/>
          </p:nvSpPr>
          <p:spPr bwMode="auto">
            <a:xfrm>
              <a:off x="896" y="3193"/>
              <a:ext cx="480" cy="519"/>
            </a:xfrm>
            <a:custGeom>
              <a:avLst/>
              <a:gdLst>
                <a:gd name="T0" fmla="*/ 52 w 480"/>
                <a:gd name="T1" fmla="*/ 0 h 519"/>
                <a:gd name="T2" fmla="*/ 52 w 480"/>
                <a:gd name="T3" fmla="*/ 0 h 519"/>
                <a:gd name="T4" fmla="*/ 44 w 480"/>
                <a:gd name="T5" fmla="*/ 29 h 519"/>
                <a:gd name="T6" fmla="*/ 20 w 480"/>
                <a:gd name="T7" fmla="*/ 97 h 519"/>
                <a:gd name="T8" fmla="*/ 12 w 480"/>
                <a:gd name="T9" fmla="*/ 146 h 519"/>
                <a:gd name="T10" fmla="*/ 4 w 480"/>
                <a:gd name="T11" fmla="*/ 195 h 519"/>
                <a:gd name="T12" fmla="*/ 0 w 480"/>
                <a:gd name="T13" fmla="*/ 247 h 519"/>
                <a:gd name="T14" fmla="*/ 0 w 480"/>
                <a:gd name="T15" fmla="*/ 304 h 519"/>
                <a:gd name="T16" fmla="*/ 8 w 480"/>
                <a:gd name="T17" fmla="*/ 357 h 519"/>
                <a:gd name="T18" fmla="*/ 12 w 480"/>
                <a:gd name="T19" fmla="*/ 381 h 519"/>
                <a:gd name="T20" fmla="*/ 24 w 480"/>
                <a:gd name="T21" fmla="*/ 401 h 519"/>
                <a:gd name="T22" fmla="*/ 36 w 480"/>
                <a:gd name="T23" fmla="*/ 425 h 519"/>
                <a:gd name="T24" fmla="*/ 48 w 480"/>
                <a:gd name="T25" fmla="*/ 446 h 519"/>
                <a:gd name="T26" fmla="*/ 68 w 480"/>
                <a:gd name="T27" fmla="*/ 466 h 519"/>
                <a:gd name="T28" fmla="*/ 88 w 480"/>
                <a:gd name="T29" fmla="*/ 482 h 519"/>
                <a:gd name="T30" fmla="*/ 112 w 480"/>
                <a:gd name="T31" fmla="*/ 494 h 519"/>
                <a:gd name="T32" fmla="*/ 140 w 480"/>
                <a:gd name="T33" fmla="*/ 506 h 519"/>
                <a:gd name="T34" fmla="*/ 168 w 480"/>
                <a:gd name="T35" fmla="*/ 514 h 519"/>
                <a:gd name="T36" fmla="*/ 204 w 480"/>
                <a:gd name="T37" fmla="*/ 519 h 519"/>
                <a:gd name="T38" fmla="*/ 244 w 480"/>
                <a:gd name="T39" fmla="*/ 519 h 519"/>
                <a:gd name="T40" fmla="*/ 288 w 480"/>
                <a:gd name="T41" fmla="*/ 514 h 519"/>
                <a:gd name="T42" fmla="*/ 336 w 480"/>
                <a:gd name="T43" fmla="*/ 510 h 519"/>
                <a:gd name="T44" fmla="*/ 388 w 480"/>
                <a:gd name="T45" fmla="*/ 498 h 519"/>
                <a:gd name="T46" fmla="*/ 480 w 480"/>
                <a:gd name="T47" fmla="*/ 320 h 519"/>
                <a:gd name="T48" fmla="*/ 436 w 480"/>
                <a:gd name="T49" fmla="*/ 255 h 519"/>
                <a:gd name="T50" fmla="*/ 52 w 480"/>
                <a:gd name="T51"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 h="519">
                  <a:moveTo>
                    <a:pt x="52" y="0"/>
                  </a:moveTo>
                  <a:lnTo>
                    <a:pt x="52" y="0"/>
                  </a:lnTo>
                  <a:lnTo>
                    <a:pt x="44" y="29"/>
                  </a:lnTo>
                  <a:lnTo>
                    <a:pt x="20" y="97"/>
                  </a:lnTo>
                  <a:lnTo>
                    <a:pt x="12" y="146"/>
                  </a:lnTo>
                  <a:lnTo>
                    <a:pt x="4" y="195"/>
                  </a:lnTo>
                  <a:lnTo>
                    <a:pt x="0" y="247"/>
                  </a:lnTo>
                  <a:lnTo>
                    <a:pt x="0" y="304"/>
                  </a:lnTo>
                  <a:lnTo>
                    <a:pt x="8" y="357"/>
                  </a:lnTo>
                  <a:lnTo>
                    <a:pt x="12" y="381"/>
                  </a:lnTo>
                  <a:lnTo>
                    <a:pt x="24" y="401"/>
                  </a:lnTo>
                  <a:lnTo>
                    <a:pt x="36" y="425"/>
                  </a:lnTo>
                  <a:lnTo>
                    <a:pt x="48" y="446"/>
                  </a:lnTo>
                  <a:lnTo>
                    <a:pt x="68" y="466"/>
                  </a:lnTo>
                  <a:lnTo>
                    <a:pt x="88" y="482"/>
                  </a:lnTo>
                  <a:lnTo>
                    <a:pt x="112" y="494"/>
                  </a:lnTo>
                  <a:lnTo>
                    <a:pt x="140" y="506"/>
                  </a:lnTo>
                  <a:lnTo>
                    <a:pt x="168" y="514"/>
                  </a:lnTo>
                  <a:lnTo>
                    <a:pt x="204" y="519"/>
                  </a:lnTo>
                  <a:lnTo>
                    <a:pt x="244" y="519"/>
                  </a:lnTo>
                  <a:lnTo>
                    <a:pt x="288" y="514"/>
                  </a:lnTo>
                  <a:lnTo>
                    <a:pt x="336" y="510"/>
                  </a:lnTo>
                  <a:lnTo>
                    <a:pt x="388" y="498"/>
                  </a:lnTo>
                  <a:lnTo>
                    <a:pt x="480" y="320"/>
                  </a:lnTo>
                  <a:lnTo>
                    <a:pt x="436" y="255"/>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 name="Freeform 7"/>
            <p:cNvSpPr>
              <a:spLocks/>
            </p:cNvSpPr>
            <p:nvPr/>
          </p:nvSpPr>
          <p:spPr bwMode="auto">
            <a:xfrm>
              <a:off x="1764" y="3209"/>
              <a:ext cx="484" cy="515"/>
            </a:xfrm>
            <a:custGeom>
              <a:avLst/>
              <a:gdLst>
                <a:gd name="T0" fmla="*/ 432 w 484"/>
                <a:gd name="T1" fmla="*/ 0 h 515"/>
                <a:gd name="T2" fmla="*/ 432 w 484"/>
                <a:gd name="T3" fmla="*/ 0 h 515"/>
                <a:gd name="T4" fmla="*/ 440 w 484"/>
                <a:gd name="T5" fmla="*/ 25 h 515"/>
                <a:gd name="T6" fmla="*/ 460 w 484"/>
                <a:gd name="T7" fmla="*/ 98 h 515"/>
                <a:gd name="T8" fmla="*/ 472 w 484"/>
                <a:gd name="T9" fmla="*/ 142 h 515"/>
                <a:gd name="T10" fmla="*/ 480 w 484"/>
                <a:gd name="T11" fmla="*/ 195 h 515"/>
                <a:gd name="T12" fmla="*/ 484 w 484"/>
                <a:gd name="T13" fmla="*/ 247 h 515"/>
                <a:gd name="T14" fmla="*/ 484 w 484"/>
                <a:gd name="T15" fmla="*/ 300 h 515"/>
                <a:gd name="T16" fmla="*/ 476 w 484"/>
                <a:gd name="T17" fmla="*/ 353 h 515"/>
                <a:gd name="T18" fmla="*/ 468 w 484"/>
                <a:gd name="T19" fmla="*/ 377 h 515"/>
                <a:gd name="T20" fmla="*/ 460 w 484"/>
                <a:gd name="T21" fmla="*/ 401 h 515"/>
                <a:gd name="T22" fmla="*/ 448 w 484"/>
                <a:gd name="T23" fmla="*/ 422 h 515"/>
                <a:gd name="T24" fmla="*/ 432 w 484"/>
                <a:gd name="T25" fmla="*/ 442 h 515"/>
                <a:gd name="T26" fmla="*/ 416 w 484"/>
                <a:gd name="T27" fmla="*/ 462 h 515"/>
                <a:gd name="T28" fmla="*/ 396 w 484"/>
                <a:gd name="T29" fmla="*/ 478 h 515"/>
                <a:gd name="T30" fmla="*/ 372 w 484"/>
                <a:gd name="T31" fmla="*/ 490 h 515"/>
                <a:gd name="T32" fmla="*/ 344 w 484"/>
                <a:gd name="T33" fmla="*/ 503 h 515"/>
                <a:gd name="T34" fmla="*/ 312 w 484"/>
                <a:gd name="T35" fmla="*/ 511 h 515"/>
                <a:gd name="T36" fmla="*/ 276 w 484"/>
                <a:gd name="T37" fmla="*/ 515 h 515"/>
                <a:gd name="T38" fmla="*/ 240 w 484"/>
                <a:gd name="T39" fmla="*/ 515 h 515"/>
                <a:gd name="T40" fmla="*/ 196 w 484"/>
                <a:gd name="T41" fmla="*/ 515 h 515"/>
                <a:gd name="T42" fmla="*/ 148 w 484"/>
                <a:gd name="T43" fmla="*/ 507 h 515"/>
                <a:gd name="T44" fmla="*/ 92 w 484"/>
                <a:gd name="T45" fmla="*/ 494 h 515"/>
                <a:gd name="T46" fmla="*/ 0 w 484"/>
                <a:gd name="T47" fmla="*/ 316 h 515"/>
                <a:gd name="T48" fmla="*/ 44 w 484"/>
                <a:gd name="T49" fmla="*/ 251 h 515"/>
                <a:gd name="T50" fmla="*/ 432 w 484"/>
                <a:gd name="T51"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4" h="515">
                  <a:moveTo>
                    <a:pt x="432" y="0"/>
                  </a:moveTo>
                  <a:lnTo>
                    <a:pt x="432" y="0"/>
                  </a:lnTo>
                  <a:lnTo>
                    <a:pt x="440" y="25"/>
                  </a:lnTo>
                  <a:lnTo>
                    <a:pt x="460" y="98"/>
                  </a:lnTo>
                  <a:lnTo>
                    <a:pt x="472" y="142"/>
                  </a:lnTo>
                  <a:lnTo>
                    <a:pt x="480" y="195"/>
                  </a:lnTo>
                  <a:lnTo>
                    <a:pt x="484" y="247"/>
                  </a:lnTo>
                  <a:lnTo>
                    <a:pt x="484" y="300"/>
                  </a:lnTo>
                  <a:lnTo>
                    <a:pt x="476" y="353"/>
                  </a:lnTo>
                  <a:lnTo>
                    <a:pt x="468" y="377"/>
                  </a:lnTo>
                  <a:lnTo>
                    <a:pt x="460" y="401"/>
                  </a:lnTo>
                  <a:lnTo>
                    <a:pt x="448" y="422"/>
                  </a:lnTo>
                  <a:lnTo>
                    <a:pt x="432" y="442"/>
                  </a:lnTo>
                  <a:lnTo>
                    <a:pt x="416" y="462"/>
                  </a:lnTo>
                  <a:lnTo>
                    <a:pt x="396" y="478"/>
                  </a:lnTo>
                  <a:lnTo>
                    <a:pt x="372" y="490"/>
                  </a:lnTo>
                  <a:lnTo>
                    <a:pt x="344" y="503"/>
                  </a:lnTo>
                  <a:lnTo>
                    <a:pt x="312" y="511"/>
                  </a:lnTo>
                  <a:lnTo>
                    <a:pt x="276" y="515"/>
                  </a:lnTo>
                  <a:lnTo>
                    <a:pt x="240" y="515"/>
                  </a:lnTo>
                  <a:lnTo>
                    <a:pt x="196" y="515"/>
                  </a:lnTo>
                  <a:lnTo>
                    <a:pt x="148" y="507"/>
                  </a:lnTo>
                  <a:lnTo>
                    <a:pt x="92" y="494"/>
                  </a:lnTo>
                  <a:lnTo>
                    <a:pt x="0" y="316"/>
                  </a:lnTo>
                  <a:lnTo>
                    <a:pt x="44" y="251"/>
                  </a:lnTo>
                  <a:lnTo>
                    <a:pt x="4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 name="Freeform 9"/>
            <p:cNvSpPr>
              <a:spLocks/>
            </p:cNvSpPr>
            <p:nvPr/>
          </p:nvSpPr>
          <p:spPr bwMode="auto">
            <a:xfrm>
              <a:off x="788" y="2112"/>
              <a:ext cx="1512" cy="1458"/>
            </a:xfrm>
            <a:custGeom>
              <a:avLst/>
              <a:gdLst>
                <a:gd name="T0" fmla="*/ 756 w 1512"/>
                <a:gd name="T1" fmla="*/ 0 h 1458"/>
                <a:gd name="T2" fmla="*/ 604 w 1512"/>
                <a:gd name="T3" fmla="*/ 16 h 1458"/>
                <a:gd name="T4" fmla="*/ 464 w 1512"/>
                <a:gd name="T5" fmla="*/ 57 h 1458"/>
                <a:gd name="T6" fmla="*/ 332 w 1512"/>
                <a:gd name="T7" fmla="*/ 126 h 1458"/>
                <a:gd name="T8" fmla="*/ 220 w 1512"/>
                <a:gd name="T9" fmla="*/ 215 h 1458"/>
                <a:gd name="T10" fmla="*/ 128 w 1512"/>
                <a:gd name="T11" fmla="*/ 320 h 1458"/>
                <a:gd name="T12" fmla="*/ 60 w 1512"/>
                <a:gd name="T13" fmla="*/ 446 h 1458"/>
                <a:gd name="T14" fmla="*/ 16 w 1512"/>
                <a:gd name="T15" fmla="*/ 583 h 1458"/>
                <a:gd name="T16" fmla="*/ 0 w 1512"/>
                <a:gd name="T17" fmla="*/ 729 h 1458"/>
                <a:gd name="T18" fmla="*/ 4 w 1512"/>
                <a:gd name="T19" fmla="*/ 802 h 1458"/>
                <a:gd name="T20" fmla="*/ 36 w 1512"/>
                <a:gd name="T21" fmla="*/ 944 h 1458"/>
                <a:gd name="T22" fmla="*/ 92 w 1512"/>
                <a:gd name="T23" fmla="*/ 1077 h 1458"/>
                <a:gd name="T24" fmla="*/ 172 w 1512"/>
                <a:gd name="T25" fmla="*/ 1191 h 1458"/>
                <a:gd name="T26" fmla="*/ 276 w 1512"/>
                <a:gd name="T27" fmla="*/ 1292 h 1458"/>
                <a:gd name="T28" fmla="*/ 396 w 1512"/>
                <a:gd name="T29" fmla="*/ 1369 h 1458"/>
                <a:gd name="T30" fmla="*/ 532 w 1512"/>
                <a:gd name="T31" fmla="*/ 1425 h 1458"/>
                <a:gd name="T32" fmla="*/ 680 w 1512"/>
                <a:gd name="T33" fmla="*/ 1454 h 1458"/>
                <a:gd name="T34" fmla="*/ 756 w 1512"/>
                <a:gd name="T35" fmla="*/ 1458 h 1458"/>
                <a:gd name="T36" fmla="*/ 908 w 1512"/>
                <a:gd name="T37" fmla="*/ 1442 h 1458"/>
                <a:gd name="T38" fmla="*/ 1048 w 1512"/>
                <a:gd name="T39" fmla="*/ 1401 h 1458"/>
                <a:gd name="T40" fmla="*/ 1176 w 1512"/>
                <a:gd name="T41" fmla="*/ 1332 h 1458"/>
                <a:gd name="T42" fmla="*/ 1288 w 1512"/>
                <a:gd name="T43" fmla="*/ 1243 h 1458"/>
                <a:gd name="T44" fmla="*/ 1384 w 1512"/>
                <a:gd name="T45" fmla="*/ 1138 h 1458"/>
                <a:gd name="T46" fmla="*/ 1452 w 1512"/>
                <a:gd name="T47" fmla="*/ 1012 h 1458"/>
                <a:gd name="T48" fmla="*/ 1496 w 1512"/>
                <a:gd name="T49" fmla="*/ 875 h 1458"/>
                <a:gd name="T50" fmla="*/ 1512 w 1512"/>
                <a:gd name="T51" fmla="*/ 729 h 1458"/>
                <a:gd name="T52" fmla="*/ 1508 w 1512"/>
                <a:gd name="T53" fmla="*/ 656 h 1458"/>
                <a:gd name="T54" fmla="*/ 1476 w 1512"/>
                <a:gd name="T55" fmla="*/ 514 h 1458"/>
                <a:gd name="T56" fmla="*/ 1420 w 1512"/>
                <a:gd name="T57" fmla="*/ 381 h 1458"/>
                <a:gd name="T58" fmla="*/ 1340 w 1512"/>
                <a:gd name="T59" fmla="*/ 267 h 1458"/>
                <a:gd name="T60" fmla="*/ 1236 w 1512"/>
                <a:gd name="T61" fmla="*/ 166 h 1458"/>
                <a:gd name="T62" fmla="*/ 1116 w 1512"/>
                <a:gd name="T63" fmla="*/ 89 h 1458"/>
                <a:gd name="T64" fmla="*/ 980 w 1512"/>
                <a:gd name="T65" fmla="*/ 33 h 1458"/>
                <a:gd name="T66" fmla="*/ 832 w 1512"/>
                <a:gd name="T67" fmla="*/ 4 h 1458"/>
                <a:gd name="T68" fmla="*/ 756 w 1512"/>
                <a:gd name="T69"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2" h="1458">
                  <a:moveTo>
                    <a:pt x="756" y="0"/>
                  </a:moveTo>
                  <a:lnTo>
                    <a:pt x="756" y="0"/>
                  </a:lnTo>
                  <a:lnTo>
                    <a:pt x="680" y="4"/>
                  </a:lnTo>
                  <a:lnTo>
                    <a:pt x="604" y="16"/>
                  </a:lnTo>
                  <a:lnTo>
                    <a:pt x="532" y="33"/>
                  </a:lnTo>
                  <a:lnTo>
                    <a:pt x="464" y="57"/>
                  </a:lnTo>
                  <a:lnTo>
                    <a:pt x="396" y="89"/>
                  </a:lnTo>
                  <a:lnTo>
                    <a:pt x="332" y="126"/>
                  </a:lnTo>
                  <a:lnTo>
                    <a:pt x="276" y="166"/>
                  </a:lnTo>
                  <a:lnTo>
                    <a:pt x="220" y="215"/>
                  </a:lnTo>
                  <a:lnTo>
                    <a:pt x="172" y="267"/>
                  </a:lnTo>
                  <a:lnTo>
                    <a:pt x="128" y="320"/>
                  </a:lnTo>
                  <a:lnTo>
                    <a:pt x="92" y="381"/>
                  </a:lnTo>
                  <a:lnTo>
                    <a:pt x="60" y="446"/>
                  </a:lnTo>
                  <a:lnTo>
                    <a:pt x="36" y="514"/>
                  </a:lnTo>
                  <a:lnTo>
                    <a:pt x="16" y="583"/>
                  </a:lnTo>
                  <a:lnTo>
                    <a:pt x="4" y="656"/>
                  </a:lnTo>
                  <a:lnTo>
                    <a:pt x="0" y="729"/>
                  </a:lnTo>
                  <a:lnTo>
                    <a:pt x="0" y="729"/>
                  </a:lnTo>
                  <a:lnTo>
                    <a:pt x="4" y="802"/>
                  </a:lnTo>
                  <a:lnTo>
                    <a:pt x="16" y="875"/>
                  </a:lnTo>
                  <a:lnTo>
                    <a:pt x="36" y="944"/>
                  </a:lnTo>
                  <a:lnTo>
                    <a:pt x="60" y="1012"/>
                  </a:lnTo>
                  <a:lnTo>
                    <a:pt x="92" y="1077"/>
                  </a:lnTo>
                  <a:lnTo>
                    <a:pt x="128" y="1138"/>
                  </a:lnTo>
                  <a:lnTo>
                    <a:pt x="172" y="1191"/>
                  </a:lnTo>
                  <a:lnTo>
                    <a:pt x="220" y="1243"/>
                  </a:lnTo>
                  <a:lnTo>
                    <a:pt x="276" y="1292"/>
                  </a:lnTo>
                  <a:lnTo>
                    <a:pt x="332" y="1332"/>
                  </a:lnTo>
                  <a:lnTo>
                    <a:pt x="396" y="1369"/>
                  </a:lnTo>
                  <a:lnTo>
                    <a:pt x="464" y="1401"/>
                  </a:lnTo>
                  <a:lnTo>
                    <a:pt x="532" y="1425"/>
                  </a:lnTo>
                  <a:lnTo>
                    <a:pt x="604" y="1442"/>
                  </a:lnTo>
                  <a:lnTo>
                    <a:pt x="680" y="1454"/>
                  </a:lnTo>
                  <a:lnTo>
                    <a:pt x="756" y="1458"/>
                  </a:lnTo>
                  <a:lnTo>
                    <a:pt x="756" y="1458"/>
                  </a:lnTo>
                  <a:lnTo>
                    <a:pt x="832" y="1454"/>
                  </a:lnTo>
                  <a:lnTo>
                    <a:pt x="908" y="1442"/>
                  </a:lnTo>
                  <a:lnTo>
                    <a:pt x="980" y="1425"/>
                  </a:lnTo>
                  <a:lnTo>
                    <a:pt x="1048" y="1401"/>
                  </a:lnTo>
                  <a:lnTo>
                    <a:pt x="1116" y="1369"/>
                  </a:lnTo>
                  <a:lnTo>
                    <a:pt x="1176" y="1332"/>
                  </a:lnTo>
                  <a:lnTo>
                    <a:pt x="1236" y="1292"/>
                  </a:lnTo>
                  <a:lnTo>
                    <a:pt x="1288" y="1243"/>
                  </a:lnTo>
                  <a:lnTo>
                    <a:pt x="1340" y="1191"/>
                  </a:lnTo>
                  <a:lnTo>
                    <a:pt x="1384" y="1138"/>
                  </a:lnTo>
                  <a:lnTo>
                    <a:pt x="1420" y="1077"/>
                  </a:lnTo>
                  <a:lnTo>
                    <a:pt x="1452" y="1012"/>
                  </a:lnTo>
                  <a:lnTo>
                    <a:pt x="1476" y="944"/>
                  </a:lnTo>
                  <a:lnTo>
                    <a:pt x="1496" y="875"/>
                  </a:lnTo>
                  <a:lnTo>
                    <a:pt x="1508" y="802"/>
                  </a:lnTo>
                  <a:lnTo>
                    <a:pt x="1512" y="729"/>
                  </a:lnTo>
                  <a:lnTo>
                    <a:pt x="1512" y="729"/>
                  </a:lnTo>
                  <a:lnTo>
                    <a:pt x="1508" y="656"/>
                  </a:lnTo>
                  <a:lnTo>
                    <a:pt x="1496" y="583"/>
                  </a:lnTo>
                  <a:lnTo>
                    <a:pt x="1476" y="514"/>
                  </a:lnTo>
                  <a:lnTo>
                    <a:pt x="1452" y="446"/>
                  </a:lnTo>
                  <a:lnTo>
                    <a:pt x="1420" y="381"/>
                  </a:lnTo>
                  <a:lnTo>
                    <a:pt x="1384" y="320"/>
                  </a:lnTo>
                  <a:lnTo>
                    <a:pt x="1340" y="267"/>
                  </a:lnTo>
                  <a:lnTo>
                    <a:pt x="1288" y="215"/>
                  </a:lnTo>
                  <a:lnTo>
                    <a:pt x="1236" y="166"/>
                  </a:lnTo>
                  <a:lnTo>
                    <a:pt x="1176" y="126"/>
                  </a:lnTo>
                  <a:lnTo>
                    <a:pt x="1116" y="89"/>
                  </a:lnTo>
                  <a:lnTo>
                    <a:pt x="1048" y="57"/>
                  </a:lnTo>
                  <a:lnTo>
                    <a:pt x="980" y="33"/>
                  </a:lnTo>
                  <a:lnTo>
                    <a:pt x="908" y="16"/>
                  </a:lnTo>
                  <a:lnTo>
                    <a:pt x="832" y="4"/>
                  </a:lnTo>
                  <a:lnTo>
                    <a:pt x="756" y="0"/>
                  </a:lnTo>
                  <a:lnTo>
                    <a:pt x="75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 name="Freeform 10"/>
            <p:cNvSpPr>
              <a:spLocks/>
            </p:cNvSpPr>
            <p:nvPr/>
          </p:nvSpPr>
          <p:spPr bwMode="auto">
            <a:xfrm>
              <a:off x="788" y="2108"/>
              <a:ext cx="1516" cy="1462"/>
            </a:xfrm>
            <a:custGeom>
              <a:avLst/>
              <a:gdLst>
                <a:gd name="T0" fmla="*/ 760 w 1516"/>
                <a:gd name="T1" fmla="*/ 0 h 1462"/>
                <a:gd name="T2" fmla="*/ 604 w 1516"/>
                <a:gd name="T3" fmla="*/ 12 h 1462"/>
                <a:gd name="T4" fmla="*/ 464 w 1516"/>
                <a:gd name="T5" fmla="*/ 57 h 1462"/>
                <a:gd name="T6" fmla="*/ 336 w 1516"/>
                <a:gd name="T7" fmla="*/ 126 h 1462"/>
                <a:gd name="T8" fmla="*/ 220 w 1516"/>
                <a:gd name="T9" fmla="*/ 215 h 1462"/>
                <a:gd name="T10" fmla="*/ 128 w 1516"/>
                <a:gd name="T11" fmla="*/ 320 h 1462"/>
                <a:gd name="T12" fmla="*/ 60 w 1516"/>
                <a:gd name="T13" fmla="*/ 446 h 1462"/>
                <a:gd name="T14" fmla="*/ 16 w 1516"/>
                <a:gd name="T15" fmla="*/ 583 h 1462"/>
                <a:gd name="T16" fmla="*/ 0 w 1516"/>
                <a:gd name="T17" fmla="*/ 729 h 1462"/>
                <a:gd name="T18" fmla="*/ 4 w 1516"/>
                <a:gd name="T19" fmla="*/ 806 h 1462"/>
                <a:gd name="T20" fmla="*/ 32 w 1516"/>
                <a:gd name="T21" fmla="*/ 948 h 1462"/>
                <a:gd name="T22" fmla="*/ 92 w 1516"/>
                <a:gd name="T23" fmla="*/ 1081 h 1462"/>
                <a:gd name="T24" fmla="*/ 172 w 1516"/>
                <a:gd name="T25" fmla="*/ 1195 h 1462"/>
                <a:gd name="T26" fmla="*/ 276 w 1516"/>
                <a:gd name="T27" fmla="*/ 1296 h 1462"/>
                <a:gd name="T28" fmla="*/ 396 w 1516"/>
                <a:gd name="T29" fmla="*/ 1373 h 1462"/>
                <a:gd name="T30" fmla="*/ 532 w 1516"/>
                <a:gd name="T31" fmla="*/ 1429 h 1462"/>
                <a:gd name="T32" fmla="*/ 680 w 1516"/>
                <a:gd name="T33" fmla="*/ 1458 h 1462"/>
                <a:gd name="T34" fmla="*/ 760 w 1516"/>
                <a:gd name="T35" fmla="*/ 1462 h 1462"/>
                <a:gd name="T36" fmla="*/ 912 w 1516"/>
                <a:gd name="T37" fmla="*/ 1450 h 1462"/>
                <a:gd name="T38" fmla="*/ 1052 w 1516"/>
                <a:gd name="T39" fmla="*/ 1405 h 1462"/>
                <a:gd name="T40" fmla="*/ 1184 w 1516"/>
                <a:gd name="T41" fmla="*/ 1336 h 1462"/>
                <a:gd name="T42" fmla="*/ 1296 w 1516"/>
                <a:gd name="T43" fmla="*/ 1247 h 1462"/>
                <a:gd name="T44" fmla="*/ 1388 w 1516"/>
                <a:gd name="T45" fmla="*/ 1138 h 1462"/>
                <a:gd name="T46" fmla="*/ 1456 w 1516"/>
                <a:gd name="T47" fmla="*/ 1016 h 1462"/>
                <a:gd name="T48" fmla="*/ 1504 w 1516"/>
                <a:gd name="T49" fmla="*/ 879 h 1462"/>
                <a:gd name="T50" fmla="*/ 1516 w 1516"/>
                <a:gd name="T51" fmla="*/ 729 h 1462"/>
                <a:gd name="T52" fmla="*/ 1512 w 1516"/>
                <a:gd name="T53" fmla="*/ 656 h 1462"/>
                <a:gd name="T54" fmla="*/ 1484 w 1516"/>
                <a:gd name="T55" fmla="*/ 514 h 1462"/>
                <a:gd name="T56" fmla="*/ 1424 w 1516"/>
                <a:gd name="T57" fmla="*/ 381 h 1462"/>
                <a:gd name="T58" fmla="*/ 1344 w 1516"/>
                <a:gd name="T59" fmla="*/ 267 h 1462"/>
                <a:gd name="T60" fmla="*/ 1240 w 1516"/>
                <a:gd name="T61" fmla="*/ 166 h 1462"/>
                <a:gd name="T62" fmla="*/ 1120 w 1516"/>
                <a:gd name="T63" fmla="*/ 89 h 1462"/>
                <a:gd name="T64" fmla="*/ 984 w 1516"/>
                <a:gd name="T65" fmla="*/ 33 h 1462"/>
                <a:gd name="T66" fmla="*/ 836 w 1516"/>
                <a:gd name="T67" fmla="*/ 4 h 1462"/>
                <a:gd name="T68" fmla="*/ 760 w 1516"/>
                <a:gd name="T69" fmla="*/ 0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6" h="1462">
                  <a:moveTo>
                    <a:pt x="760" y="0"/>
                  </a:moveTo>
                  <a:lnTo>
                    <a:pt x="760" y="0"/>
                  </a:lnTo>
                  <a:lnTo>
                    <a:pt x="680" y="4"/>
                  </a:lnTo>
                  <a:lnTo>
                    <a:pt x="604" y="12"/>
                  </a:lnTo>
                  <a:lnTo>
                    <a:pt x="532" y="33"/>
                  </a:lnTo>
                  <a:lnTo>
                    <a:pt x="464" y="57"/>
                  </a:lnTo>
                  <a:lnTo>
                    <a:pt x="396" y="89"/>
                  </a:lnTo>
                  <a:lnTo>
                    <a:pt x="336" y="126"/>
                  </a:lnTo>
                  <a:lnTo>
                    <a:pt x="276" y="166"/>
                  </a:lnTo>
                  <a:lnTo>
                    <a:pt x="220" y="215"/>
                  </a:lnTo>
                  <a:lnTo>
                    <a:pt x="172" y="267"/>
                  </a:lnTo>
                  <a:lnTo>
                    <a:pt x="128" y="320"/>
                  </a:lnTo>
                  <a:lnTo>
                    <a:pt x="92" y="381"/>
                  </a:lnTo>
                  <a:lnTo>
                    <a:pt x="60" y="446"/>
                  </a:lnTo>
                  <a:lnTo>
                    <a:pt x="32" y="514"/>
                  </a:lnTo>
                  <a:lnTo>
                    <a:pt x="16" y="583"/>
                  </a:lnTo>
                  <a:lnTo>
                    <a:pt x="4" y="656"/>
                  </a:lnTo>
                  <a:lnTo>
                    <a:pt x="0" y="729"/>
                  </a:lnTo>
                  <a:lnTo>
                    <a:pt x="0" y="729"/>
                  </a:lnTo>
                  <a:lnTo>
                    <a:pt x="4" y="806"/>
                  </a:lnTo>
                  <a:lnTo>
                    <a:pt x="16" y="879"/>
                  </a:lnTo>
                  <a:lnTo>
                    <a:pt x="32" y="948"/>
                  </a:lnTo>
                  <a:lnTo>
                    <a:pt x="60" y="1016"/>
                  </a:lnTo>
                  <a:lnTo>
                    <a:pt x="92" y="1081"/>
                  </a:lnTo>
                  <a:lnTo>
                    <a:pt x="128" y="1138"/>
                  </a:lnTo>
                  <a:lnTo>
                    <a:pt x="172" y="1195"/>
                  </a:lnTo>
                  <a:lnTo>
                    <a:pt x="220" y="1247"/>
                  </a:lnTo>
                  <a:lnTo>
                    <a:pt x="276" y="1296"/>
                  </a:lnTo>
                  <a:lnTo>
                    <a:pt x="336" y="1336"/>
                  </a:lnTo>
                  <a:lnTo>
                    <a:pt x="396" y="1373"/>
                  </a:lnTo>
                  <a:lnTo>
                    <a:pt x="464" y="1405"/>
                  </a:lnTo>
                  <a:lnTo>
                    <a:pt x="532" y="1429"/>
                  </a:lnTo>
                  <a:lnTo>
                    <a:pt x="604" y="1450"/>
                  </a:lnTo>
                  <a:lnTo>
                    <a:pt x="680" y="1458"/>
                  </a:lnTo>
                  <a:lnTo>
                    <a:pt x="760" y="1462"/>
                  </a:lnTo>
                  <a:lnTo>
                    <a:pt x="760" y="1462"/>
                  </a:lnTo>
                  <a:lnTo>
                    <a:pt x="836" y="1458"/>
                  </a:lnTo>
                  <a:lnTo>
                    <a:pt x="912" y="1450"/>
                  </a:lnTo>
                  <a:lnTo>
                    <a:pt x="984" y="1429"/>
                  </a:lnTo>
                  <a:lnTo>
                    <a:pt x="1052" y="1405"/>
                  </a:lnTo>
                  <a:lnTo>
                    <a:pt x="1120" y="1373"/>
                  </a:lnTo>
                  <a:lnTo>
                    <a:pt x="1184" y="1336"/>
                  </a:lnTo>
                  <a:lnTo>
                    <a:pt x="1240" y="1296"/>
                  </a:lnTo>
                  <a:lnTo>
                    <a:pt x="1296" y="1247"/>
                  </a:lnTo>
                  <a:lnTo>
                    <a:pt x="1344" y="1195"/>
                  </a:lnTo>
                  <a:lnTo>
                    <a:pt x="1388" y="1138"/>
                  </a:lnTo>
                  <a:lnTo>
                    <a:pt x="1424" y="1081"/>
                  </a:lnTo>
                  <a:lnTo>
                    <a:pt x="1456" y="1016"/>
                  </a:lnTo>
                  <a:lnTo>
                    <a:pt x="1484" y="948"/>
                  </a:lnTo>
                  <a:lnTo>
                    <a:pt x="1504" y="879"/>
                  </a:lnTo>
                  <a:lnTo>
                    <a:pt x="1512" y="806"/>
                  </a:lnTo>
                  <a:lnTo>
                    <a:pt x="1516" y="729"/>
                  </a:lnTo>
                  <a:lnTo>
                    <a:pt x="1516" y="729"/>
                  </a:lnTo>
                  <a:lnTo>
                    <a:pt x="1512" y="656"/>
                  </a:lnTo>
                  <a:lnTo>
                    <a:pt x="1504" y="583"/>
                  </a:lnTo>
                  <a:lnTo>
                    <a:pt x="1484" y="514"/>
                  </a:lnTo>
                  <a:lnTo>
                    <a:pt x="1456" y="446"/>
                  </a:lnTo>
                  <a:lnTo>
                    <a:pt x="1424" y="381"/>
                  </a:lnTo>
                  <a:lnTo>
                    <a:pt x="1388" y="320"/>
                  </a:lnTo>
                  <a:lnTo>
                    <a:pt x="1344" y="267"/>
                  </a:lnTo>
                  <a:lnTo>
                    <a:pt x="1296" y="215"/>
                  </a:lnTo>
                  <a:lnTo>
                    <a:pt x="1240" y="166"/>
                  </a:lnTo>
                  <a:lnTo>
                    <a:pt x="1184" y="126"/>
                  </a:lnTo>
                  <a:lnTo>
                    <a:pt x="1120" y="89"/>
                  </a:lnTo>
                  <a:lnTo>
                    <a:pt x="1052" y="57"/>
                  </a:lnTo>
                  <a:lnTo>
                    <a:pt x="984" y="33"/>
                  </a:lnTo>
                  <a:lnTo>
                    <a:pt x="912" y="12"/>
                  </a:lnTo>
                  <a:lnTo>
                    <a:pt x="836" y="4"/>
                  </a:lnTo>
                  <a:lnTo>
                    <a:pt x="760" y="0"/>
                  </a:lnTo>
                  <a:lnTo>
                    <a:pt x="760"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 name="Freeform 11"/>
            <p:cNvSpPr>
              <a:spLocks/>
            </p:cNvSpPr>
            <p:nvPr/>
          </p:nvSpPr>
          <p:spPr bwMode="auto">
            <a:xfrm>
              <a:off x="788" y="2100"/>
              <a:ext cx="1524" cy="1474"/>
            </a:xfrm>
            <a:custGeom>
              <a:avLst/>
              <a:gdLst>
                <a:gd name="T0" fmla="*/ 760 w 1524"/>
                <a:gd name="T1" fmla="*/ 0 h 1474"/>
                <a:gd name="T2" fmla="*/ 608 w 1524"/>
                <a:gd name="T3" fmla="*/ 16 h 1474"/>
                <a:gd name="T4" fmla="*/ 464 w 1524"/>
                <a:gd name="T5" fmla="*/ 61 h 1474"/>
                <a:gd name="T6" fmla="*/ 336 w 1524"/>
                <a:gd name="T7" fmla="*/ 126 h 1474"/>
                <a:gd name="T8" fmla="*/ 220 w 1524"/>
                <a:gd name="T9" fmla="*/ 219 h 1474"/>
                <a:gd name="T10" fmla="*/ 128 w 1524"/>
                <a:gd name="T11" fmla="*/ 328 h 1474"/>
                <a:gd name="T12" fmla="*/ 60 w 1524"/>
                <a:gd name="T13" fmla="*/ 449 h 1474"/>
                <a:gd name="T14" fmla="*/ 12 w 1524"/>
                <a:gd name="T15" fmla="*/ 587 h 1474"/>
                <a:gd name="T16" fmla="*/ 0 w 1524"/>
                <a:gd name="T17" fmla="*/ 737 h 1474"/>
                <a:gd name="T18" fmla="*/ 0 w 1524"/>
                <a:gd name="T19" fmla="*/ 814 h 1474"/>
                <a:gd name="T20" fmla="*/ 32 w 1524"/>
                <a:gd name="T21" fmla="*/ 956 h 1474"/>
                <a:gd name="T22" fmla="*/ 92 w 1524"/>
                <a:gd name="T23" fmla="*/ 1085 h 1474"/>
                <a:gd name="T24" fmla="*/ 172 w 1524"/>
                <a:gd name="T25" fmla="*/ 1203 h 1474"/>
                <a:gd name="T26" fmla="*/ 276 w 1524"/>
                <a:gd name="T27" fmla="*/ 1304 h 1474"/>
                <a:gd name="T28" fmla="*/ 396 w 1524"/>
                <a:gd name="T29" fmla="*/ 1385 h 1474"/>
                <a:gd name="T30" fmla="*/ 536 w 1524"/>
                <a:gd name="T31" fmla="*/ 1441 h 1474"/>
                <a:gd name="T32" fmla="*/ 684 w 1524"/>
                <a:gd name="T33" fmla="*/ 1470 h 1474"/>
                <a:gd name="T34" fmla="*/ 760 w 1524"/>
                <a:gd name="T35" fmla="*/ 1474 h 1474"/>
                <a:gd name="T36" fmla="*/ 916 w 1524"/>
                <a:gd name="T37" fmla="*/ 1458 h 1474"/>
                <a:gd name="T38" fmla="*/ 1056 w 1524"/>
                <a:gd name="T39" fmla="*/ 1413 h 1474"/>
                <a:gd name="T40" fmla="*/ 1188 w 1524"/>
                <a:gd name="T41" fmla="*/ 1348 h 1474"/>
                <a:gd name="T42" fmla="*/ 1300 w 1524"/>
                <a:gd name="T43" fmla="*/ 1255 h 1474"/>
                <a:gd name="T44" fmla="*/ 1392 w 1524"/>
                <a:gd name="T45" fmla="*/ 1146 h 1474"/>
                <a:gd name="T46" fmla="*/ 1464 w 1524"/>
                <a:gd name="T47" fmla="*/ 1024 h 1474"/>
                <a:gd name="T48" fmla="*/ 1508 w 1524"/>
                <a:gd name="T49" fmla="*/ 887 h 1474"/>
                <a:gd name="T50" fmla="*/ 1524 w 1524"/>
                <a:gd name="T51" fmla="*/ 737 h 1474"/>
                <a:gd name="T52" fmla="*/ 1520 w 1524"/>
                <a:gd name="T53" fmla="*/ 660 h 1474"/>
                <a:gd name="T54" fmla="*/ 1488 w 1524"/>
                <a:gd name="T55" fmla="*/ 518 h 1474"/>
                <a:gd name="T56" fmla="*/ 1432 w 1524"/>
                <a:gd name="T57" fmla="*/ 385 h 1474"/>
                <a:gd name="T58" fmla="*/ 1348 w 1524"/>
                <a:gd name="T59" fmla="*/ 271 h 1474"/>
                <a:gd name="T60" fmla="*/ 1244 w 1524"/>
                <a:gd name="T61" fmla="*/ 170 h 1474"/>
                <a:gd name="T62" fmla="*/ 1124 w 1524"/>
                <a:gd name="T63" fmla="*/ 89 h 1474"/>
                <a:gd name="T64" fmla="*/ 988 w 1524"/>
                <a:gd name="T65" fmla="*/ 32 h 1474"/>
                <a:gd name="T66" fmla="*/ 840 w 1524"/>
                <a:gd name="T67" fmla="*/ 4 h 1474"/>
                <a:gd name="T68" fmla="*/ 760 w 1524"/>
                <a:gd name="T69" fmla="*/ 0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4" h="1474">
                  <a:moveTo>
                    <a:pt x="760" y="0"/>
                  </a:moveTo>
                  <a:lnTo>
                    <a:pt x="760" y="0"/>
                  </a:lnTo>
                  <a:lnTo>
                    <a:pt x="684" y="4"/>
                  </a:lnTo>
                  <a:lnTo>
                    <a:pt x="608" y="16"/>
                  </a:lnTo>
                  <a:lnTo>
                    <a:pt x="536" y="32"/>
                  </a:lnTo>
                  <a:lnTo>
                    <a:pt x="464" y="61"/>
                  </a:lnTo>
                  <a:lnTo>
                    <a:pt x="396" y="89"/>
                  </a:lnTo>
                  <a:lnTo>
                    <a:pt x="336" y="126"/>
                  </a:lnTo>
                  <a:lnTo>
                    <a:pt x="276" y="170"/>
                  </a:lnTo>
                  <a:lnTo>
                    <a:pt x="220" y="219"/>
                  </a:lnTo>
                  <a:lnTo>
                    <a:pt x="172" y="271"/>
                  </a:lnTo>
                  <a:lnTo>
                    <a:pt x="128" y="328"/>
                  </a:lnTo>
                  <a:lnTo>
                    <a:pt x="92" y="385"/>
                  </a:lnTo>
                  <a:lnTo>
                    <a:pt x="60" y="449"/>
                  </a:lnTo>
                  <a:lnTo>
                    <a:pt x="32" y="518"/>
                  </a:lnTo>
                  <a:lnTo>
                    <a:pt x="12" y="587"/>
                  </a:lnTo>
                  <a:lnTo>
                    <a:pt x="0" y="660"/>
                  </a:lnTo>
                  <a:lnTo>
                    <a:pt x="0" y="737"/>
                  </a:lnTo>
                  <a:lnTo>
                    <a:pt x="0" y="737"/>
                  </a:lnTo>
                  <a:lnTo>
                    <a:pt x="0" y="814"/>
                  </a:lnTo>
                  <a:lnTo>
                    <a:pt x="12" y="887"/>
                  </a:lnTo>
                  <a:lnTo>
                    <a:pt x="32" y="956"/>
                  </a:lnTo>
                  <a:lnTo>
                    <a:pt x="60" y="1024"/>
                  </a:lnTo>
                  <a:lnTo>
                    <a:pt x="92" y="1085"/>
                  </a:lnTo>
                  <a:lnTo>
                    <a:pt x="128" y="1146"/>
                  </a:lnTo>
                  <a:lnTo>
                    <a:pt x="172" y="1203"/>
                  </a:lnTo>
                  <a:lnTo>
                    <a:pt x="220" y="1255"/>
                  </a:lnTo>
                  <a:lnTo>
                    <a:pt x="276" y="1304"/>
                  </a:lnTo>
                  <a:lnTo>
                    <a:pt x="336" y="1348"/>
                  </a:lnTo>
                  <a:lnTo>
                    <a:pt x="396" y="1385"/>
                  </a:lnTo>
                  <a:lnTo>
                    <a:pt x="464" y="1413"/>
                  </a:lnTo>
                  <a:lnTo>
                    <a:pt x="536" y="1441"/>
                  </a:lnTo>
                  <a:lnTo>
                    <a:pt x="608" y="1458"/>
                  </a:lnTo>
                  <a:lnTo>
                    <a:pt x="684" y="1470"/>
                  </a:lnTo>
                  <a:lnTo>
                    <a:pt x="760" y="1474"/>
                  </a:lnTo>
                  <a:lnTo>
                    <a:pt x="760" y="1474"/>
                  </a:lnTo>
                  <a:lnTo>
                    <a:pt x="840" y="1470"/>
                  </a:lnTo>
                  <a:lnTo>
                    <a:pt x="916" y="1458"/>
                  </a:lnTo>
                  <a:lnTo>
                    <a:pt x="988" y="1441"/>
                  </a:lnTo>
                  <a:lnTo>
                    <a:pt x="1056" y="1413"/>
                  </a:lnTo>
                  <a:lnTo>
                    <a:pt x="1124" y="1385"/>
                  </a:lnTo>
                  <a:lnTo>
                    <a:pt x="1188" y="1348"/>
                  </a:lnTo>
                  <a:lnTo>
                    <a:pt x="1244" y="1304"/>
                  </a:lnTo>
                  <a:lnTo>
                    <a:pt x="1300" y="1255"/>
                  </a:lnTo>
                  <a:lnTo>
                    <a:pt x="1348" y="1203"/>
                  </a:lnTo>
                  <a:lnTo>
                    <a:pt x="1392" y="1146"/>
                  </a:lnTo>
                  <a:lnTo>
                    <a:pt x="1432" y="1085"/>
                  </a:lnTo>
                  <a:lnTo>
                    <a:pt x="1464" y="1024"/>
                  </a:lnTo>
                  <a:lnTo>
                    <a:pt x="1488" y="956"/>
                  </a:lnTo>
                  <a:lnTo>
                    <a:pt x="1508" y="887"/>
                  </a:lnTo>
                  <a:lnTo>
                    <a:pt x="1520" y="814"/>
                  </a:lnTo>
                  <a:lnTo>
                    <a:pt x="1524" y="737"/>
                  </a:lnTo>
                  <a:lnTo>
                    <a:pt x="1524" y="737"/>
                  </a:lnTo>
                  <a:lnTo>
                    <a:pt x="1520" y="660"/>
                  </a:lnTo>
                  <a:lnTo>
                    <a:pt x="1508" y="587"/>
                  </a:lnTo>
                  <a:lnTo>
                    <a:pt x="1488" y="518"/>
                  </a:lnTo>
                  <a:lnTo>
                    <a:pt x="1464" y="449"/>
                  </a:lnTo>
                  <a:lnTo>
                    <a:pt x="1432" y="385"/>
                  </a:lnTo>
                  <a:lnTo>
                    <a:pt x="1392" y="328"/>
                  </a:lnTo>
                  <a:lnTo>
                    <a:pt x="1348" y="271"/>
                  </a:lnTo>
                  <a:lnTo>
                    <a:pt x="1300" y="219"/>
                  </a:lnTo>
                  <a:lnTo>
                    <a:pt x="1244" y="170"/>
                  </a:lnTo>
                  <a:lnTo>
                    <a:pt x="1188" y="126"/>
                  </a:lnTo>
                  <a:lnTo>
                    <a:pt x="1124" y="89"/>
                  </a:lnTo>
                  <a:lnTo>
                    <a:pt x="1056" y="61"/>
                  </a:lnTo>
                  <a:lnTo>
                    <a:pt x="988" y="32"/>
                  </a:lnTo>
                  <a:lnTo>
                    <a:pt x="916" y="16"/>
                  </a:lnTo>
                  <a:lnTo>
                    <a:pt x="840" y="4"/>
                  </a:lnTo>
                  <a:lnTo>
                    <a:pt x="760" y="0"/>
                  </a:lnTo>
                  <a:lnTo>
                    <a:pt x="76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0" name="Freeform 12"/>
            <p:cNvSpPr>
              <a:spLocks/>
            </p:cNvSpPr>
            <p:nvPr/>
          </p:nvSpPr>
          <p:spPr bwMode="auto">
            <a:xfrm>
              <a:off x="784" y="2096"/>
              <a:ext cx="1536" cy="1478"/>
            </a:xfrm>
            <a:custGeom>
              <a:avLst/>
              <a:gdLst>
                <a:gd name="T0" fmla="*/ 768 w 1536"/>
                <a:gd name="T1" fmla="*/ 0 h 1478"/>
                <a:gd name="T2" fmla="*/ 612 w 1536"/>
                <a:gd name="T3" fmla="*/ 16 h 1478"/>
                <a:gd name="T4" fmla="*/ 468 w 1536"/>
                <a:gd name="T5" fmla="*/ 57 h 1478"/>
                <a:gd name="T6" fmla="*/ 340 w 1536"/>
                <a:gd name="T7" fmla="*/ 125 h 1478"/>
                <a:gd name="T8" fmla="*/ 224 w 1536"/>
                <a:gd name="T9" fmla="*/ 215 h 1478"/>
                <a:gd name="T10" fmla="*/ 132 w 1536"/>
                <a:gd name="T11" fmla="*/ 328 h 1478"/>
                <a:gd name="T12" fmla="*/ 60 w 1536"/>
                <a:gd name="T13" fmla="*/ 453 h 1478"/>
                <a:gd name="T14" fmla="*/ 16 w 1536"/>
                <a:gd name="T15" fmla="*/ 591 h 1478"/>
                <a:gd name="T16" fmla="*/ 0 w 1536"/>
                <a:gd name="T17" fmla="*/ 737 h 1478"/>
                <a:gd name="T18" fmla="*/ 4 w 1536"/>
                <a:gd name="T19" fmla="*/ 814 h 1478"/>
                <a:gd name="T20" fmla="*/ 36 w 1536"/>
                <a:gd name="T21" fmla="*/ 960 h 1478"/>
                <a:gd name="T22" fmla="*/ 92 w 1536"/>
                <a:gd name="T23" fmla="*/ 1089 h 1478"/>
                <a:gd name="T24" fmla="*/ 176 w 1536"/>
                <a:gd name="T25" fmla="*/ 1211 h 1478"/>
                <a:gd name="T26" fmla="*/ 280 w 1536"/>
                <a:gd name="T27" fmla="*/ 1308 h 1478"/>
                <a:gd name="T28" fmla="*/ 404 w 1536"/>
                <a:gd name="T29" fmla="*/ 1389 h 1478"/>
                <a:gd name="T30" fmla="*/ 540 w 1536"/>
                <a:gd name="T31" fmla="*/ 1445 h 1478"/>
                <a:gd name="T32" fmla="*/ 688 w 1536"/>
                <a:gd name="T33" fmla="*/ 1474 h 1478"/>
                <a:gd name="T34" fmla="*/ 768 w 1536"/>
                <a:gd name="T35" fmla="*/ 1478 h 1478"/>
                <a:gd name="T36" fmla="*/ 920 w 1536"/>
                <a:gd name="T37" fmla="*/ 1462 h 1478"/>
                <a:gd name="T38" fmla="*/ 1064 w 1536"/>
                <a:gd name="T39" fmla="*/ 1421 h 1478"/>
                <a:gd name="T40" fmla="*/ 1196 w 1536"/>
                <a:gd name="T41" fmla="*/ 1352 h 1478"/>
                <a:gd name="T42" fmla="*/ 1308 w 1536"/>
                <a:gd name="T43" fmla="*/ 1259 h 1478"/>
                <a:gd name="T44" fmla="*/ 1404 w 1536"/>
                <a:gd name="T45" fmla="*/ 1150 h 1478"/>
                <a:gd name="T46" fmla="*/ 1472 w 1536"/>
                <a:gd name="T47" fmla="*/ 1024 h 1478"/>
                <a:gd name="T48" fmla="*/ 1520 w 1536"/>
                <a:gd name="T49" fmla="*/ 887 h 1478"/>
                <a:gd name="T50" fmla="*/ 1536 w 1536"/>
                <a:gd name="T51" fmla="*/ 737 h 1478"/>
                <a:gd name="T52" fmla="*/ 1532 w 1536"/>
                <a:gd name="T53" fmla="*/ 664 h 1478"/>
                <a:gd name="T54" fmla="*/ 1500 w 1536"/>
                <a:gd name="T55" fmla="*/ 518 h 1478"/>
                <a:gd name="T56" fmla="*/ 1440 w 1536"/>
                <a:gd name="T57" fmla="*/ 389 h 1478"/>
                <a:gd name="T58" fmla="*/ 1360 w 1536"/>
                <a:gd name="T59" fmla="*/ 267 h 1478"/>
                <a:gd name="T60" fmla="*/ 1256 w 1536"/>
                <a:gd name="T61" fmla="*/ 170 h 1478"/>
                <a:gd name="T62" fmla="*/ 1132 w 1536"/>
                <a:gd name="T63" fmla="*/ 89 h 1478"/>
                <a:gd name="T64" fmla="*/ 996 w 1536"/>
                <a:gd name="T65" fmla="*/ 32 h 1478"/>
                <a:gd name="T66" fmla="*/ 844 w 1536"/>
                <a:gd name="T67" fmla="*/ 4 h 1478"/>
                <a:gd name="T68" fmla="*/ 768 w 1536"/>
                <a:gd name="T69" fmla="*/ 0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6" h="1478">
                  <a:moveTo>
                    <a:pt x="768" y="0"/>
                  </a:moveTo>
                  <a:lnTo>
                    <a:pt x="768" y="0"/>
                  </a:lnTo>
                  <a:lnTo>
                    <a:pt x="688" y="4"/>
                  </a:lnTo>
                  <a:lnTo>
                    <a:pt x="612" y="16"/>
                  </a:lnTo>
                  <a:lnTo>
                    <a:pt x="540" y="32"/>
                  </a:lnTo>
                  <a:lnTo>
                    <a:pt x="468" y="57"/>
                  </a:lnTo>
                  <a:lnTo>
                    <a:pt x="404" y="89"/>
                  </a:lnTo>
                  <a:lnTo>
                    <a:pt x="340" y="125"/>
                  </a:lnTo>
                  <a:lnTo>
                    <a:pt x="280" y="170"/>
                  </a:lnTo>
                  <a:lnTo>
                    <a:pt x="224" y="215"/>
                  </a:lnTo>
                  <a:lnTo>
                    <a:pt x="176" y="267"/>
                  </a:lnTo>
                  <a:lnTo>
                    <a:pt x="132" y="328"/>
                  </a:lnTo>
                  <a:lnTo>
                    <a:pt x="92" y="389"/>
                  </a:lnTo>
                  <a:lnTo>
                    <a:pt x="60" y="453"/>
                  </a:lnTo>
                  <a:lnTo>
                    <a:pt x="36" y="518"/>
                  </a:lnTo>
                  <a:lnTo>
                    <a:pt x="16" y="591"/>
                  </a:lnTo>
                  <a:lnTo>
                    <a:pt x="4" y="664"/>
                  </a:lnTo>
                  <a:lnTo>
                    <a:pt x="0" y="737"/>
                  </a:lnTo>
                  <a:lnTo>
                    <a:pt x="0" y="737"/>
                  </a:lnTo>
                  <a:lnTo>
                    <a:pt x="4" y="814"/>
                  </a:lnTo>
                  <a:lnTo>
                    <a:pt x="16" y="887"/>
                  </a:lnTo>
                  <a:lnTo>
                    <a:pt x="36" y="960"/>
                  </a:lnTo>
                  <a:lnTo>
                    <a:pt x="60" y="1024"/>
                  </a:lnTo>
                  <a:lnTo>
                    <a:pt x="92" y="1089"/>
                  </a:lnTo>
                  <a:lnTo>
                    <a:pt x="132" y="1150"/>
                  </a:lnTo>
                  <a:lnTo>
                    <a:pt x="176" y="1211"/>
                  </a:lnTo>
                  <a:lnTo>
                    <a:pt x="224" y="1259"/>
                  </a:lnTo>
                  <a:lnTo>
                    <a:pt x="280" y="1308"/>
                  </a:lnTo>
                  <a:lnTo>
                    <a:pt x="340" y="1352"/>
                  </a:lnTo>
                  <a:lnTo>
                    <a:pt x="404" y="1389"/>
                  </a:lnTo>
                  <a:lnTo>
                    <a:pt x="468" y="1421"/>
                  </a:lnTo>
                  <a:lnTo>
                    <a:pt x="540" y="1445"/>
                  </a:lnTo>
                  <a:lnTo>
                    <a:pt x="612" y="1462"/>
                  </a:lnTo>
                  <a:lnTo>
                    <a:pt x="688" y="1474"/>
                  </a:lnTo>
                  <a:lnTo>
                    <a:pt x="768" y="1478"/>
                  </a:lnTo>
                  <a:lnTo>
                    <a:pt x="768" y="1478"/>
                  </a:lnTo>
                  <a:lnTo>
                    <a:pt x="844" y="1474"/>
                  </a:lnTo>
                  <a:lnTo>
                    <a:pt x="920" y="1462"/>
                  </a:lnTo>
                  <a:lnTo>
                    <a:pt x="996" y="1445"/>
                  </a:lnTo>
                  <a:lnTo>
                    <a:pt x="1064" y="1421"/>
                  </a:lnTo>
                  <a:lnTo>
                    <a:pt x="1132" y="1389"/>
                  </a:lnTo>
                  <a:lnTo>
                    <a:pt x="1196" y="1352"/>
                  </a:lnTo>
                  <a:lnTo>
                    <a:pt x="1256" y="1308"/>
                  </a:lnTo>
                  <a:lnTo>
                    <a:pt x="1308" y="1259"/>
                  </a:lnTo>
                  <a:lnTo>
                    <a:pt x="1360" y="1211"/>
                  </a:lnTo>
                  <a:lnTo>
                    <a:pt x="1404" y="1150"/>
                  </a:lnTo>
                  <a:lnTo>
                    <a:pt x="1440" y="1089"/>
                  </a:lnTo>
                  <a:lnTo>
                    <a:pt x="1472" y="1024"/>
                  </a:lnTo>
                  <a:lnTo>
                    <a:pt x="1500" y="960"/>
                  </a:lnTo>
                  <a:lnTo>
                    <a:pt x="1520" y="887"/>
                  </a:lnTo>
                  <a:lnTo>
                    <a:pt x="1532" y="814"/>
                  </a:lnTo>
                  <a:lnTo>
                    <a:pt x="1536" y="737"/>
                  </a:lnTo>
                  <a:lnTo>
                    <a:pt x="1536" y="737"/>
                  </a:lnTo>
                  <a:lnTo>
                    <a:pt x="1532" y="664"/>
                  </a:lnTo>
                  <a:lnTo>
                    <a:pt x="1520" y="591"/>
                  </a:lnTo>
                  <a:lnTo>
                    <a:pt x="1500" y="518"/>
                  </a:lnTo>
                  <a:lnTo>
                    <a:pt x="1472" y="453"/>
                  </a:lnTo>
                  <a:lnTo>
                    <a:pt x="1440" y="389"/>
                  </a:lnTo>
                  <a:lnTo>
                    <a:pt x="1404" y="328"/>
                  </a:lnTo>
                  <a:lnTo>
                    <a:pt x="1360" y="267"/>
                  </a:lnTo>
                  <a:lnTo>
                    <a:pt x="1308" y="215"/>
                  </a:lnTo>
                  <a:lnTo>
                    <a:pt x="1256" y="170"/>
                  </a:lnTo>
                  <a:lnTo>
                    <a:pt x="1196" y="125"/>
                  </a:lnTo>
                  <a:lnTo>
                    <a:pt x="1132" y="89"/>
                  </a:lnTo>
                  <a:lnTo>
                    <a:pt x="1064" y="57"/>
                  </a:lnTo>
                  <a:lnTo>
                    <a:pt x="996" y="32"/>
                  </a:lnTo>
                  <a:lnTo>
                    <a:pt x="920" y="16"/>
                  </a:lnTo>
                  <a:lnTo>
                    <a:pt x="844" y="4"/>
                  </a:lnTo>
                  <a:lnTo>
                    <a:pt x="768" y="0"/>
                  </a:lnTo>
                  <a:lnTo>
                    <a:pt x="768"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1" name="Freeform 13"/>
            <p:cNvSpPr>
              <a:spLocks/>
            </p:cNvSpPr>
            <p:nvPr/>
          </p:nvSpPr>
          <p:spPr bwMode="auto">
            <a:xfrm>
              <a:off x="784" y="2092"/>
              <a:ext cx="1540" cy="1482"/>
            </a:xfrm>
            <a:custGeom>
              <a:avLst/>
              <a:gdLst>
                <a:gd name="T0" fmla="*/ 772 w 1540"/>
                <a:gd name="T1" fmla="*/ 0 h 1482"/>
                <a:gd name="T2" fmla="*/ 616 w 1540"/>
                <a:gd name="T3" fmla="*/ 12 h 1482"/>
                <a:gd name="T4" fmla="*/ 472 w 1540"/>
                <a:gd name="T5" fmla="*/ 57 h 1482"/>
                <a:gd name="T6" fmla="*/ 340 w 1540"/>
                <a:gd name="T7" fmla="*/ 125 h 1482"/>
                <a:gd name="T8" fmla="*/ 228 w 1540"/>
                <a:gd name="T9" fmla="*/ 215 h 1482"/>
                <a:gd name="T10" fmla="*/ 132 w 1540"/>
                <a:gd name="T11" fmla="*/ 328 h 1482"/>
                <a:gd name="T12" fmla="*/ 60 w 1540"/>
                <a:gd name="T13" fmla="*/ 453 h 1482"/>
                <a:gd name="T14" fmla="*/ 16 w 1540"/>
                <a:gd name="T15" fmla="*/ 591 h 1482"/>
                <a:gd name="T16" fmla="*/ 0 w 1540"/>
                <a:gd name="T17" fmla="*/ 741 h 1482"/>
                <a:gd name="T18" fmla="*/ 4 w 1540"/>
                <a:gd name="T19" fmla="*/ 818 h 1482"/>
                <a:gd name="T20" fmla="*/ 36 w 1540"/>
                <a:gd name="T21" fmla="*/ 960 h 1482"/>
                <a:gd name="T22" fmla="*/ 92 w 1540"/>
                <a:gd name="T23" fmla="*/ 1093 h 1482"/>
                <a:gd name="T24" fmla="*/ 176 w 1540"/>
                <a:gd name="T25" fmla="*/ 1215 h 1482"/>
                <a:gd name="T26" fmla="*/ 280 w 1540"/>
                <a:gd name="T27" fmla="*/ 1312 h 1482"/>
                <a:gd name="T28" fmla="*/ 404 w 1540"/>
                <a:gd name="T29" fmla="*/ 1393 h 1482"/>
                <a:gd name="T30" fmla="*/ 540 w 1540"/>
                <a:gd name="T31" fmla="*/ 1449 h 1482"/>
                <a:gd name="T32" fmla="*/ 692 w 1540"/>
                <a:gd name="T33" fmla="*/ 1482 h 1482"/>
                <a:gd name="T34" fmla="*/ 772 w 1540"/>
                <a:gd name="T35" fmla="*/ 1482 h 1482"/>
                <a:gd name="T36" fmla="*/ 924 w 1540"/>
                <a:gd name="T37" fmla="*/ 1470 h 1482"/>
                <a:gd name="T38" fmla="*/ 1068 w 1540"/>
                <a:gd name="T39" fmla="*/ 1425 h 1482"/>
                <a:gd name="T40" fmla="*/ 1200 w 1540"/>
                <a:gd name="T41" fmla="*/ 1356 h 1482"/>
                <a:gd name="T42" fmla="*/ 1316 w 1540"/>
                <a:gd name="T43" fmla="*/ 1267 h 1482"/>
                <a:gd name="T44" fmla="*/ 1408 w 1540"/>
                <a:gd name="T45" fmla="*/ 1154 h 1482"/>
                <a:gd name="T46" fmla="*/ 1480 w 1540"/>
                <a:gd name="T47" fmla="*/ 1028 h 1482"/>
                <a:gd name="T48" fmla="*/ 1524 w 1540"/>
                <a:gd name="T49" fmla="*/ 891 h 1482"/>
                <a:gd name="T50" fmla="*/ 1540 w 1540"/>
                <a:gd name="T51" fmla="*/ 741 h 1482"/>
                <a:gd name="T52" fmla="*/ 1536 w 1540"/>
                <a:gd name="T53" fmla="*/ 664 h 1482"/>
                <a:gd name="T54" fmla="*/ 1504 w 1540"/>
                <a:gd name="T55" fmla="*/ 522 h 1482"/>
                <a:gd name="T56" fmla="*/ 1448 w 1540"/>
                <a:gd name="T57" fmla="*/ 389 h 1482"/>
                <a:gd name="T58" fmla="*/ 1364 w 1540"/>
                <a:gd name="T59" fmla="*/ 267 h 1482"/>
                <a:gd name="T60" fmla="*/ 1260 w 1540"/>
                <a:gd name="T61" fmla="*/ 166 h 1482"/>
                <a:gd name="T62" fmla="*/ 1136 w 1540"/>
                <a:gd name="T63" fmla="*/ 89 h 1482"/>
                <a:gd name="T64" fmla="*/ 1000 w 1540"/>
                <a:gd name="T65" fmla="*/ 32 h 1482"/>
                <a:gd name="T66" fmla="*/ 848 w 1540"/>
                <a:gd name="T67" fmla="*/ 0 h 1482"/>
                <a:gd name="T68" fmla="*/ 772 w 1540"/>
                <a:gd name="T69" fmla="*/ 0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0" h="1482">
                  <a:moveTo>
                    <a:pt x="772" y="0"/>
                  </a:moveTo>
                  <a:lnTo>
                    <a:pt x="772" y="0"/>
                  </a:lnTo>
                  <a:lnTo>
                    <a:pt x="692" y="0"/>
                  </a:lnTo>
                  <a:lnTo>
                    <a:pt x="616" y="12"/>
                  </a:lnTo>
                  <a:lnTo>
                    <a:pt x="540" y="32"/>
                  </a:lnTo>
                  <a:lnTo>
                    <a:pt x="472" y="57"/>
                  </a:lnTo>
                  <a:lnTo>
                    <a:pt x="404" y="89"/>
                  </a:lnTo>
                  <a:lnTo>
                    <a:pt x="340" y="125"/>
                  </a:lnTo>
                  <a:lnTo>
                    <a:pt x="280" y="166"/>
                  </a:lnTo>
                  <a:lnTo>
                    <a:pt x="228" y="215"/>
                  </a:lnTo>
                  <a:lnTo>
                    <a:pt x="176" y="267"/>
                  </a:lnTo>
                  <a:lnTo>
                    <a:pt x="132" y="328"/>
                  </a:lnTo>
                  <a:lnTo>
                    <a:pt x="92" y="389"/>
                  </a:lnTo>
                  <a:lnTo>
                    <a:pt x="60" y="453"/>
                  </a:lnTo>
                  <a:lnTo>
                    <a:pt x="36" y="522"/>
                  </a:lnTo>
                  <a:lnTo>
                    <a:pt x="16" y="591"/>
                  </a:lnTo>
                  <a:lnTo>
                    <a:pt x="4" y="664"/>
                  </a:lnTo>
                  <a:lnTo>
                    <a:pt x="0" y="741"/>
                  </a:lnTo>
                  <a:lnTo>
                    <a:pt x="0" y="741"/>
                  </a:lnTo>
                  <a:lnTo>
                    <a:pt x="4" y="818"/>
                  </a:lnTo>
                  <a:lnTo>
                    <a:pt x="16" y="891"/>
                  </a:lnTo>
                  <a:lnTo>
                    <a:pt x="36" y="960"/>
                  </a:lnTo>
                  <a:lnTo>
                    <a:pt x="60" y="1028"/>
                  </a:lnTo>
                  <a:lnTo>
                    <a:pt x="92" y="1093"/>
                  </a:lnTo>
                  <a:lnTo>
                    <a:pt x="132" y="1154"/>
                  </a:lnTo>
                  <a:lnTo>
                    <a:pt x="176" y="1215"/>
                  </a:lnTo>
                  <a:lnTo>
                    <a:pt x="228" y="1267"/>
                  </a:lnTo>
                  <a:lnTo>
                    <a:pt x="280" y="1312"/>
                  </a:lnTo>
                  <a:lnTo>
                    <a:pt x="340" y="1356"/>
                  </a:lnTo>
                  <a:lnTo>
                    <a:pt x="404" y="1393"/>
                  </a:lnTo>
                  <a:lnTo>
                    <a:pt x="472" y="1425"/>
                  </a:lnTo>
                  <a:lnTo>
                    <a:pt x="540" y="1449"/>
                  </a:lnTo>
                  <a:lnTo>
                    <a:pt x="616" y="1470"/>
                  </a:lnTo>
                  <a:lnTo>
                    <a:pt x="692" y="1482"/>
                  </a:lnTo>
                  <a:lnTo>
                    <a:pt x="772" y="1482"/>
                  </a:lnTo>
                  <a:lnTo>
                    <a:pt x="772" y="1482"/>
                  </a:lnTo>
                  <a:lnTo>
                    <a:pt x="848" y="1482"/>
                  </a:lnTo>
                  <a:lnTo>
                    <a:pt x="924" y="1470"/>
                  </a:lnTo>
                  <a:lnTo>
                    <a:pt x="1000" y="1449"/>
                  </a:lnTo>
                  <a:lnTo>
                    <a:pt x="1068" y="1425"/>
                  </a:lnTo>
                  <a:lnTo>
                    <a:pt x="1136" y="1393"/>
                  </a:lnTo>
                  <a:lnTo>
                    <a:pt x="1200" y="1356"/>
                  </a:lnTo>
                  <a:lnTo>
                    <a:pt x="1260" y="1312"/>
                  </a:lnTo>
                  <a:lnTo>
                    <a:pt x="1316" y="1267"/>
                  </a:lnTo>
                  <a:lnTo>
                    <a:pt x="1364" y="1215"/>
                  </a:lnTo>
                  <a:lnTo>
                    <a:pt x="1408" y="1154"/>
                  </a:lnTo>
                  <a:lnTo>
                    <a:pt x="1448" y="1093"/>
                  </a:lnTo>
                  <a:lnTo>
                    <a:pt x="1480" y="1028"/>
                  </a:lnTo>
                  <a:lnTo>
                    <a:pt x="1504" y="960"/>
                  </a:lnTo>
                  <a:lnTo>
                    <a:pt x="1524" y="891"/>
                  </a:lnTo>
                  <a:lnTo>
                    <a:pt x="1536" y="818"/>
                  </a:lnTo>
                  <a:lnTo>
                    <a:pt x="1540" y="741"/>
                  </a:lnTo>
                  <a:lnTo>
                    <a:pt x="1540" y="741"/>
                  </a:lnTo>
                  <a:lnTo>
                    <a:pt x="1536" y="664"/>
                  </a:lnTo>
                  <a:lnTo>
                    <a:pt x="1524" y="591"/>
                  </a:lnTo>
                  <a:lnTo>
                    <a:pt x="1504" y="522"/>
                  </a:lnTo>
                  <a:lnTo>
                    <a:pt x="1480" y="453"/>
                  </a:lnTo>
                  <a:lnTo>
                    <a:pt x="1448" y="389"/>
                  </a:lnTo>
                  <a:lnTo>
                    <a:pt x="1408" y="328"/>
                  </a:lnTo>
                  <a:lnTo>
                    <a:pt x="1364" y="267"/>
                  </a:lnTo>
                  <a:lnTo>
                    <a:pt x="1316" y="215"/>
                  </a:lnTo>
                  <a:lnTo>
                    <a:pt x="1260" y="166"/>
                  </a:lnTo>
                  <a:lnTo>
                    <a:pt x="1200" y="125"/>
                  </a:lnTo>
                  <a:lnTo>
                    <a:pt x="1136" y="89"/>
                  </a:lnTo>
                  <a:lnTo>
                    <a:pt x="1068" y="57"/>
                  </a:lnTo>
                  <a:lnTo>
                    <a:pt x="1000" y="32"/>
                  </a:lnTo>
                  <a:lnTo>
                    <a:pt x="924" y="12"/>
                  </a:lnTo>
                  <a:lnTo>
                    <a:pt x="848" y="0"/>
                  </a:lnTo>
                  <a:lnTo>
                    <a:pt x="772" y="0"/>
                  </a:lnTo>
                  <a:lnTo>
                    <a:pt x="772"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2" name="Freeform 14"/>
            <p:cNvSpPr>
              <a:spLocks/>
            </p:cNvSpPr>
            <p:nvPr/>
          </p:nvSpPr>
          <p:spPr bwMode="auto">
            <a:xfrm>
              <a:off x="784" y="2084"/>
              <a:ext cx="1548" cy="1494"/>
            </a:xfrm>
            <a:custGeom>
              <a:avLst/>
              <a:gdLst>
                <a:gd name="T0" fmla="*/ 772 w 1548"/>
                <a:gd name="T1" fmla="*/ 0 h 1494"/>
                <a:gd name="T2" fmla="*/ 616 w 1548"/>
                <a:gd name="T3" fmla="*/ 16 h 1494"/>
                <a:gd name="T4" fmla="*/ 472 w 1548"/>
                <a:gd name="T5" fmla="*/ 61 h 1494"/>
                <a:gd name="T6" fmla="*/ 340 w 1548"/>
                <a:gd name="T7" fmla="*/ 129 h 1494"/>
                <a:gd name="T8" fmla="*/ 228 w 1548"/>
                <a:gd name="T9" fmla="*/ 218 h 1494"/>
                <a:gd name="T10" fmla="*/ 132 w 1548"/>
                <a:gd name="T11" fmla="*/ 332 h 1494"/>
                <a:gd name="T12" fmla="*/ 60 w 1548"/>
                <a:gd name="T13" fmla="*/ 457 h 1494"/>
                <a:gd name="T14" fmla="*/ 16 w 1548"/>
                <a:gd name="T15" fmla="*/ 595 h 1494"/>
                <a:gd name="T16" fmla="*/ 0 w 1548"/>
                <a:gd name="T17" fmla="*/ 745 h 1494"/>
                <a:gd name="T18" fmla="*/ 4 w 1548"/>
                <a:gd name="T19" fmla="*/ 822 h 1494"/>
                <a:gd name="T20" fmla="*/ 32 w 1548"/>
                <a:gd name="T21" fmla="*/ 968 h 1494"/>
                <a:gd name="T22" fmla="*/ 92 w 1548"/>
                <a:gd name="T23" fmla="*/ 1101 h 1494"/>
                <a:gd name="T24" fmla="*/ 176 w 1548"/>
                <a:gd name="T25" fmla="*/ 1223 h 1494"/>
                <a:gd name="T26" fmla="*/ 280 w 1548"/>
                <a:gd name="T27" fmla="*/ 1324 h 1494"/>
                <a:gd name="T28" fmla="*/ 404 w 1548"/>
                <a:gd name="T29" fmla="*/ 1405 h 1494"/>
                <a:gd name="T30" fmla="*/ 544 w 1548"/>
                <a:gd name="T31" fmla="*/ 1462 h 1494"/>
                <a:gd name="T32" fmla="*/ 692 w 1548"/>
                <a:gd name="T33" fmla="*/ 1490 h 1494"/>
                <a:gd name="T34" fmla="*/ 772 w 1548"/>
                <a:gd name="T35" fmla="*/ 1494 h 1494"/>
                <a:gd name="T36" fmla="*/ 928 w 1548"/>
                <a:gd name="T37" fmla="*/ 1478 h 1494"/>
                <a:gd name="T38" fmla="*/ 1072 w 1548"/>
                <a:gd name="T39" fmla="*/ 1433 h 1494"/>
                <a:gd name="T40" fmla="*/ 1204 w 1548"/>
                <a:gd name="T41" fmla="*/ 1364 h 1494"/>
                <a:gd name="T42" fmla="*/ 1320 w 1548"/>
                <a:gd name="T43" fmla="*/ 1275 h 1494"/>
                <a:gd name="T44" fmla="*/ 1416 w 1548"/>
                <a:gd name="T45" fmla="*/ 1162 h 1494"/>
                <a:gd name="T46" fmla="*/ 1484 w 1548"/>
                <a:gd name="T47" fmla="*/ 1036 h 1494"/>
                <a:gd name="T48" fmla="*/ 1532 w 1548"/>
                <a:gd name="T49" fmla="*/ 899 h 1494"/>
                <a:gd name="T50" fmla="*/ 1548 w 1548"/>
                <a:gd name="T51" fmla="*/ 745 h 1494"/>
                <a:gd name="T52" fmla="*/ 1544 w 1548"/>
                <a:gd name="T53" fmla="*/ 672 h 1494"/>
                <a:gd name="T54" fmla="*/ 1512 w 1548"/>
                <a:gd name="T55" fmla="*/ 526 h 1494"/>
                <a:gd name="T56" fmla="*/ 1452 w 1548"/>
                <a:gd name="T57" fmla="*/ 393 h 1494"/>
                <a:gd name="T58" fmla="*/ 1368 w 1548"/>
                <a:gd name="T59" fmla="*/ 271 h 1494"/>
                <a:gd name="T60" fmla="*/ 1264 w 1548"/>
                <a:gd name="T61" fmla="*/ 170 h 1494"/>
                <a:gd name="T62" fmla="*/ 1140 w 1548"/>
                <a:gd name="T63" fmla="*/ 89 h 1494"/>
                <a:gd name="T64" fmla="*/ 1004 w 1548"/>
                <a:gd name="T65" fmla="*/ 32 h 1494"/>
                <a:gd name="T66" fmla="*/ 852 w 1548"/>
                <a:gd name="T67" fmla="*/ 4 h 1494"/>
                <a:gd name="T68" fmla="*/ 772 w 1548"/>
                <a:gd name="T69"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8" h="1494">
                  <a:moveTo>
                    <a:pt x="772" y="0"/>
                  </a:moveTo>
                  <a:lnTo>
                    <a:pt x="772" y="0"/>
                  </a:lnTo>
                  <a:lnTo>
                    <a:pt x="692" y="4"/>
                  </a:lnTo>
                  <a:lnTo>
                    <a:pt x="616" y="16"/>
                  </a:lnTo>
                  <a:lnTo>
                    <a:pt x="544" y="32"/>
                  </a:lnTo>
                  <a:lnTo>
                    <a:pt x="472" y="61"/>
                  </a:lnTo>
                  <a:lnTo>
                    <a:pt x="404" y="89"/>
                  </a:lnTo>
                  <a:lnTo>
                    <a:pt x="340" y="129"/>
                  </a:lnTo>
                  <a:lnTo>
                    <a:pt x="280" y="170"/>
                  </a:lnTo>
                  <a:lnTo>
                    <a:pt x="228" y="218"/>
                  </a:lnTo>
                  <a:lnTo>
                    <a:pt x="176" y="271"/>
                  </a:lnTo>
                  <a:lnTo>
                    <a:pt x="132" y="332"/>
                  </a:lnTo>
                  <a:lnTo>
                    <a:pt x="92" y="393"/>
                  </a:lnTo>
                  <a:lnTo>
                    <a:pt x="60" y="457"/>
                  </a:lnTo>
                  <a:lnTo>
                    <a:pt x="32" y="526"/>
                  </a:lnTo>
                  <a:lnTo>
                    <a:pt x="16" y="595"/>
                  </a:lnTo>
                  <a:lnTo>
                    <a:pt x="4" y="672"/>
                  </a:lnTo>
                  <a:lnTo>
                    <a:pt x="0" y="745"/>
                  </a:lnTo>
                  <a:lnTo>
                    <a:pt x="0" y="745"/>
                  </a:lnTo>
                  <a:lnTo>
                    <a:pt x="4" y="822"/>
                  </a:lnTo>
                  <a:lnTo>
                    <a:pt x="16" y="899"/>
                  </a:lnTo>
                  <a:lnTo>
                    <a:pt x="32" y="968"/>
                  </a:lnTo>
                  <a:lnTo>
                    <a:pt x="60" y="1036"/>
                  </a:lnTo>
                  <a:lnTo>
                    <a:pt x="92" y="1101"/>
                  </a:lnTo>
                  <a:lnTo>
                    <a:pt x="132" y="1162"/>
                  </a:lnTo>
                  <a:lnTo>
                    <a:pt x="176" y="1223"/>
                  </a:lnTo>
                  <a:lnTo>
                    <a:pt x="228" y="1275"/>
                  </a:lnTo>
                  <a:lnTo>
                    <a:pt x="280" y="1324"/>
                  </a:lnTo>
                  <a:lnTo>
                    <a:pt x="340" y="1364"/>
                  </a:lnTo>
                  <a:lnTo>
                    <a:pt x="404" y="1405"/>
                  </a:lnTo>
                  <a:lnTo>
                    <a:pt x="472" y="1433"/>
                  </a:lnTo>
                  <a:lnTo>
                    <a:pt x="544" y="1462"/>
                  </a:lnTo>
                  <a:lnTo>
                    <a:pt x="616" y="1478"/>
                  </a:lnTo>
                  <a:lnTo>
                    <a:pt x="692" y="1490"/>
                  </a:lnTo>
                  <a:lnTo>
                    <a:pt x="772" y="1494"/>
                  </a:lnTo>
                  <a:lnTo>
                    <a:pt x="772" y="1494"/>
                  </a:lnTo>
                  <a:lnTo>
                    <a:pt x="852" y="1490"/>
                  </a:lnTo>
                  <a:lnTo>
                    <a:pt x="928" y="1478"/>
                  </a:lnTo>
                  <a:lnTo>
                    <a:pt x="1004" y="1462"/>
                  </a:lnTo>
                  <a:lnTo>
                    <a:pt x="1072" y="1433"/>
                  </a:lnTo>
                  <a:lnTo>
                    <a:pt x="1140" y="1405"/>
                  </a:lnTo>
                  <a:lnTo>
                    <a:pt x="1204" y="1364"/>
                  </a:lnTo>
                  <a:lnTo>
                    <a:pt x="1264" y="1324"/>
                  </a:lnTo>
                  <a:lnTo>
                    <a:pt x="1320" y="1275"/>
                  </a:lnTo>
                  <a:lnTo>
                    <a:pt x="1368" y="1223"/>
                  </a:lnTo>
                  <a:lnTo>
                    <a:pt x="1416" y="1162"/>
                  </a:lnTo>
                  <a:lnTo>
                    <a:pt x="1452" y="1101"/>
                  </a:lnTo>
                  <a:lnTo>
                    <a:pt x="1484" y="1036"/>
                  </a:lnTo>
                  <a:lnTo>
                    <a:pt x="1512" y="968"/>
                  </a:lnTo>
                  <a:lnTo>
                    <a:pt x="1532" y="899"/>
                  </a:lnTo>
                  <a:lnTo>
                    <a:pt x="1544" y="822"/>
                  </a:lnTo>
                  <a:lnTo>
                    <a:pt x="1548" y="745"/>
                  </a:lnTo>
                  <a:lnTo>
                    <a:pt x="1548" y="745"/>
                  </a:lnTo>
                  <a:lnTo>
                    <a:pt x="1544" y="672"/>
                  </a:lnTo>
                  <a:lnTo>
                    <a:pt x="1532" y="595"/>
                  </a:lnTo>
                  <a:lnTo>
                    <a:pt x="1512" y="526"/>
                  </a:lnTo>
                  <a:lnTo>
                    <a:pt x="1484" y="457"/>
                  </a:lnTo>
                  <a:lnTo>
                    <a:pt x="1452" y="393"/>
                  </a:lnTo>
                  <a:lnTo>
                    <a:pt x="1416" y="332"/>
                  </a:lnTo>
                  <a:lnTo>
                    <a:pt x="1368" y="271"/>
                  </a:lnTo>
                  <a:lnTo>
                    <a:pt x="1320" y="218"/>
                  </a:lnTo>
                  <a:lnTo>
                    <a:pt x="1264" y="170"/>
                  </a:lnTo>
                  <a:lnTo>
                    <a:pt x="1204" y="129"/>
                  </a:lnTo>
                  <a:lnTo>
                    <a:pt x="1140" y="89"/>
                  </a:lnTo>
                  <a:lnTo>
                    <a:pt x="1072" y="61"/>
                  </a:lnTo>
                  <a:lnTo>
                    <a:pt x="1004" y="32"/>
                  </a:lnTo>
                  <a:lnTo>
                    <a:pt x="928" y="16"/>
                  </a:lnTo>
                  <a:lnTo>
                    <a:pt x="852" y="4"/>
                  </a:lnTo>
                  <a:lnTo>
                    <a:pt x="772" y="0"/>
                  </a:lnTo>
                  <a:lnTo>
                    <a:pt x="772"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3" name="Freeform 15"/>
            <p:cNvSpPr>
              <a:spLocks/>
            </p:cNvSpPr>
            <p:nvPr/>
          </p:nvSpPr>
          <p:spPr bwMode="auto">
            <a:xfrm>
              <a:off x="780" y="2080"/>
              <a:ext cx="1556" cy="1498"/>
            </a:xfrm>
            <a:custGeom>
              <a:avLst/>
              <a:gdLst>
                <a:gd name="T0" fmla="*/ 780 w 1556"/>
                <a:gd name="T1" fmla="*/ 0 h 1498"/>
                <a:gd name="T2" fmla="*/ 624 w 1556"/>
                <a:gd name="T3" fmla="*/ 16 h 1498"/>
                <a:gd name="T4" fmla="*/ 476 w 1556"/>
                <a:gd name="T5" fmla="*/ 56 h 1498"/>
                <a:gd name="T6" fmla="*/ 344 w 1556"/>
                <a:gd name="T7" fmla="*/ 125 h 1498"/>
                <a:gd name="T8" fmla="*/ 232 w 1556"/>
                <a:gd name="T9" fmla="*/ 218 h 1498"/>
                <a:gd name="T10" fmla="*/ 136 w 1556"/>
                <a:gd name="T11" fmla="*/ 332 h 1498"/>
                <a:gd name="T12" fmla="*/ 64 w 1556"/>
                <a:gd name="T13" fmla="*/ 457 h 1498"/>
                <a:gd name="T14" fmla="*/ 16 w 1556"/>
                <a:gd name="T15" fmla="*/ 599 h 1498"/>
                <a:gd name="T16" fmla="*/ 0 w 1556"/>
                <a:gd name="T17" fmla="*/ 749 h 1498"/>
                <a:gd name="T18" fmla="*/ 4 w 1556"/>
                <a:gd name="T19" fmla="*/ 826 h 1498"/>
                <a:gd name="T20" fmla="*/ 36 w 1556"/>
                <a:gd name="T21" fmla="*/ 972 h 1498"/>
                <a:gd name="T22" fmla="*/ 96 w 1556"/>
                <a:gd name="T23" fmla="*/ 1105 h 1498"/>
                <a:gd name="T24" fmla="*/ 180 w 1556"/>
                <a:gd name="T25" fmla="*/ 1227 h 1498"/>
                <a:gd name="T26" fmla="*/ 284 w 1556"/>
                <a:gd name="T27" fmla="*/ 1328 h 1498"/>
                <a:gd name="T28" fmla="*/ 408 w 1556"/>
                <a:gd name="T29" fmla="*/ 1409 h 1498"/>
                <a:gd name="T30" fmla="*/ 548 w 1556"/>
                <a:gd name="T31" fmla="*/ 1466 h 1498"/>
                <a:gd name="T32" fmla="*/ 700 w 1556"/>
                <a:gd name="T33" fmla="*/ 1494 h 1498"/>
                <a:gd name="T34" fmla="*/ 780 w 1556"/>
                <a:gd name="T35" fmla="*/ 1498 h 1498"/>
                <a:gd name="T36" fmla="*/ 936 w 1556"/>
                <a:gd name="T37" fmla="*/ 1482 h 1498"/>
                <a:gd name="T38" fmla="*/ 1080 w 1556"/>
                <a:gd name="T39" fmla="*/ 1441 h 1498"/>
                <a:gd name="T40" fmla="*/ 1212 w 1556"/>
                <a:gd name="T41" fmla="*/ 1368 h 1498"/>
                <a:gd name="T42" fmla="*/ 1328 w 1556"/>
                <a:gd name="T43" fmla="*/ 1279 h 1498"/>
                <a:gd name="T44" fmla="*/ 1424 w 1556"/>
                <a:gd name="T45" fmla="*/ 1166 h 1498"/>
                <a:gd name="T46" fmla="*/ 1496 w 1556"/>
                <a:gd name="T47" fmla="*/ 1040 h 1498"/>
                <a:gd name="T48" fmla="*/ 1540 w 1556"/>
                <a:gd name="T49" fmla="*/ 899 h 1498"/>
                <a:gd name="T50" fmla="*/ 1556 w 1556"/>
                <a:gd name="T51" fmla="*/ 749 h 1498"/>
                <a:gd name="T52" fmla="*/ 1552 w 1556"/>
                <a:gd name="T53" fmla="*/ 672 h 1498"/>
                <a:gd name="T54" fmla="*/ 1524 w 1556"/>
                <a:gd name="T55" fmla="*/ 526 h 1498"/>
                <a:gd name="T56" fmla="*/ 1464 w 1556"/>
                <a:gd name="T57" fmla="*/ 393 h 1498"/>
                <a:gd name="T58" fmla="*/ 1380 w 1556"/>
                <a:gd name="T59" fmla="*/ 271 h 1498"/>
                <a:gd name="T60" fmla="*/ 1272 w 1556"/>
                <a:gd name="T61" fmla="*/ 170 h 1498"/>
                <a:gd name="T62" fmla="*/ 1148 w 1556"/>
                <a:gd name="T63" fmla="*/ 89 h 1498"/>
                <a:gd name="T64" fmla="*/ 1012 w 1556"/>
                <a:gd name="T65" fmla="*/ 32 h 1498"/>
                <a:gd name="T66" fmla="*/ 860 w 1556"/>
                <a:gd name="T67" fmla="*/ 4 h 1498"/>
                <a:gd name="T68" fmla="*/ 780 w 1556"/>
                <a:gd name="T69" fmla="*/ 0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6" h="1498">
                  <a:moveTo>
                    <a:pt x="780" y="0"/>
                  </a:moveTo>
                  <a:lnTo>
                    <a:pt x="780" y="0"/>
                  </a:lnTo>
                  <a:lnTo>
                    <a:pt x="700" y="4"/>
                  </a:lnTo>
                  <a:lnTo>
                    <a:pt x="624" y="16"/>
                  </a:lnTo>
                  <a:lnTo>
                    <a:pt x="548" y="32"/>
                  </a:lnTo>
                  <a:lnTo>
                    <a:pt x="476" y="56"/>
                  </a:lnTo>
                  <a:lnTo>
                    <a:pt x="408" y="89"/>
                  </a:lnTo>
                  <a:lnTo>
                    <a:pt x="344" y="125"/>
                  </a:lnTo>
                  <a:lnTo>
                    <a:pt x="284" y="170"/>
                  </a:lnTo>
                  <a:lnTo>
                    <a:pt x="232" y="218"/>
                  </a:lnTo>
                  <a:lnTo>
                    <a:pt x="180" y="271"/>
                  </a:lnTo>
                  <a:lnTo>
                    <a:pt x="136" y="332"/>
                  </a:lnTo>
                  <a:lnTo>
                    <a:pt x="96" y="393"/>
                  </a:lnTo>
                  <a:lnTo>
                    <a:pt x="64" y="457"/>
                  </a:lnTo>
                  <a:lnTo>
                    <a:pt x="36" y="526"/>
                  </a:lnTo>
                  <a:lnTo>
                    <a:pt x="16" y="599"/>
                  </a:lnTo>
                  <a:lnTo>
                    <a:pt x="4" y="672"/>
                  </a:lnTo>
                  <a:lnTo>
                    <a:pt x="0" y="749"/>
                  </a:lnTo>
                  <a:lnTo>
                    <a:pt x="0" y="749"/>
                  </a:lnTo>
                  <a:lnTo>
                    <a:pt x="4" y="826"/>
                  </a:lnTo>
                  <a:lnTo>
                    <a:pt x="16" y="899"/>
                  </a:lnTo>
                  <a:lnTo>
                    <a:pt x="36" y="972"/>
                  </a:lnTo>
                  <a:lnTo>
                    <a:pt x="64" y="1040"/>
                  </a:lnTo>
                  <a:lnTo>
                    <a:pt x="96" y="1105"/>
                  </a:lnTo>
                  <a:lnTo>
                    <a:pt x="136" y="1166"/>
                  </a:lnTo>
                  <a:lnTo>
                    <a:pt x="180" y="1227"/>
                  </a:lnTo>
                  <a:lnTo>
                    <a:pt x="232" y="1279"/>
                  </a:lnTo>
                  <a:lnTo>
                    <a:pt x="284" y="1328"/>
                  </a:lnTo>
                  <a:lnTo>
                    <a:pt x="344" y="1368"/>
                  </a:lnTo>
                  <a:lnTo>
                    <a:pt x="408" y="1409"/>
                  </a:lnTo>
                  <a:lnTo>
                    <a:pt x="476" y="1441"/>
                  </a:lnTo>
                  <a:lnTo>
                    <a:pt x="548" y="1466"/>
                  </a:lnTo>
                  <a:lnTo>
                    <a:pt x="624" y="1482"/>
                  </a:lnTo>
                  <a:lnTo>
                    <a:pt x="700" y="1494"/>
                  </a:lnTo>
                  <a:lnTo>
                    <a:pt x="780" y="1498"/>
                  </a:lnTo>
                  <a:lnTo>
                    <a:pt x="780" y="1498"/>
                  </a:lnTo>
                  <a:lnTo>
                    <a:pt x="860" y="1494"/>
                  </a:lnTo>
                  <a:lnTo>
                    <a:pt x="936" y="1482"/>
                  </a:lnTo>
                  <a:lnTo>
                    <a:pt x="1012" y="1466"/>
                  </a:lnTo>
                  <a:lnTo>
                    <a:pt x="1080" y="1441"/>
                  </a:lnTo>
                  <a:lnTo>
                    <a:pt x="1148" y="1409"/>
                  </a:lnTo>
                  <a:lnTo>
                    <a:pt x="1212" y="1368"/>
                  </a:lnTo>
                  <a:lnTo>
                    <a:pt x="1272" y="1328"/>
                  </a:lnTo>
                  <a:lnTo>
                    <a:pt x="1328" y="1279"/>
                  </a:lnTo>
                  <a:lnTo>
                    <a:pt x="1380" y="1227"/>
                  </a:lnTo>
                  <a:lnTo>
                    <a:pt x="1424" y="1166"/>
                  </a:lnTo>
                  <a:lnTo>
                    <a:pt x="1464" y="1105"/>
                  </a:lnTo>
                  <a:lnTo>
                    <a:pt x="1496" y="1040"/>
                  </a:lnTo>
                  <a:lnTo>
                    <a:pt x="1524" y="972"/>
                  </a:lnTo>
                  <a:lnTo>
                    <a:pt x="1540" y="899"/>
                  </a:lnTo>
                  <a:lnTo>
                    <a:pt x="1552" y="826"/>
                  </a:lnTo>
                  <a:lnTo>
                    <a:pt x="1556" y="749"/>
                  </a:lnTo>
                  <a:lnTo>
                    <a:pt x="1556" y="749"/>
                  </a:lnTo>
                  <a:lnTo>
                    <a:pt x="1552" y="672"/>
                  </a:lnTo>
                  <a:lnTo>
                    <a:pt x="1540" y="599"/>
                  </a:lnTo>
                  <a:lnTo>
                    <a:pt x="1524" y="526"/>
                  </a:lnTo>
                  <a:lnTo>
                    <a:pt x="1496" y="457"/>
                  </a:lnTo>
                  <a:lnTo>
                    <a:pt x="1464" y="393"/>
                  </a:lnTo>
                  <a:lnTo>
                    <a:pt x="1424" y="332"/>
                  </a:lnTo>
                  <a:lnTo>
                    <a:pt x="1380" y="271"/>
                  </a:lnTo>
                  <a:lnTo>
                    <a:pt x="1328" y="218"/>
                  </a:lnTo>
                  <a:lnTo>
                    <a:pt x="1272" y="170"/>
                  </a:lnTo>
                  <a:lnTo>
                    <a:pt x="1212" y="125"/>
                  </a:lnTo>
                  <a:lnTo>
                    <a:pt x="1148" y="89"/>
                  </a:lnTo>
                  <a:lnTo>
                    <a:pt x="1080" y="56"/>
                  </a:lnTo>
                  <a:lnTo>
                    <a:pt x="1012" y="32"/>
                  </a:lnTo>
                  <a:lnTo>
                    <a:pt x="936" y="16"/>
                  </a:lnTo>
                  <a:lnTo>
                    <a:pt x="860" y="4"/>
                  </a:lnTo>
                  <a:lnTo>
                    <a:pt x="780" y="0"/>
                  </a:lnTo>
                  <a:lnTo>
                    <a:pt x="78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4" name="Freeform 16"/>
            <p:cNvSpPr>
              <a:spLocks/>
            </p:cNvSpPr>
            <p:nvPr/>
          </p:nvSpPr>
          <p:spPr bwMode="auto">
            <a:xfrm>
              <a:off x="780" y="2072"/>
              <a:ext cx="1564" cy="1510"/>
            </a:xfrm>
            <a:custGeom>
              <a:avLst/>
              <a:gdLst>
                <a:gd name="T0" fmla="*/ 784 w 1564"/>
                <a:gd name="T1" fmla="*/ 0 h 1510"/>
                <a:gd name="T2" fmla="*/ 624 w 1564"/>
                <a:gd name="T3" fmla="*/ 16 h 1510"/>
                <a:gd name="T4" fmla="*/ 480 w 1564"/>
                <a:gd name="T5" fmla="*/ 60 h 1510"/>
                <a:gd name="T6" fmla="*/ 344 w 1564"/>
                <a:gd name="T7" fmla="*/ 129 h 1510"/>
                <a:gd name="T8" fmla="*/ 232 w 1564"/>
                <a:gd name="T9" fmla="*/ 222 h 1510"/>
                <a:gd name="T10" fmla="*/ 136 w 1564"/>
                <a:gd name="T11" fmla="*/ 336 h 1510"/>
                <a:gd name="T12" fmla="*/ 64 w 1564"/>
                <a:gd name="T13" fmla="*/ 461 h 1510"/>
                <a:gd name="T14" fmla="*/ 16 w 1564"/>
                <a:gd name="T15" fmla="*/ 603 h 1510"/>
                <a:gd name="T16" fmla="*/ 0 w 1564"/>
                <a:gd name="T17" fmla="*/ 753 h 1510"/>
                <a:gd name="T18" fmla="*/ 4 w 1564"/>
                <a:gd name="T19" fmla="*/ 830 h 1510"/>
                <a:gd name="T20" fmla="*/ 36 w 1564"/>
                <a:gd name="T21" fmla="*/ 980 h 1510"/>
                <a:gd name="T22" fmla="*/ 96 w 1564"/>
                <a:gd name="T23" fmla="*/ 1113 h 1510"/>
                <a:gd name="T24" fmla="*/ 180 w 1564"/>
                <a:gd name="T25" fmla="*/ 1235 h 1510"/>
                <a:gd name="T26" fmla="*/ 284 w 1564"/>
                <a:gd name="T27" fmla="*/ 1336 h 1510"/>
                <a:gd name="T28" fmla="*/ 412 w 1564"/>
                <a:gd name="T29" fmla="*/ 1417 h 1510"/>
                <a:gd name="T30" fmla="*/ 552 w 1564"/>
                <a:gd name="T31" fmla="*/ 1474 h 1510"/>
                <a:gd name="T32" fmla="*/ 704 w 1564"/>
                <a:gd name="T33" fmla="*/ 1506 h 1510"/>
                <a:gd name="T34" fmla="*/ 784 w 1564"/>
                <a:gd name="T35" fmla="*/ 1510 h 1510"/>
                <a:gd name="T36" fmla="*/ 940 w 1564"/>
                <a:gd name="T37" fmla="*/ 1494 h 1510"/>
                <a:gd name="T38" fmla="*/ 1084 w 1564"/>
                <a:gd name="T39" fmla="*/ 1449 h 1510"/>
                <a:gd name="T40" fmla="*/ 1220 w 1564"/>
                <a:gd name="T41" fmla="*/ 1380 h 1510"/>
                <a:gd name="T42" fmla="*/ 1336 w 1564"/>
                <a:gd name="T43" fmla="*/ 1287 h 1510"/>
                <a:gd name="T44" fmla="*/ 1428 w 1564"/>
                <a:gd name="T45" fmla="*/ 1174 h 1510"/>
                <a:gd name="T46" fmla="*/ 1500 w 1564"/>
                <a:gd name="T47" fmla="*/ 1048 h 1510"/>
                <a:gd name="T48" fmla="*/ 1548 w 1564"/>
                <a:gd name="T49" fmla="*/ 907 h 1510"/>
                <a:gd name="T50" fmla="*/ 1564 w 1564"/>
                <a:gd name="T51" fmla="*/ 753 h 1510"/>
                <a:gd name="T52" fmla="*/ 1560 w 1564"/>
                <a:gd name="T53" fmla="*/ 676 h 1510"/>
                <a:gd name="T54" fmla="*/ 1528 w 1564"/>
                <a:gd name="T55" fmla="*/ 530 h 1510"/>
                <a:gd name="T56" fmla="*/ 1468 w 1564"/>
                <a:gd name="T57" fmla="*/ 396 h 1510"/>
                <a:gd name="T58" fmla="*/ 1384 w 1564"/>
                <a:gd name="T59" fmla="*/ 275 h 1510"/>
                <a:gd name="T60" fmla="*/ 1280 w 1564"/>
                <a:gd name="T61" fmla="*/ 174 h 1510"/>
                <a:gd name="T62" fmla="*/ 1156 w 1564"/>
                <a:gd name="T63" fmla="*/ 93 h 1510"/>
                <a:gd name="T64" fmla="*/ 1016 w 1564"/>
                <a:gd name="T65" fmla="*/ 36 h 1510"/>
                <a:gd name="T66" fmla="*/ 860 w 1564"/>
                <a:gd name="T67" fmla="*/ 4 h 1510"/>
                <a:gd name="T68" fmla="*/ 784 w 1564"/>
                <a:gd name="T69" fmla="*/ 0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4" h="1510">
                  <a:moveTo>
                    <a:pt x="784" y="0"/>
                  </a:moveTo>
                  <a:lnTo>
                    <a:pt x="784" y="0"/>
                  </a:lnTo>
                  <a:lnTo>
                    <a:pt x="704" y="4"/>
                  </a:lnTo>
                  <a:lnTo>
                    <a:pt x="624" y="16"/>
                  </a:lnTo>
                  <a:lnTo>
                    <a:pt x="552" y="36"/>
                  </a:lnTo>
                  <a:lnTo>
                    <a:pt x="480" y="60"/>
                  </a:lnTo>
                  <a:lnTo>
                    <a:pt x="412" y="93"/>
                  </a:lnTo>
                  <a:lnTo>
                    <a:pt x="344" y="129"/>
                  </a:lnTo>
                  <a:lnTo>
                    <a:pt x="284" y="174"/>
                  </a:lnTo>
                  <a:lnTo>
                    <a:pt x="232" y="222"/>
                  </a:lnTo>
                  <a:lnTo>
                    <a:pt x="180" y="275"/>
                  </a:lnTo>
                  <a:lnTo>
                    <a:pt x="136" y="336"/>
                  </a:lnTo>
                  <a:lnTo>
                    <a:pt x="96" y="396"/>
                  </a:lnTo>
                  <a:lnTo>
                    <a:pt x="64" y="461"/>
                  </a:lnTo>
                  <a:lnTo>
                    <a:pt x="36" y="530"/>
                  </a:lnTo>
                  <a:lnTo>
                    <a:pt x="16" y="603"/>
                  </a:lnTo>
                  <a:lnTo>
                    <a:pt x="4" y="676"/>
                  </a:lnTo>
                  <a:lnTo>
                    <a:pt x="0" y="753"/>
                  </a:lnTo>
                  <a:lnTo>
                    <a:pt x="0" y="753"/>
                  </a:lnTo>
                  <a:lnTo>
                    <a:pt x="4" y="830"/>
                  </a:lnTo>
                  <a:lnTo>
                    <a:pt x="16" y="907"/>
                  </a:lnTo>
                  <a:lnTo>
                    <a:pt x="36" y="980"/>
                  </a:lnTo>
                  <a:lnTo>
                    <a:pt x="64" y="1048"/>
                  </a:lnTo>
                  <a:lnTo>
                    <a:pt x="96" y="1113"/>
                  </a:lnTo>
                  <a:lnTo>
                    <a:pt x="136" y="1174"/>
                  </a:lnTo>
                  <a:lnTo>
                    <a:pt x="180" y="1235"/>
                  </a:lnTo>
                  <a:lnTo>
                    <a:pt x="232" y="1287"/>
                  </a:lnTo>
                  <a:lnTo>
                    <a:pt x="284" y="1336"/>
                  </a:lnTo>
                  <a:lnTo>
                    <a:pt x="344" y="1380"/>
                  </a:lnTo>
                  <a:lnTo>
                    <a:pt x="412" y="1417"/>
                  </a:lnTo>
                  <a:lnTo>
                    <a:pt x="480" y="1449"/>
                  </a:lnTo>
                  <a:lnTo>
                    <a:pt x="552" y="1474"/>
                  </a:lnTo>
                  <a:lnTo>
                    <a:pt x="624" y="1494"/>
                  </a:lnTo>
                  <a:lnTo>
                    <a:pt x="704" y="1506"/>
                  </a:lnTo>
                  <a:lnTo>
                    <a:pt x="784" y="1510"/>
                  </a:lnTo>
                  <a:lnTo>
                    <a:pt x="784" y="1510"/>
                  </a:lnTo>
                  <a:lnTo>
                    <a:pt x="860" y="1506"/>
                  </a:lnTo>
                  <a:lnTo>
                    <a:pt x="940" y="1494"/>
                  </a:lnTo>
                  <a:lnTo>
                    <a:pt x="1016" y="1474"/>
                  </a:lnTo>
                  <a:lnTo>
                    <a:pt x="1084" y="1449"/>
                  </a:lnTo>
                  <a:lnTo>
                    <a:pt x="1156" y="1417"/>
                  </a:lnTo>
                  <a:lnTo>
                    <a:pt x="1220" y="1380"/>
                  </a:lnTo>
                  <a:lnTo>
                    <a:pt x="1280" y="1336"/>
                  </a:lnTo>
                  <a:lnTo>
                    <a:pt x="1336" y="1287"/>
                  </a:lnTo>
                  <a:lnTo>
                    <a:pt x="1384" y="1235"/>
                  </a:lnTo>
                  <a:lnTo>
                    <a:pt x="1428" y="1174"/>
                  </a:lnTo>
                  <a:lnTo>
                    <a:pt x="1468" y="1113"/>
                  </a:lnTo>
                  <a:lnTo>
                    <a:pt x="1500" y="1048"/>
                  </a:lnTo>
                  <a:lnTo>
                    <a:pt x="1528" y="980"/>
                  </a:lnTo>
                  <a:lnTo>
                    <a:pt x="1548" y="907"/>
                  </a:lnTo>
                  <a:lnTo>
                    <a:pt x="1560" y="830"/>
                  </a:lnTo>
                  <a:lnTo>
                    <a:pt x="1564" y="753"/>
                  </a:lnTo>
                  <a:lnTo>
                    <a:pt x="1564" y="753"/>
                  </a:lnTo>
                  <a:lnTo>
                    <a:pt x="1560" y="676"/>
                  </a:lnTo>
                  <a:lnTo>
                    <a:pt x="1548" y="603"/>
                  </a:lnTo>
                  <a:lnTo>
                    <a:pt x="1528" y="530"/>
                  </a:lnTo>
                  <a:lnTo>
                    <a:pt x="1500" y="461"/>
                  </a:lnTo>
                  <a:lnTo>
                    <a:pt x="1468" y="396"/>
                  </a:lnTo>
                  <a:lnTo>
                    <a:pt x="1428" y="336"/>
                  </a:lnTo>
                  <a:lnTo>
                    <a:pt x="1384" y="275"/>
                  </a:lnTo>
                  <a:lnTo>
                    <a:pt x="1336" y="222"/>
                  </a:lnTo>
                  <a:lnTo>
                    <a:pt x="1280" y="174"/>
                  </a:lnTo>
                  <a:lnTo>
                    <a:pt x="1220" y="129"/>
                  </a:lnTo>
                  <a:lnTo>
                    <a:pt x="1156" y="93"/>
                  </a:lnTo>
                  <a:lnTo>
                    <a:pt x="1084" y="60"/>
                  </a:lnTo>
                  <a:lnTo>
                    <a:pt x="1016" y="36"/>
                  </a:lnTo>
                  <a:lnTo>
                    <a:pt x="940" y="16"/>
                  </a:lnTo>
                  <a:lnTo>
                    <a:pt x="860" y="4"/>
                  </a:lnTo>
                  <a:lnTo>
                    <a:pt x="784" y="0"/>
                  </a:lnTo>
                  <a:lnTo>
                    <a:pt x="784"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5" name="Freeform 17"/>
            <p:cNvSpPr>
              <a:spLocks/>
            </p:cNvSpPr>
            <p:nvPr/>
          </p:nvSpPr>
          <p:spPr bwMode="auto">
            <a:xfrm>
              <a:off x="780" y="2068"/>
              <a:ext cx="1568" cy="1514"/>
            </a:xfrm>
            <a:custGeom>
              <a:avLst/>
              <a:gdLst>
                <a:gd name="T0" fmla="*/ 784 w 1568"/>
                <a:gd name="T1" fmla="*/ 0 h 1514"/>
                <a:gd name="T2" fmla="*/ 628 w 1568"/>
                <a:gd name="T3" fmla="*/ 16 h 1514"/>
                <a:gd name="T4" fmla="*/ 480 w 1568"/>
                <a:gd name="T5" fmla="*/ 60 h 1514"/>
                <a:gd name="T6" fmla="*/ 348 w 1568"/>
                <a:gd name="T7" fmla="*/ 129 h 1514"/>
                <a:gd name="T8" fmla="*/ 232 w 1568"/>
                <a:gd name="T9" fmla="*/ 222 h 1514"/>
                <a:gd name="T10" fmla="*/ 136 w 1568"/>
                <a:gd name="T11" fmla="*/ 336 h 1514"/>
                <a:gd name="T12" fmla="*/ 60 w 1568"/>
                <a:gd name="T13" fmla="*/ 461 h 1514"/>
                <a:gd name="T14" fmla="*/ 16 w 1568"/>
                <a:gd name="T15" fmla="*/ 603 h 1514"/>
                <a:gd name="T16" fmla="*/ 0 w 1568"/>
                <a:gd name="T17" fmla="*/ 757 h 1514"/>
                <a:gd name="T18" fmla="*/ 4 w 1568"/>
                <a:gd name="T19" fmla="*/ 834 h 1514"/>
                <a:gd name="T20" fmla="*/ 36 w 1568"/>
                <a:gd name="T21" fmla="*/ 979 h 1514"/>
                <a:gd name="T22" fmla="*/ 96 w 1568"/>
                <a:gd name="T23" fmla="*/ 1117 h 1514"/>
                <a:gd name="T24" fmla="*/ 180 w 1568"/>
                <a:gd name="T25" fmla="*/ 1239 h 1514"/>
                <a:gd name="T26" fmla="*/ 288 w 1568"/>
                <a:gd name="T27" fmla="*/ 1340 h 1514"/>
                <a:gd name="T28" fmla="*/ 412 w 1568"/>
                <a:gd name="T29" fmla="*/ 1421 h 1514"/>
                <a:gd name="T30" fmla="*/ 552 w 1568"/>
                <a:gd name="T31" fmla="*/ 1482 h 1514"/>
                <a:gd name="T32" fmla="*/ 704 w 1568"/>
                <a:gd name="T33" fmla="*/ 1510 h 1514"/>
                <a:gd name="T34" fmla="*/ 784 w 1568"/>
                <a:gd name="T35" fmla="*/ 1514 h 1514"/>
                <a:gd name="T36" fmla="*/ 944 w 1568"/>
                <a:gd name="T37" fmla="*/ 1498 h 1514"/>
                <a:gd name="T38" fmla="*/ 1088 w 1568"/>
                <a:gd name="T39" fmla="*/ 1453 h 1514"/>
                <a:gd name="T40" fmla="*/ 1224 w 1568"/>
                <a:gd name="T41" fmla="*/ 1384 h 1514"/>
                <a:gd name="T42" fmla="*/ 1340 w 1568"/>
                <a:gd name="T43" fmla="*/ 1291 h 1514"/>
                <a:gd name="T44" fmla="*/ 1436 w 1568"/>
                <a:gd name="T45" fmla="*/ 1178 h 1514"/>
                <a:gd name="T46" fmla="*/ 1508 w 1568"/>
                <a:gd name="T47" fmla="*/ 1052 h 1514"/>
                <a:gd name="T48" fmla="*/ 1552 w 1568"/>
                <a:gd name="T49" fmla="*/ 911 h 1514"/>
                <a:gd name="T50" fmla="*/ 1568 w 1568"/>
                <a:gd name="T51" fmla="*/ 757 h 1514"/>
                <a:gd name="T52" fmla="*/ 1564 w 1568"/>
                <a:gd name="T53" fmla="*/ 680 h 1514"/>
                <a:gd name="T54" fmla="*/ 1536 w 1568"/>
                <a:gd name="T55" fmla="*/ 530 h 1514"/>
                <a:gd name="T56" fmla="*/ 1476 w 1568"/>
                <a:gd name="T57" fmla="*/ 396 h 1514"/>
                <a:gd name="T58" fmla="*/ 1392 w 1568"/>
                <a:gd name="T59" fmla="*/ 275 h 1514"/>
                <a:gd name="T60" fmla="*/ 1284 w 1568"/>
                <a:gd name="T61" fmla="*/ 174 h 1514"/>
                <a:gd name="T62" fmla="*/ 1160 w 1568"/>
                <a:gd name="T63" fmla="*/ 93 h 1514"/>
                <a:gd name="T64" fmla="*/ 1016 w 1568"/>
                <a:gd name="T65" fmla="*/ 32 h 1514"/>
                <a:gd name="T66" fmla="*/ 864 w 1568"/>
                <a:gd name="T67" fmla="*/ 4 h 1514"/>
                <a:gd name="T68" fmla="*/ 784 w 1568"/>
                <a:gd name="T69" fmla="*/ 0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8" h="1514">
                  <a:moveTo>
                    <a:pt x="784" y="0"/>
                  </a:moveTo>
                  <a:lnTo>
                    <a:pt x="784" y="0"/>
                  </a:lnTo>
                  <a:lnTo>
                    <a:pt x="704" y="4"/>
                  </a:lnTo>
                  <a:lnTo>
                    <a:pt x="628" y="16"/>
                  </a:lnTo>
                  <a:lnTo>
                    <a:pt x="552" y="32"/>
                  </a:lnTo>
                  <a:lnTo>
                    <a:pt x="480" y="60"/>
                  </a:lnTo>
                  <a:lnTo>
                    <a:pt x="412" y="93"/>
                  </a:lnTo>
                  <a:lnTo>
                    <a:pt x="348" y="129"/>
                  </a:lnTo>
                  <a:lnTo>
                    <a:pt x="288" y="174"/>
                  </a:lnTo>
                  <a:lnTo>
                    <a:pt x="232" y="222"/>
                  </a:lnTo>
                  <a:lnTo>
                    <a:pt x="180" y="275"/>
                  </a:lnTo>
                  <a:lnTo>
                    <a:pt x="136" y="336"/>
                  </a:lnTo>
                  <a:lnTo>
                    <a:pt x="96" y="396"/>
                  </a:lnTo>
                  <a:lnTo>
                    <a:pt x="60" y="461"/>
                  </a:lnTo>
                  <a:lnTo>
                    <a:pt x="36" y="530"/>
                  </a:lnTo>
                  <a:lnTo>
                    <a:pt x="16" y="603"/>
                  </a:lnTo>
                  <a:lnTo>
                    <a:pt x="4" y="680"/>
                  </a:lnTo>
                  <a:lnTo>
                    <a:pt x="0" y="757"/>
                  </a:lnTo>
                  <a:lnTo>
                    <a:pt x="0" y="757"/>
                  </a:lnTo>
                  <a:lnTo>
                    <a:pt x="4" y="834"/>
                  </a:lnTo>
                  <a:lnTo>
                    <a:pt x="16" y="911"/>
                  </a:lnTo>
                  <a:lnTo>
                    <a:pt x="36" y="979"/>
                  </a:lnTo>
                  <a:lnTo>
                    <a:pt x="60" y="1052"/>
                  </a:lnTo>
                  <a:lnTo>
                    <a:pt x="96" y="1117"/>
                  </a:lnTo>
                  <a:lnTo>
                    <a:pt x="136" y="1178"/>
                  </a:lnTo>
                  <a:lnTo>
                    <a:pt x="180" y="1239"/>
                  </a:lnTo>
                  <a:lnTo>
                    <a:pt x="232" y="1291"/>
                  </a:lnTo>
                  <a:lnTo>
                    <a:pt x="288" y="1340"/>
                  </a:lnTo>
                  <a:lnTo>
                    <a:pt x="348" y="1384"/>
                  </a:lnTo>
                  <a:lnTo>
                    <a:pt x="412" y="1421"/>
                  </a:lnTo>
                  <a:lnTo>
                    <a:pt x="480" y="1453"/>
                  </a:lnTo>
                  <a:lnTo>
                    <a:pt x="552" y="1482"/>
                  </a:lnTo>
                  <a:lnTo>
                    <a:pt x="628" y="1498"/>
                  </a:lnTo>
                  <a:lnTo>
                    <a:pt x="704" y="1510"/>
                  </a:lnTo>
                  <a:lnTo>
                    <a:pt x="784" y="1514"/>
                  </a:lnTo>
                  <a:lnTo>
                    <a:pt x="784" y="1514"/>
                  </a:lnTo>
                  <a:lnTo>
                    <a:pt x="864" y="1510"/>
                  </a:lnTo>
                  <a:lnTo>
                    <a:pt x="944" y="1498"/>
                  </a:lnTo>
                  <a:lnTo>
                    <a:pt x="1016" y="1482"/>
                  </a:lnTo>
                  <a:lnTo>
                    <a:pt x="1088" y="1453"/>
                  </a:lnTo>
                  <a:lnTo>
                    <a:pt x="1160" y="1421"/>
                  </a:lnTo>
                  <a:lnTo>
                    <a:pt x="1224" y="1384"/>
                  </a:lnTo>
                  <a:lnTo>
                    <a:pt x="1284" y="1340"/>
                  </a:lnTo>
                  <a:lnTo>
                    <a:pt x="1340" y="1291"/>
                  </a:lnTo>
                  <a:lnTo>
                    <a:pt x="1392" y="1239"/>
                  </a:lnTo>
                  <a:lnTo>
                    <a:pt x="1436" y="1178"/>
                  </a:lnTo>
                  <a:lnTo>
                    <a:pt x="1476" y="1117"/>
                  </a:lnTo>
                  <a:lnTo>
                    <a:pt x="1508" y="1052"/>
                  </a:lnTo>
                  <a:lnTo>
                    <a:pt x="1536" y="979"/>
                  </a:lnTo>
                  <a:lnTo>
                    <a:pt x="1552" y="911"/>
                  </a:lnTo>
                  <a:lnTo>
                    <a:pt x="1564" y="834"/>
                  </a:lnTo>
                  <a:lnTo>
                    <a:pt x="1568" y="757"/>
                  </a:lnTo>
                  <a:lnTo>
                    <a:pt x="1568" y="757"/>
                  </a:lnTo>
                  <a:lnTo>
                    <a:pt x="1564" y="680"/>
                  </a:lnTo>
                  <a:lnTo>
                    <a:pt x="1552" y="603"/>
                  </a:lnTo>
                  <a:lnTo>
                    <a:pt x="1536" y="530"/>
                  </a:lnTo>
                  <a:lnTo>
                    <a:pt x="1508" y="461"/>
                  </a:lnTo>
                  <a:lnTo>
                    <a:pt x="1476" y="396"/>
                  </a:lnTo>
                  <a:lnTo>
                    <a:pt x="1436" y="336"/>
                  </a:lnTo>
                  <a:lnTo>
                    <a:pt x="1392" y="275"/>
                  </a:lnTo>
                  <a:lnTo>
                    <a:pt x="1340" y="222"/>
                  </a:lnTo>
                  <a:lnTo>
                    <a:pt x="1284" y="174"/>
                  </a:lnTo>
                  <a:lnTo>
                    <a:pt x="1224" y="129"/>
                  </a:lnTo>
                  <a:lnTo>
                    <a:pt x="1160" y="93"/>
                  </a:lnTo>
                  <a:lnTo>
                    <a:pt x="1088" y="60"/>
                  </a:lnTo>
                  <a:lnTo>
                    <a:pt x="1016" y="32"/>
                  </a:lnTo>
                  <a:lnTo>
                    <a:pt x="944" y="16"/>
                  </a:lnTo>
                  <a:lnTo>
                    <a:pt x="864" y="4"/>
                  </a:lnTo>
                  <a:lnTo>
                    <a:pt x="784" y="0"/>
                  </a:lnTo>
                  <a:lnTo>
                    <a:pt x="784"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6" name="Freeform 18"/>
            <p:cNvSpPr>
              <a:spLocks/>
            </p:cNvSpPr>
            <p:nvPr/>
          </p:nvSpPr>
          <p:spPr bwMode="auto">
            <a:xfrm>
              <a:off x="780" y="2064"/>
              <a:ext cx="1576" cy="1518"/>
            </a:xfrm>
            <a:custGeom>
              <a:avLst/>
              <a:gdLst>
                <a:gd name="T0" fmla="*/ 788 w 1576"/>
                <a:gd name="T1" fmla="*/ 0 h 1518"/>
                <a:gd name="T2" fmla="*/ 628 w 1576"/>
                <a:gd name="T3" fmla="*/ 12 h 1518"/>
                <a:gd name="T4" fmla="*/ 480 w 1576"/>
                <a:gd name="T5" fmla="*/ 56 h 1518"/>
                <a:gd name="T6" fmla="*/ 348 w 1576"/>
                <a:gd name="T7" fmla="*/ 129 h 1518"/>
                <a:gd name="T8" fmla="*/ 232 w 1576"/>
                <a:gd name="T9" fmla="*/ 222 h 1518"/>
                <a:gd name="T10" fmla="*/ 132 w 1576"/>
                <a:gd name="T11" fmla="*/ 336 h 1518"/>
                <a:gd name="T12" fmla="*/ 60 w 1576"/>
                <a:gd name="T13" fmla="*/ 461 h 1518"/>
                <a:gd name="T14" fmla="*/ 16 w 1576"/>
                <a:gd name="T15" fmla="*/ 607 h 1518"/>
                <a:gd name="T16" fmla="*/ 0 w 1576"/>
                <a:gd name="T17" fmla="*/ 757 h 1518"/>
                <a:gd name="T18" fmla="*/ 4 w 1576"/>
                <a:gd name="T19" fmla="*/ 838 h 1518"/>
                <a:gd name="T20" fmla="*/ 36 w 1576"/>
                <a:gd name="T21" fmla="*/ 983 h 1518"/>
                <a:gd name="T22" fmla="*/ 96 w 1576"/>
                <a:gd name="T23" fmla="*/ 1121 h 1518"/>
                <a:gd name="T24" fmla="*/ 180 w 1576"/>
                <a:gd name="T25" fmla="*/ 1243 h 1518"/>
                <a:gd name="T26" fmla="*/ 288 w 1576"/>
                <a:gd name="T27" fmla="*/ 1344 h 1518"/>
                <a:gd name="T28" fmla="*/ 412 w 1576"/>
                <a:gd name="T29" fmla="*/ 1429 h 1518"/>
                <a:gd name="T30" fmla="*/ 552 w 1576"/>
                <a:gd name="T31" fmla="*/ 1486 h 1518"/>
                <a:gd name="T32" fmla="*/ 708 w 1576"/>
                <a:gd name="T33" fmla="*/ 1514 h 1518"/>
                <a:gd name="T34" fmla="*/ 788 w 1576"/>
                <a:gd name="T35" fmla="*/ 1518 h 1518"/>
                <a:gd name="T36" fmla="*/ 948 w 1576"/>
                <a:gd name="T37" fmla="*/ 1502 h 1518"/>
                <a:gd name="T38" fmla="*/ 1092 w 1576"/>
                <a:gd name="T39" fmla="*/ 1461 h 1518"/>
                <a:gd name="T40" fmla="*/ 1228 w 1576"/>
                <a:gd name="T41" fmla="*/ 1388 h 1518"/>
                <a:gd name="T42" fmla="*/ 1344 w 1576"/>
                <a:gd name="T43" fmla="*/ 1295 h 1518"/>
                <a:gd name="T44" fmla="*/ 1440 w 1576"/>
                <a:gd name="T45" fmla="*/ 1182 h 1518"/>
                <a:gd name="T46" fmla="*/ 1512 w 1576"/>
                <a:gd name="T47" fmla="*/ 1052 h 1518"/>
                <a:gd name="T48" fmla="*/ 1560 w 1576"/>
                <a:gd name="T49" fmla="*/ 911 h 1518"/>
                <a:gd name="T50" fmla="*/ 1576 w 1576"/>
                <a:gd name="T51" fmla="*/ 757 h 1518"/>
                <a:gd name="T52" fmla="*/ 1572 w 1576"/>
                <a:gd name="T53" fmla="*/ 680 h 1518"/>
                <a:gd name="T54" fmla="*/ 1540 w 1576"/>
                <a:gd name="T55" fmla="*/ 534 h 1518"/>
                <a:gd name="T56" fmla="*/ 1480 w 1576"/>
                <a:gd name="T57" fmla="*/ 396 h 1518"/>
                <a:gd name="T58" fmla="*/ 1396 w 1576"/>
                <a:gd name="T59" fmla="*/ 275 h 1518"/>
                <a:gd name="T60" fmla="*/ 1288 w 1576"/>
                <a:gd name="T61" fmla="*/ 174 h 1518"/>
                <a:gd name="T62" fmla="*/ 1164 w 1576"/>
                <a:gd name="T63" fmla="*/ 89 h 1518"/>
                <a:gd name="T64" fmla="*/ 1020 w 1576"/>
                <a:gd name="T65" fmla="*/ 32 h 1518"/>
                <a:gd name="T66" fmla="*/ 868 w 1576"/>
                <a:gd name="T67" fmla="*/ 4 h 1518"/>
                <a:gd name="T68" fmla="*/ 788 w 1576"/>
                <a:gd name="T69" fmla="*/ 0 h 1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6" h="1518">
                  <a:moveTo>
                    <a:pt x="788" y="0"/>
                  </a:moveTo>
                  <a:lnTo>
                    <a:pt x="788" y="0"/>
                  </a:lnTo>
                  <a:lnTo>
                    <a:pt x="708" y="4"/>
                  </a:lnTo>
                  <a:lnTo>
                    <a:pt x="628" y="12"/>
                  </a:lnTo>
                  <a:lnTo>
                    <a:pt x="552" y="32"/>
                  </a:lnTo>
                  <a:lnTo>
                    <a:pt x="480" y="56"/>
                  </a:lnTo>
                  <a:lnTo>
                    <a:pt x="412" y="89"/>
                  </a:lnTo>
                  <a:lnTo>
                    <a:pt x="348" y="129"/>
                  </a:lnTo>
                  <a:lnTo>
                    <a:pt x="288" y="174"/>
                  </a:lnTo>
                  <a:lnTo>
                    <a:pt x="232" y="222"/>
                  </a:lnTo>
                  <a:lnTo>
                    <a:pt x="180" y="275"/>
                  </a:lnTo>
                  <a:lnTo>
                    <a:pt x="132" y="336"/>
                  </a:lnTo>
                  <a:lnTo>
                    <a:pt x="96" y="396"/>
                  </a:lnTo>
                  <a:lnTo>
                    <a:pt x="60" y="461"/>
                  </a:lnTo>
                  <a:lnTo>
                    <a:pt x="36" y="534"/>
                  </a:lnTo>
                  <a:lnTo>
                    <a:pt x="16" y="607"/>
                  </a:lnTo>
                  <a:lnTo>
                    <a:pt x="4" y="680"/>
                  </a:lnTo>
                  <a:lnTo>
                    <a:pt x="0" y="757"/>
                  </a:lnTo>
                  <a:lnTo>
                    <a:pt x="0" y="757"/>
                  </a:lnTo>
                  <a:lnTo>
                    <a:pt x="4" y="838"/>
                  </a:lnTo>
                  <a:lnTo>
                    <a:pt x="16" y="911"/>
                  </a:lnTo>
                  <a:lnTo>
                    <a:pt x="36" y="983"/>
                  </a:lnTo>
                  <a:lnTo>
                    <a:pt x="60" y="1052"/>
                  </a:lnTo>
                  <a:lnTo>
                    <a:pt x="96" y="1121"/>
                  </a:lnTo>
                  <a:lnTo>
                    <a:pt x="132" y="1182"/>
                  </a:lnTo>
                  <a:lnTo>
                    <a:pt x="180" y="1243"/>
                  </a:lnTo>
                  <a:lnTo>
                    <a:pt x="232" y="1295"/>
                  </a:lnTo>
                  <a:lnTo>
                    <a:pt x="288" y="1344"/>
                  </a:lnTo>
                  <a:lnTo>
                    <a:pt x="348" y="1388"/>
                  </a:lnTo>
                  <a:lnTo>
                    <a:pt x="412" y="1429"/>
                  </a:lnTo>
                  <a:lnTo>
                    <a:pt x="480" y="1461"/>
                  </a:lnTo>
                  <a:lnTo>
                    <a:pt x="552" y="1486"/>
                  </a:lnTo>
                  <a:lnTo>
                    <a:pt x="628" y="1502"/>
                  </a:lnTo>
                  <a:lnTo>
                    <a:pt x="708" y="1514"/>
                  </a:lnTo>
                  <a:lnTo>
                    <a:pt x="788" y="1518"/>
                  </a:lnTo>
                  <a:lnTo>
                    <a:pt x="788" y="1518"/>
                  </a:lnTo>
                  <a:lnTo>
                    <a:pt x="868" y="1514"/>
                  </a:lnTo>
                  <a:lnTo>
                    <a:pt x="948" y="1502"/>
                  </a:lnTo>
                  <a:lnTo>
                    <a:pt x="1020" y="1486"/>
                  </a:lnTo>
                  <a:lnTo>
                    <a:pt x="1092" y="1461"/>
                  </a:lnTo>
                  <a:lnTo>
                    <a:pt x="1164" y="1429"/>
                  </a:lnTo>
                  <a:lnTo>
                    <a:pt x="1228" y="1388"/>
                  </a:lnTo>
                  <a:lnTo>
                    <a:pt x="1288" y="1344"/>
                  </a:lnTo>
                  <a:lnTo>
                    <a:pt x="1344" y="1295"/>
                  </a:lnTo>
                  <a:lnTo>
                    <a:pt x="1396" y="1243"/>
                  </a:lnTo>
                  <a:lnTo>
                    <a:pt x="1440" y="1182"/>
                  </a:lnTo>
                  <a:lnTo>
                    <a:pt x="1480" y="1121"/>
                  </a:lnTo>
                  <a:lnTo>
                    <a:pt x="1512" y="1052"/>
                  </a:lnTo>
                  <a:lnTo>
                    <a:pt x="1540" y="983"/>
                  </a:lnTo>
                  <a:lnTo>
                    <a:pt x="1560" y="911"/>
                  </a:lnTo>
                  <a:lnTo>
                    <a:pt x="1572" y="838"/>
                  </a:lnTo>
                  <a:lnTo>
                    <a:pt x="1576" y="757"/>
                  </a:lnTo>
                  <a:lnTo>
                    <a:pt x="1576" y="757"/>
                  </a:lnTo>
                  <a:lnTo>
                    <a:pt x="1572" y="680"/>
                  </a:lnTo>
                  <a:lnTo>
                    <a:pt x="1560" y="607"/>
                  </a:lnTo>
                  <a:lnTo>
                    <a:pt x="1540" y="534"/>
                  </a:lnTo>
                  <a:lnTo>
                    <a:pt x="1512" y="461"/>
                  </a:lnTo>
                  <a:lnTo>
                    <a:pt x="1480" y="396"/>
                  </a:lnTo>
                  <a:lnTo>
                    <a:pt x="1440" y="336"/>
                  </a:lnTo>
                  <a:lnTo>
                    <a:pt x="1396" y="275"/>
                  </a:lnTo>
                  <a:lnTo>
                    <a:pt x="1344" y="222"/>
                  </a:lnTo>
                  <a:lnTo>
                    <a:pt x="1288" y="174"/>
                  </a:lnTo>
                  <a:lnTo>
                    <a:pt x="1228" y="129"/>
                  </a:lnTo>
                  <a:lnTo>
                    <a:pt x="1164" y="89"/>
                  </a:lnTo>
                  <a:lnTo>
                    <a:pt x="1092" y="56"/>
                  </a:lnTo>
                  <a:lnTo>
                    <a:pt x="1020" y="32"/>
                  </a:lnTo>
                  <a:lnTo>
                    <a:pt x="948" y="12"/>
                  </a:lnTo>
                  <a:lnTo>
                    <a:pt x="868" y="4"/>
                  </a:lnTo>
                  <a:lnTo>
                    <a:pt x="788" y="0"/>
                  </a:lnTo>
                  <a:lnTo>
                    <a:pt x="78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7" name="Freeform 19"/>
            <p:cNvSpPr>
              <a:spLocks/>
            </p:cNvSpPr>
            <p:nvPr/>
          </p:nvSpPr>
          <p:spPr bwMode="auto">
            <a:xfrm>
              <a:off x="776" y="2055"/>
              <a:ext cx="1588" cy="1531"/>
            </a:xfrm>
            <a:custGeom>
              <a:avLst/>
              <a:gdLst>
                <a:gd name="T0" fmla="*/ 796 w 1588"/>
                <a:gd name="T1" fmla="*/ 0 h 1531"/>
                <a:gd name="T2" fmla="*/ 636 w 1588"/>
                <a:gd name="T3" fmla="*/ 17 h 1531"/>
                <a:gd name="T4" fmla="*/ 488 w 1588"/>
                <a:gd name="T5" fmla="*/ 61 h 1531"/>
                <a:gd name="T6" fmla="*/ 352 w 1588"/>
                <a:gd name="T7" fmla="*/ 134 h 1531"/>
                <a:gd name="T8" fmla="*/ 236 w 1588"/>
                <a:gd name="T9" fmla="*/ 227 h 1531"/>
                <a:gd name="T10" fmla="*/ 136 w 1588"/>
                <a:gd name="T11" fmla="*/ 341 h 1531"/>
                <a:gd name="T12" fmla="*/ 64 w 1588"/>
                <a:gd name="T13" fmla="*/ 470 h 1531"/>
                <a:gd name="T14" fmla="*/ 16 w 1588"/>
                <a:gd name="T15" fmla="*/ 612 h 1531"/>
                <a:gd name="T16" fmla="*/ 0 w 1588"/>
                <a:gd name="T17" fmla="*/ 766 h 1531"/>
                <a:gd name="T18" fmla="*/ 4 w 1588"/>
                <a:gd name="T19" fmla="*/ 843 h 1531"/>
                <a:gd name="T20" fmla="*/ 36 w 1588"/>
                <a:gd name="T21" fmla="*/ 992 h 1531"/>
                <a:gd name="T22" fmla="*/ 96 w 1588"/>
                <a:gd name="T23" fmla="*/ 1130 h 1531"/>
                <a:gd name="T24" fmla="*/ 184 w 1588"/>
                <a:gd name="T25" fmla="*/ 1252 h 1531"/>
                <a:gd name="T26" fmla="*/ 292 w 1588"/>
                <a:gd name="T27" fmla="*/ 1353 h 1531"/>
                <a:gd name="T28" fmla="*/ 416 w 1588"/>
                <a:gd name="T29" fmla="*/ 1438 h 1531"/>
                <a:gd name="T30" fmla="*/ 560 w 1588"/>
                <a:gd name="T31" fmla="*/ 1495 h 1531"/>
                <a:gd name="T32" fmla="*/ 712 w 1588"/>
                <a:gd name="T33" fmla="*/ 1527 h 1531"/>
                <a:gd name="T34" fmla="*/ 796 w 1588"/>
                <a:gd name="T35" fmla="*/ 1531 h 1531"/>
                <a:gd name="T36" fmla="*/ 952 w 1588"/>
                <a:gd name="T37" fmla="*/ 1515 h 1531"/>
                <a:gd name="T38" fmla="*/ 1100 w 1588"/>
                <a:gd name="T39" fmla="*/ 1470 h 1531"/>
                <a:gd name="T40" fmla="*/ 1236 w 1588"/>
                <a:gd name="T41" fmla="*/ 1397 h 1531"/>
                <a:gd name="T42" fmla="*/ 1352 w 1588"/>
                <a:gd name="T43" fmla="*/ 1304 h 1531"/>
                <a:gd name="T44" fmla="*/ 1452 w 1588"/>
                <a:gd name="T45" fmla="*/ 1191 h 1531"/>
                <a:gd name="T46" fmla="*/ 1524 w 1588"/>
                <a:gd name="T47" fmla="*/ 1061 h 1531"/>
                <a:gd name="T48" fmla="*/ 1572 w 1588"/>
                <a:gd name="T49" fmla="*/ 920 h 1531"/>
                <a:gd name="T50" fmla="*/ 1588 w 1588"/>
                <a:gd name="T51" fmla="*/ 766 h 1531"/>
                <a:gd name="T52" fmla="*/ 1584 w 1588"/>
                <a:gd name="T53" fmla="*/ 689 h 1531"/>
                <a:gd name="T54" fmla="*/ 1552 w 1588"/>
                <a:gd name="T55" fmla="*/ 539 h 1531"/>
                <a:gd name="T56" fmla="*/ 1492 w 1588"/>
                <a:gd name="T57" fmla="*/ 401 h 1531"/>
                <a:gd name="T58" fmla="*/ 1404 w 1588"/>
                <a:gd name="T59" fmla="*/ 280 h 1531"/>
                <a:gd name="T60" fmla="*/ 1296 w 1588"/>
                <a:gd name="T61" fmla="*/ 175 h 1531"/>
                <a:gd name="T62" fmla="*/ 1172 w 1588"/>
                <a:gd name="T63" fmla="*/ 94 h 1531"/>
                <a:gd name="T64" fmla="*/ 1028 w 1588"/>
                <a:gd name="T65" fmla="*/ 37 h 1531"/>
                <a:gd name="T66" fmla="*/ 876 w 1588"/>
                <a:gd name="T67" fmla="*/ 5 h 1531"/>
                <a:gd name="T68" fmla="*/ 796 w 1588"/>
                <a:gd name="T69"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8" h="1531">
                  <a:moveTo>
                    <a:pt x="796" y="0"/>
                  </a:moveTo>
                  <a:lnTo>
                    <a:pt x="796" y="0"/>
                  </a:lnTo>
                  <a:lnTo>
                    <a:pt x="712" y="5"/>
                  </a:lnTo>
                  <a:lnTo>
                    <a:pt x="636" y="17"/>
                  </a:lnTo>
                  <a:lnTo>
                    <a:pt x="560" y="37"/>
                  </a:lnTo>
                  <a:lnTo>
                    <a:pt x="488" y="61"/>
                  </a:lnTo>
                  <a:lnTo>
                    <a:pt x="416" y="94"/>
                  </a:lnTo>
                  <a:lnTo>
                    <a:pt x="352" y="134"/>
                  </a:lnTo>
                  <a:lnTo>
                    <a:pt x="292" y="175"/>
                  </a:lnTo>
                  <a:lnTo>
                    <a:pt x="236" y="227"/>
                  </a:lnTo>
                  <a:lnTo>
                    <a:pt x="184" y="280"/>
                  </a:lnTo>
                  <a:lnTo>
                    <a:pt x="136" y="341"/>
                  </a:lnTo>
                  <a:lnTo>
                    <a:pt x="96" y="401"/>
                  </a:lnTo>
                  <a:lnTo>
                    <a:pt x="64" y="470"/>
                  </a:lnTo>
                  <a:lnTo>
                    <a:pt x="36" y="539"/>
                  </a:lnTo>
                  <a:lnTo>
                    <a:pt x="16" y="612"/>
                  </a:lnTo>
                  <a:lnTo>
                    <a:pt x="4" y="689"/>
                  </a:lnTo>
                  <a:lnTo>
                    <a:pt x="0" y="766"/>
                  </a:lnTo>
                  <a:lnTo>
                    <a:pt x="0" y="766"/>
                  </a:lnTo>
                  <a:lnTo>
                    <a:pt x="4" y="843"/>
                  </a:lnTo>
                  <a:lnTo>
                    <a:pt x="16" y="920"/>
                  </a:lnTo>
                  <a:lnTo>
                    <a:pt x="36" y="992"/>
                  </a:lnTo>
                  <a:lnTo>
                    <a:pt x="64" y="1061"/>
                  </a:lnTo>
                  <a:lnTo>
                    <a:pt x="96" y="1130"/>
                  </a:lnTo>
                  <a:lnTo>
                    <a:pt x="136" y="1191"/>
                  </a:lnTo>
                  <a:lnTo>
                    <a:pt x="184" y="1252"/>
                  </a:lnTo>
                  <a:lnTo>
                    <a:pt x="236" y="1304"/>
                  </a:lnTo>
                  <a:lnTo>
                    <a:pt x="292" y="1353"/>
                  </a:lnTo>
                  <a:lnTo>
                    <a:pt x="352" y="1397"/>
                  </a:lnTo>
                  <a:lnTo>
                    <a:pt x="416" y="1438"/>
                  </a:lnTo>
                  <a:lnTo>
                    <a:pt x="488" y="1470"/>
                  </a:lnTo>
                  <a:lnTo>
                    <a:pt x="560" y="1495"/>
                  </a:lnTo>
                  <a:lnTo>
                    <a:pt x="636" y="1515"/>
                  </a:lnTo>
                  <a:lnTo>
                    <a:pt x="712" y="1527"/>
                  </a:lnTo>
                  <a:lnTo>
                    <a:pt x="796" y="1531"/>
                  </a:lnTo>
                  <a:lnTo>
                    <a:pt x="796" y="1531"/>
                  </a:lnTo>
                  <a:lnTo>
                    <a:pt x="876" y="1527"/>
                  </a:lnTo>
                  <a:lnTo>
                    <a:pt x="952" y="1515"/>
                  </a:lnTo>
                  <a:lnTo>
                    <a:pt x="1028" y="1495"/>
                  </a:lnTo>
                  <a:lnTo>
                    <a:pt x="1100" y="1470"/>
                  </a:lnTo>
                  <a:lnTo>
                    <a:pt x="1172" y="1438"/>
                  </a:lnTo>
                  <a:lnTo>
                    <a:pt x="1236" y="1397"/>
                  </a:lnTo>
                  <a:lnTo>
                    <a:pt x="1296" y="1353"/>
                  </a:lnTo>
                  <a:lnTo>
                    <a:pt x="1352" y="1304"/>
                  </a:lnTo>
                  <a:lnTo>
                    <a:pt x="1404" y="1252"/>
                  </a:lnTo>
                  <a:lnTo>
                    <a:pt x="1452" y="1191"/>
                  </a:lnTo>
                  <a:lnTo>
                    <a:pt x="1492" y="1130"/>
                  </a:lnTo>
                  <a:lnTo>
                    <a:pt x="1524" y="1061"/>
                  </a:lnTo>
                  <a:lnTo>
                    <a:pt x="1552" y="992"/>
                  </a:lnTo>
                  <a:lnTo>
                    <a:pt x="1572" y="920"/>
                  </a:lnTo>
                  <a:lnTo>
                    <a:pt x="1584" y="843"/>
                  </a:lnTo>
                  <a:lnTo>
                    <a:pt x="1588" y="766"/>
                  </a:lnTo>
                  <a:lnTo>
                    <a:pt x="1588" y="766"/>
                  </a:lnTo>
                  <a:lnTo>
                    <a:pt x="1584" y="689"/>
                  </a:lnTo>
                  <a:lnTo>
                    <a:pt x="1572" y="612"/>
                  </a:lnTo>
                  <a:lnTo>
                    <a:pt x="1552" y="539"/>
                  </a:lnTo>
                  <a:lnTo>
                    <a:pt x="1524" y="470"/>
                  </a:lnTo>
                  <a:lnTo>
                    <a:pt x="1492" y="401"/>
                  </a:lnTo>
                  <a:lnTo>
                    <a:pt x="1452" y="341"/>
                  </a:lnTo>
                  <a:lnTo>
                    <a:pt x="1404" y="280"/>
                  </a:lnTo>
                  <a:lnTo>
                    <a:pt x="1352" y="227"/>
                  </a:lnTo>
                  <a:lnTo>
                    <a:pt x="1296" y="175"/>
                  </a:lnTo>
                  <a:lnTo>
                    <a:pt x="1236" y="134"/>
                  </a:lnTo>
                  <a:lnTo>
                    <a:pt x="1172" y="94"/>
                  </a:lnTo>
                  <a:lnTo>
                    <a:pt x="1100" y="61"/>
                  </a:lnTo>
                  <a:lnTo>
                    <a:pt x="1028" y="37"/>
                  </a:lnTo>
                  <a:lnTo>
                    <a:pt x="952" y="17"/>
                  </a:lnTo>
                  <a:lnTo>
                    <a:pt x="876" y="5"/>
                  </a:lnTo>
                  <a:lnTo>
                    <a:pt x="796" y="0"/>
                  </a:lnTo>
                  <a:lnTo>
                    <a:pt x="796"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8" name="Freeform 20"/>
            <p:cNvSpPr>
              <a:spLocks/>
            </p:cNvSpPr>
            <p:nvPr/>
          </p:nvSpPr>
          <p:spPr bwMode="auto">
            <a:xfrm>
              <a:off x="776" y="2051"/>
              <a:ext cx="1592" cy="1535"/>
            </a:xfrm>
            <a:custGeom>
              <a:avLst/>
              <a:gdLst>
                <a:gd name="T0" fmla="*/ 796 w 1592"/>
                <a:gd name="T1" fmla="*/ 0 h 1535"/>
                <a:gd name="T2" fmla="*/ 636 w 1592"/>
                <a:gd name="T3" fmla="*/ 17 h 1535"/>
                <a:gd name="T4" fmla="*/ 488 w 1592"/>
                <a:gd name="T5" fmla="*/ 61 h 1535"/>
                <a:gd name="T6" fmla="*/ 352 w 1592"/>
                <a:gd name="T7" fmla="*/ 130 h 1535"/>
                <a:gd name="T8" fmla="*/ 236 w 1592"/>
                <a:gd name="T9" fmla="*/ 227 h 1535"/>
                <a:gd name="T10" fmla="*/ 136 w 1592"/>
                <a:gd name="T11" fmla="*/ 341 h 1535"/>
                <a:gd name="T12" fmla="*/ 64 w 1592"/>
                <a:gd name="T13" fmla="*/ 470 h 1535"/>
                <a:gd name="T14" fmla="*/ 16 w 1592"/>
                <a:gd name="T15" fmla="*/ 612 h 1535"/>
                <a:gd name="T16" fmla="*/ 0 w 1592"/>
                <a:gd name="T17" fmla="*/ 766 h 1535"/>
                <a:gd name="T18" fmla="*/ 4 w 1592"/>
                <a:gd name="T19" fmla="*/ 847 h 1535"/>
                <a:gd name="T20" fmla="*/ 36 w 1592"/>
                <a:gd name="T21" fmla="*/ 996 h 1535"/>
                <a:gd name="T22" fmla="*/ 96 w 1592"/>
                <a:gd name="T23" fmla="*/ 1134 h 1535"/>
                <a:gd name="T24" fmla="*/ 184 w 1592"/>
                <a:gd name="T25" fmla="*/ 1256 h 1535"/>
                <a:gd name="T26" fmla="*/ 292 w 1592"/>
                <a:gd name="T27" fmla="*/ 1361 h 1535"/>
                <a:gd name="T28" fmla="*/ 416 w 1592"/>
                <a:gd name="T29" fmla="*/ 1442 h 1535"/>
                <a:gd name="T30" fmla="*/ 560 w 1592"/>
                <a:gd name="T31" fmla="*/ 1499 h 1535"/>
                <a:gd name="T32" fmla="*/ 716 w 1592"/>
                <a:gd name="T33" fmla="*/ 1531 h 1535"/>
                <a:gd name="T34" fmla="*/ 796 w 1592"/>
                <a:gd name="T35" fmla="*/ 1535 h 1535"/>
                <a:gd name="T36" fmla="*/ 956 w 1592"/>
                <a:gd name="T37" fmla="*/ 1519 h 1535"/>
                <a:gd name="T38" fmla="*/ 1108 w 1592"/>
                <a:gd name="T39" fmla="*/ 1474 h 1535"/>
                <a:gd name="T40" fmla="*/ 1240 w 1592"/>
                <a:gd name="T41" fmla="*/ 1405 h 1535"/>
                <a:gd name="T42" fmla="*/ 1360 w 1592"/>
                <a:gd name="T43" fmla="*/ 1308 h 1535"/>
                <a:gd name="T44" fmla="*/ 1456 w 1592"/>
                <a:gd name="T45" fmla="*/ 1195 h 1535"/>
                <a:gd name="T46" fmla="*/ 1528 w 1592"/>
                <a:gd name="T47" fmla="*/ 1065 h 1535"/>
                <a:gd name="T48" fmla="*/ 1576 w 1592"/>
                <a:gd name="T49" fmla="*/ 924 h 1535"/>
                <a:gd name="T50" fmla="*/ 1592 w 1592"/>
                <a:gd name="T51" fmla="*/ 766 h 1535"/>
                <a:gd name="T52" fmla="*/ 1588 w 1592"/>
                <a:gd name="T53" fmla="*/ 689 h 1535"/>
                <a:gd name="T54" fmla="*/ 1556 w 1592"/>
                <a:gd name="T55" fmla="*/ 539 h 1535"/>
                <a:gd name="T56" fmla="*/ 1496 w 1592"/>
                <a:gd name="T57" fmla="*/ 401 h 1535"/>
                <a:gd name="T58" fmla="*/ 1412 w 1592"/>
                <a:gd name="T59" fmla="*/ 280 h 1535"/>
                <a:gd name="T60" fmla="*/ 1304 w 1592"/>
                <a:gd name="T61" fmla="*/ 175 h 1535"/>
                <a:gd name="T62" fmla="*/ 1176 w 1592"/>
                <a:gd name="T63" fmla="*/ 94 h 1535"/>
                <a:gd name="T64" fmla="*/ 1032 w 1592"/>
                <a:gd name="T65" fmla="*/ 33 h 1535"/>
                <a:gd name="T66" fmla="*/ 876 w 1592"/>
                <a:gd name="T67" fmla="*/ 4 h 1535"/>
                <a:gd name="T68" fmla="*/ 796 w 1592"/>
                <a:gd name="T69" fmla="*/ 0 h 1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2" h="1535">
                  <a:moveTo>
                    <a:pt x="796" y="0"/>
                  </a:moveTo>
                  <a:lnTo>
                    <a:pt x="796" y="0"/>
                  </a:lnTo>
                  <a:lnTo>
                    <a:pt x="716" y="4"/>
                  </a:lnTo>
                  <a:lnTo>
                    <a:pt x="636" y="17"/>
                  </a:lnTo>
                  <a:lnTo>
                    <a:pt x="560" y="33"/>
                  </a:lnTo>
                  <a:lnTo>
                    <a:pt x="488" y="61"/>
                  </a:lnTo>
                  <a:lnTo>
                    <a:pt x="416" y="94"/>
                  </a:lnTo>
                  <a:lnTo>
                    <a:pt x="352" y="130"/>
                  </a:lnTo>
                  <a:lnTo>
                    <a:pt x="292" y="175"/>
                  </a:lnTo>
                  <a:lnTo>
                    <a:pt x="236" y="227"/>
                  </a:lnTo>
                  <a:lnTo>
                    <a:pt x="184" y="280"/>
                  </a:lnTo>
                  <a:lnTo>
                    <a:pt x="136" y="341"/>
                  </a:lnTo>
                  <a:lnTo>
                    <a:pt x="96" y="401"/>
                  </a:lnTo>
                  <a:lnTo>
                    <a:pt x="64" y="470"/>
                  </a:lnTo>
                  <a:lnTo>
                    <a:pt x="36" y="539"/>
                  </a:lnTo>
                  <a:lnTo>
                    <a:pt x="16" y="612"/>
                  </a:lnTo>
                  <a:lnTo>
                    <a:pt x="4" y="689"/>
                  </a:lnTo>
                  <a:lnTo>
                    <a:pt x="0" y="766"/>
                  </a:lnTo>
                  <a:lnTo>
                    <a:pt x="0" y="766"/>
                  </a:lnTo>
                  <a:lnTo>
                    <a:pt x="4" y="847"/>
                  </a:lnTo>
                  <a:lnTo>
                    <a:pt x="16" y="924"/>
                  </a:lnTo>
                  <a:lnTo>
                    <a:pt x="36" y="996"/>
                  </a:lnTo>
                  <a:lnTo>
                    <a:pt x="64" y="1065"/>
                  </a:lnTo>
                  <a:lnTo>
                    <a:pt x="96" y="1134"/>
                  </a:lnTo>
                  <a:lnTo>
                    <a:pt x="136" y="1195"/>
                  </a:lnTo>
                  <a:lnTo>
                    <a:pt x="184" y="1256"/>
                  </a:lnTo>
                  <a:lnTo>
                    <a:pt x="236" y="1308"/>
                  </a:lnTo>
                  <a:lnTo>
                    <a:pt x="292" y="1361"/>
                  </a:lnTo>
                  <a:lnTo>
                    <a:pt x="352" y="1405"/>
                  </a:lnTo>
                  <a:lnTo>
                    <a:pt x="416" y="1442"/>
                  </a:lnTo>
                  <a:lnTo>
                    <a:pt x="488" y="1474"/>
                  </a:lnTo>
                  <a:lnTo>
                    <a:pt x="560" y="1499"/>
                  </a:lnTo>
                  <a:lnTo>
                    <a:pt x="636" y="1519"/>
                  </a:lnTo>
                  <a:lnTo>
                    <a:pt x="716" y="1531"/>
                  </a:lnTo>
                  <a:lnTo>
                    <a:pt x="796" y="1535"/>
                  </a:lnTo>
                  <a:lnTo>
                    <a:pt x="796" y="1535"/>
                  </a:lnTo>
                  <a:lnTo>
                    <a:pt x="876" y="1531"/>
                  </a:lnTo>
                  <a:lnTo>
                    <a:pt x="956" y="1519"/>
                  </a:lnTo>
                  <a:lnTo>
                    <a:pt x="1032" y="1499"/>
                  </a:lnTo>
                  <a:lnTo>
                    <a:pt x="1108" y="1474"/>
                  </a:lnTo>
                  <a:lnTo>
                    <a:pt x="1176" y="1442"/>
                  </a:lnTo>
                  <a:lnTo>
                    <a:pt x="1240" y="1405"/>
                  </a:lnTo>
                  <a:lnTo>
                    <a:pt x="1304" y="1361"/>
                  </a:lnTo>
                  <a:lnTo>
                    <a:pt x="1360" y="1308"/>
                  </a:lnTo>
                  <a:lnTo>
                    <a:pt x="1412" y="1256"/>
                  </a:lnTo>
                  <a:lnTo>
                    <a:pt x="1456" y="1195"/>
                  </a:lnTo>
                  <a:lnTo>
                    <a:pt x="1496" y="1134"/>
                  </a:lnTo>
                  <a:lnTo>
                    <a:pt x="1528" y="1065"/>
                  </a:lnTo>
                  <a:lnTo>
                    <a:pt x="1556" y="996"/>
                  </a:lnTo>
                  <a:lnTo>
                    <a:pt x="1576" y="924"/>
                  </a:lnTo>
                  <a:lnTo>
                    <a:pt x="1588" y="847"/>
                  </a:lnTo>
                  <a:lnTo>
                    <a:pt x="1592" y="766"/>
                  </a:lnTo>
                  <a:lnTo>
                    <a:pt x="1592" y="766"/>
                  </a:lnTo>
                  <a:lnTo>
                    <a:pt x="1588" y="689"/>
                  </a:lnTo>
                  <a:lnTo>
                    <a:pt x="1576" y="612"/>
                  </a:lnTo>
                  <a:lnTo>
                    <a:pt x="1556" y="539"/>
                  </a:lnTo>
                  <a:lnTo>
                    <a:pt x="1528" y="470"/>
                  </a:lnTo>
                  <a:lnTo>
                    <a:pt x="1496" y="401"/>
                  </a:lnTo>
                  <a:lnTo>
                    <a:pt x="1456" y="341"/>
                  </a:lnTo>
                  <a:lnTo>
                    <a:pt x="1412" y="280"/>
                  </a:lnTo>
                  <a:lnTo>
                    <a:pt x="1360" y="227"/>
                  </a:lnTo>
                  <a:lnTo>
                    <a:pt x="1304" y="175"/>
                  </a:lnTo>
                  <a:lnTo>
                    <a:pt x="1240" y="130"/>
                  </a:lnTo>
                  <a:lnTo>
                    <a:pt x="1176" y="94"/>
                  </a:lnTo>
                  <a:lnTo>
                    <a:pt x="1108" y="61"/>
                  </a:lnTo>
                  <a:lnTo>
                    <a:pt x="1032" y="33"/>
                  </a:lnTo>
                  <a:lnTo>
                    <a:pt x="956" y="17"/>
                  </a:lnTo>
                  <a:lnTo>
                    <a:pt x="876" y="4"/>
                  </a:lnTo>
                  <a:lnTo>
                    <a:pt x="796" y="0"/>
                  </a:lnTo>
                  <a:lnTo>
                    <a:pt x="796"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19" name="Freeform 21"/>
            <p:cNvSpPr>
              <a:spLocks/>
            </p:cNvSpPr>
            <p:nvPr/>
          </p:nvSpPr>
          <p:spPr bwMode="auto">
            <a:xfrm>
              <a:off x="776" y="2047"/>
              <a:ext cx="1600" cy="1539"/>
            </a:xfrm>
            <a:custGeom>
              <a:avLst/>
              <a:gdLst>
                <a:gd name="T0" fmla="*/ 800 w 1600"/>
                <a:gd name="T1" fmla="*/ 0 h 1539"/>
                <a:gd name="T2" fmla="*/ 640 w 1600"/>
                <a:gd name="T3" fmla="*/ 13 h 1539"/>
                <a:gd name="T4" fmla="*/ 488 w 1600"/>
                <a:gd name="T5" fmla="*/ 61 h 1539"/>
                <a:gd name="T6" fmla="*/ 352 w 1600"/>
                <a:gd name="T7" fmla="*/ 130 h 1539"/>
                <a:gd name="T8" fmla="*/ 236 w 1600"/>
                <a:gd name="T9" fmla="*/ 223 h 1539"/>
                <a:gd name="T10" fmla="*/ 136 w 1600"/>
                <a:gd name="T11" fmla="*/ 341 h 1539"/>
                <a:gd name="T12" fmla="*/ 64 w 1600"/>
                <a:gd name="T13" fmla="*/ 470 h 1539"/>
                <a:gd name="T14" fmla="*/ 16 w 1600"/>
                <a:gd name="T15" fmla="*/ 616 h 1539"/>
                <a:gd name="T16" fmla="*/ 0 w 1600"/>
                <a:gd name="T17" fmla="*/ 770 h 1539"/>
                <a:gd name="T18" fmla="*/ 4 w 1600"/>
                <a:gd name="T19" fmla="*/ 847 h 1539"/>
                <a:gd name="T20" fmla="*/ 36 w 1600"/>
                <a:gd name="T21" fmla="*/ 996 h 1539"/>
                <a:gd name="T22" fmla="*/ 96 w 1600"/>
                <a:gd name="T23" fmla="*/ 1138 h 1539"/>
                <a:gd name="T24" fmla="*/ 184 w 1600"/>
                <a:gd name="T25" fmla="*/ 1260 h 1539"/>
                <a:gd name="T26" fmla="*/ 292 w 1600"/>
                <a:gd name="T27" fmla="*/ 1365 h 1539"/>
                <a:gd name="T28" fmla="*/ 420 w 1600"/>
                <a:gd name="T29" fmla="*/ 1446 h 1539"/>
                <a:gd name="T30" fmla="*/ 564 w 1600"/>
                <a:gd name="T31" fmla="*/ 1507 h 1539"/>
                <a:gd name="T32" fmla="*/ 716 w 1600"/>
                <a:gd name="T33" fmla="*/ 1535 h 1539"/>
                <a:gd name="T34" fmla="*/ 800 w 1600"/>
                <a:gd name="T35" fmla="*/ 1539 h 1539"/>
                <a:gd name="T36" fmla="*/ 960 w 1600"/>
                <a:gd name="T37" fmla="*/ 1527 h 1539"/>
                <a:gd name="T38" fmla="*/ 1112 w 1600"/>
                <a:gd name="T39" fmla="*/ 1478 h 1539"/>
                <a:gd name="T40" fmla="*/ 1244 w 1600"/>
                <a:gd name="T41" fmla="*/ 1409 h 1539"/>
                <a:gd name="T42" fmla="*/ 1364 w 1600"/>
                <a:gd name="T43" fmla="*/ 1316 h 1539"/>
                <a:gd name="T44" fmla="*/ 1464 w 1600"/>
                <a:gd name="T45" fmla="*/ 1199 h 1539"/>
                <a:gd name="T46" fmla="*/ 1536 w 1600"/>
                <a:gd name="T47" fmla="*/ 1069 h 1539"/>
                <a:gd name="T48" fmla="*/ 1584 w 1600"/>
                <a:gd name="T49" fmla="*/ 924 h 1539"/>
                <a:gd name="T50" fmla="*/ 1600 w 1600"/>
                <a:gd name="T51" fmla="*/ 770 h 1539"/>
                <a:gd name="T52" fmla="*/ 1596 w 1600"/>
                <a:gd name="T53" fmla="*/ 693 h 1539"/>
                <a:gd name="T54" fmla="*/ 1564 w 1600"/>
                <a:gd name="T55" fmla="*/ 539 h 1539"/>
                <a:gd name="T56" fmla="*/ 1504 w 1600"/>
                <a:gd name="T57" fmla="*/ 401 h 1539"/>
                <a:gd name="T58" fmla="*/ 1416 w 1600"/>
                <a:gd name="T59" fmla="*/ 280 h 1539"/>
                <a:gd name="T60" fmla="*/ 1308 w 1600"/>
                <a:gd name="T61" fmla="*/ 174 h 1539"/>
                <a:gd name="T62" fmla="*/ 1180 w 1600"/>
                <a:gd name="T63" fmla="*/ 94 h 1539"/>
                <a:gd name="T64" fmla="*/ 1036 w 1600"/>
                <a:gd name="T65" fmla="*/ 33 h 1539"/>
                <a:gd name="T66" fmla="*/ 880 w 1600"/>
                <a:gd name="T67" fmla="*/ 0 h 1539"/>
                <a:gd name="T68" fmla="*/ 800 w 1600"/>
                <a:gd name="T69" fmla="*/ 0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0" h="1539">
                  <a:moveTo>
                    <a:pt x="800" y="0"/>
                  </a:moveTo>
                  <a:lnTo>
                    <a:pt x="800" y="0"/>
                  </a:lnTo>
                  <a:lnTo>
                    <a:pt x="716" y="0"/>
                  </a:lnTo>
                  <a:lnTo>
                    <a:pt x="640" y="13"/>
                  </a:lnTo>
                  <a:lnTo>
                    <a:pt x="564" y="33"/>
                  </a:lnTo>
                  <a:lnTo>
                    <a:pt x="488" y="61"/>
                  </a:lnTo>
                  <a:lnTo>
                    <a:pt x="420" y="94"/>
                  </a:lnTo>
                  <a:lnTo>
                    <a:pt x="352" y="130"/>
                  </a:lnTo>
                  <a:lnTo>
                    <a:pt x="292" y="174"/>
                  </a:lnTo>
                  <a:lnTo>
                    <a:pt x="236" y="223"/>
                  </a:lnTo>
                  <a:lnTo>
                    <a:pt x="184" y="280"/>
                  </a:lnTo>
                  <a:lnTo>
                    <a:pt x="136" y="341"/>
                  </a:lnTo>
                  <a:lnTo>
                    <a:pt x="96" y="401"/>
                  </a:lnTo>
                  <a:lnTo>
                    <a:pt x="64" y="470"/>
                  </a:lnTo>
                  <a:lnTo>
                    <a:pt x="36" y="539"/>
                  </a:lnTo>
                  <a:lnTo>
                    <a:pt x="16" y="616"/>
                  </a:lnTo>
                  <a:lnTo>
                    <a:pt x="4" y="693"/>
                  </a:lnTo>
                  <a:lnTo>
                    <a:pt x="0" y="770"/>
                  </a:lnTo>
                  <a:lnTo>
                    <a:pt x="0" y="770"/>
                  </a:lnTo>
                  <a:lnTo>
                    <a:pt x="4" y="847"/>
                  </a:lnTo>
                  <a:lnTo>
                    <a:pt x="16" y="924"/>
                  </a:lnTo>
                  <a:lnTo>
                    <a:pt x="36" y="996"/>
                  </a:lnTo>
                  <a:lnTo>
                    <a:pt x="64" y="1069"/>
                  </a:lnTo>
                  <a:lnTo>
                    <a:pt x="96" y="1138"/>
                  </a:lnTo>
                  <a:lnTo>
                    <a:pt x="136" y="1199"/>
                  </a:lnTo>
                  <a:lnTo>
                    <a:pt x="184" y="1260"/>
                  </a:lnTo>
                  <a:lnTo>
                    <a:pt x="236" y="1316"/>
                  </a:lnTo>
                  <a:lnTo>
                    <a:pt x="292" y="1365"/>
                  </a:lnTo>
                  <a:lnTo>
                    <a:pt x="352" y="1409"/>
                  </a:lnTo>
                  <a:lnTo>
                    <a:pt x="420" y="1446"/>
                  </a:lnTo>
                  <a:lnTo>
                    <a:pt x="488" y="1478"/>
                  </a:lnTo>
                  <a:lnTo>
                    <a:pt x="564" y="1507"/>
                  </a:lnTo>
                  <a:lnTo>
                    <a:pt x="640" y="1527"/>
                  </a:lnTo>
                  <a:lnTo>
                    <a:pt x="716" y="1535"/>
                  </a:lnTo>
                  <a:lnTo>
                    <a:pt x="800" y="1539"/>
                  </a:lnTo>
                  <a:lnTo>
                    <a:pt x="800" y="1539"/>
                  </a:lnTo>
                  <a:lnTo>
                    <a:pt x="880" y="1535"/>
                  </a:lnTo>
                  <a:lnTo>
                    <a:pt x="960" y="1527"/>
                  </a:lnTo>
                  <a:lnTo>
                    <a:pt x="1036" y="1507"/>
                  </a:lnTo>
                  <a:lnTo>
                    <a:pt x="1112" y="1478"/>
                  </a:lnTo>
                  <a:lnTo>
                    <a:pt x="1180" y="1446"/>
                  </a:lnTo>
                  <a:lnTo>
                    <a:pt x="1244" y="1409"/>
                  </a:lnTo>
                  <a:lnTo>
                    <a:pt x="1308" y="1365"/>
                  </a:lnTo>
                  <a:lnTo>
                    <a:pt x="1364" y="1316"/>
                  </a:lnTo>
                  <a:lnTo>
                    <a:pt x="1416" y="1260"/>
                  </a:lnTo>
                  <a:lnTo>
                    <a:pt x="1464" y="1199"/>
                  </a:lnTo>
                  <a:lnTo>
                    <a:pt x="1504" y="1138"/>
                  </a:lnTo>
                  <a:lnTo>
                    <a:pt x="1536" y="1069"/>
                  </a:lnTo>
                  <a:lnTo>
                    <a:pt x="1564" y="996"/>
                  </a:lnTo>
                  <a:lnTo>
                    <a:pt x="1584" y="924"/>
                  </a:lnTo>
                  <a:lnTo>
                    <a:pt x="1596" y="847"/>
                  </a:lnTo>
                  <a:lnTo>
                    <a:pt x="1600" y="770"/>
                  </a:lnTo>
                  <a:lnTo>
                    <a:pt x="1600" y="770"/>
                  </a:lnTo>
                  <a:lnTo>
                    <a:pt x="1596" y="693"/>
                  </a:lnTo>
                  <a:lnTo>
                    <a:pt x="1584" y="616"/>
                  </a:lnTo>
                  <a:lnTo>
                    <a:pt x="1564" y="539"/>
                  </a:lnTo>
                  <a:lnTo>
                    <a:pt x="1536" y="470"/>
                  </a:lnTo>
                  <a:lnTo>
                    <a:pt x="1504" y="401"/>
                  </a:lnTo>
                  <a:lnTo>
                    <a:pt x="1464" y="341"/>
                  </a:lnTo>
                  <a:lnTo>
                    <a:pt x="1416" y="280"/>
                  </a:lnTo>
                  <a:lnTo>
                    <a:pt x="1364" y="223"/>
                  </a:lnTo>
                  <a:lnTo>
                    <a:pt x="1308" y="174"/>
                  </a:lnTo>
                  <a:lnTo>
                    <a:pt x="1244" y="130"/>
                  </a:lnTo>
                  <a:lnTo>
                    <a:pt x="1180" y="94"/>
                  </a:lnTo>
                  <a:lnTo>
                    <a:pt x="1112" y="61"/>
                  </a:lnTo>
                  <a:lnTo>
                    <a:pt x="1036" y="33"/>
                  </a:lnTo>
                  <a:lnTo>
                    <a:pt x="960" y="13"/>
                  </a:lnTo>
                  <a:lnTo>
                    <a:pt x="880" y="0"/>
                  </a:lnTo>
                  <a:lnTo>
                    <a:pt x="800" y="0"/>
                  </a:lnTo>
                  <a:lnTo>
                    <a:pt x="800"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0" name="Freeform 22"/>
            <p:cNvSpPr>
              <a:spLocks/>
            </p:cNvSpPr>
            <p:nvPr/>
          </p:nvSpPr>
          <p:spPr bwMode="auto">
            <a:xfrm>
              <a:off x="776" y="2039"/>
              <a:ext cx="1604" cy="1551"/>
            </a:xfrm>
            <a:custGeom>
              <a:avLst/>
              <a:gdLst>
                <a:gd name="T0" fmla="*/ 804 w 1604"/>
                <a:gd name="T1" fmla="*/ 0 h 1551"/>
                <a:gd name="T2" fmla="*/ 640 w 1604"/>
                <a:gd name="T3" fmla="*/ 16 h 1551"/>
                <a:gd name="T4" fmla="*/ 488 w 1604"/>
                <a:gd name="T5" fmla="*/ 61 h 1551"/>
                <a:gd name="T6" fmla="*/ 352 w 1604"/>
                <a:gd name="T7" fmla="*/ 134 h 1551"/>
                <a:gd name="T8" fmla="*/ 236 w 1604"/>
                <a:gd name="T9" fmla="*/ 227 h 1551"/>
                <a:gd name="T10" fmla="*/ 136 w 1604"/>
                <a:gd name="T11" fmla="*/ 344 h 1551"/>
                <a:gd name="T12" fmla="*/ 64 w 1604"/>
                <a:gd name="T13" fmla="*/ 474 h 1551"/>
                <a:gd name="T14" fmla="*/ 16 w 1604"/>
                <a:gd name="T15" fmla="*/ 620 h 1551"/>
                <a:gd name="T16" fmla="*/ 0 w 1604"/>
                <a:gd name="T17" fmla="*/ 774 h 1551"/>
                <a:gd name="T18" fmla="*/ 4 w 1604"/>
                <a:gd name="T19" fmla="*/ 855 h 1551"/>
                <a:gd name="T20" fmla="*/ 36 w 1604"/>
                <a:gd name="T21" fmla="*/ 1004 h 1551"/>
                <a:gd name="T22" fmla="*/ 96 w 1604"/>
                <a:gd name="T23" fmla="*/ 1146 h 1551"/>
                <a:gd name="T24" fmla="*/ 184 w 1604"/>
                <a:gd name="T25" fmla="*/ 1268 h 1551"/>
                <a:gd name="T26" fmla="*/ 292 w 1604"/>
                <a:gd name="T27" fmla="*/ 1373 h 1551"/>
                <a:gd name="T28" fmla="*/ 420 w 1604"/>
                <a:gd name="T29" fmla="*/ 1458 h 1551"/>
                <a:gd name="T30" fmla="*/ 564 w 1604"/>
                <a:gd name="T31" fmla="*/ 1515 h 1551"/>
                <a:gd name="T32" fmla="*/ 720 w 1604"/>
                <a:gd name="T33" fmla="*/ 1547 h 1551"/>
                <a:gd name="T34" fmla="*/ 804 w 1604"/>
                <a:gd name="T35" fmla="*/ 1551 h 1551"/>
                <a:gd name="T36" fmla="*/ 964 w 1604"/>
                <a:gd name="T37" fmla="*/ 1535 h 1551"/>
                <a:gd name="T38" fmla="*/ 1116 w 1604"/>
                <a:gd name="T39" fmla="*/ 1490 h 1551"/>
                <a:gd name="T40" fmla="*/ 1252 w 1604"/>
                <a:gd name="T41" fmla="*/ 1417 h 1551"/>
                <a:gd name="T42" fmla="*/ 1368 w 1604"/>
                <a:gd name="T43" fmla="*/ 1324 h 1551"/>
                <a:gd name="T44" fmla="*/ 1468 w 1604"/>
                <a:gd name="T45" fmla="*/ 1207 h 1551"/>
                <a:gd name="T46" fmla="*/ 1544 w 1604"/>
                <a:gd name="T47" fmla="*/ 1077 h 1551"/>
                <a:gd name="T48" fmla="*/ 1588 w 1604"/>
                <a:gd name="T49" fmla="*/ 932 h 1551"/>
                <a:gd name="T50" fmla="*/ 1604 w 1604"/>
                <a:gd name="T51" fmla="*/ 774 h 1551"/>
                <a:gd name="T52" fmla="*/ 1600 w 1604"/>
                <a:gd name="T53" fmla="*/ 697 h 1551"/>
                <a:gd name="T54" fmla="*/ 1568 w 1604"/>
                <a:gd name="T55" fmla="*/ 547 h 1551"/>
                <a:gd name="T56" fmla="*/ 1508 w 1604"/>
                <a:gd name="T57" fmla="*/ 405 h 1551"/>
                <a:gd name="T58" fmla="*/ 1420 w 1604"/>
                <a:gd name="T59" fmla="*/ 284 h 1551"/>
                <a:gd name="T60" fmla="*/ 1312 w 1604"/>
                <a:gd name="T61" fmla="*/ 178 h 1551"/>
                <a:gd name="T62" fmla="*/ 1184 w 1604"/>
                <a:gd name="T63" fmla="*/ 93 h 1551"/>
                <a:gd name="T64" fmla="*/ 1040 w 1604"/>
                <a:gd name="T65" fmla="*/ 37 h 1551"/>
                <a:gd name="T66" fmla="*/ 884 w 1604"/>
                <a:gd name="T67" fmla="*/ 4 h 1551"/>
                <a:gd name="T68" fmla="*/ 804 w 1604"/>
                <a:gd name="T69"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4" h="1551">
                  <a:moveTo>
                    <a:pt x="804" y="0"/>
                  </a:moveTo>
                  <a:lnTo>
                    <a:pt x="804" y="0"/>
                  </a:lnTo>
                  <a:lnTo>
                    <a:pt x="720" y="4"/>
                  </a:lnTo>
                  <a:lnTo>
                    <a:pt x="640" y="16"/>
                  </a:lnTo>
                  <a:lnTo>
                    <a:pt x="564" y="37"/>
                  </a:lnTo>
                  <a:lnTo>
                    <a:pt x="488" y="61"/>
                  </a:lnTo>
                  <a:lnTo>
                    <a:pt x="420" y="93"/>
                  </a:lnTo>
                  <a:lnTo>
                    <a:pt x="352" y="134"/>
                  </a:lnTo>
                  <a:lnTo>
                    <a:pt x="292" y="178"/>
                  </a:lnTo>
                  <a:lnTo>
                    <a:pt x="236" y="227"/>
                  </a:lnTo>
                  <a:lnTo>
                    <a:pt x="184" y="284"/>
                  </a:lnTo>
                  <a:lnTo>
                    <a:pt x="136" y="344"/>
                  </a:lnTo>
                  <a:lnTo>
                    <a:pt x="96" y="405"/>
                  </a:lnTo>
                  <a:lnTo>
                    <a:pt x="64" y="474"/>
                  </a:lnTo>
                  <a:lnTo>
                    <a:pt x="36" y="547"/>
                  </a:lnTo>
                  <a:lnTo>
                    <a:pt x="16" y="620"/>
                  </a:lnTo>
                  <a:lnTo>
                    <a:pt x="4" y="697"/>
                  </a:lnTo>
                  <a:lnTo>
                    <a:pt x="0" y="774"/>
                  </a:lnTo>
                  <a:lnTo>
                    <a:pt x="0" y="774"/>
                  </a:lnTo>
                  <a:lnTo>
                    <a:pt x="4" y="855"/>
                  </a:lnTo>
                  <a:lnTo>
                    <a:pt x="16" y="932"/>
                  </a:lnTo>
                  <a:lnTo>
                    <a:pt x="36" y="1004"/>
                  </a:lnTo>
                  <a:lnTo>
                    <a:pt x="64" y="1077"/>
                  </a:lnTo>
                  <a:lnTo>
                    <a:pt x="96" y="1146"/>
                  </a:lnTo>
                  <a:lnTo>
                    <a:pt x="136" y="1207"/>
                  </a:lnTo>
                  <a:lnTo>
                    <a:pt x="184" y="1268"/>
                  </a:lnTo>
                  <a:lnTo>
                    <a:pt x="236" y="1324"/>
                  </a:lnTo>
                  <a:lnTo>
                    <a:pt x="292" y="1373"/>
                  </a:lnTo>
                  <a:lnTo>
                    <a:pt x="352" y="1417"/>
                  </a:lnTo>
                  <a:lnTo>
                    <a:pt x="420" y="1458"/>
                  </a:lnTo>
                  <a:lnTo>
                    <a:pt x="488" y="1490"/>
                  </a:lnTo>
                  <a:lnTo>
                    <a:pt x="564" y="1515"/>
                  </a:lnTo>
                  <a:lnTo>
                    <a:pt x="640" y="1535"/>
                  </a:lnTo>
                  <a:lnTo>
                    <a:pt x="720" y="1547"/>
                  </a:lnTo>
                  <a:lnTo>
                    <a:pt x="804" y="1551"/>
                  </a:lnTo>
                  <a:lnTo>
                    <a:pt x="804" y="1551"/>
                  </a:lnTo>
                  <a:lnTo>
                    <a:pt x="884" y="1547"/>
                  </a:lnTo>
                  <a:lnTo>
                    <a:pt x="964" y="1535"/>
                  </a:lnTo>
                  <a:lnTo>
                    <a:pt x="1040" y="1515"/>
                  </a:lnTo>
                  <a:lnTo>
                    <a:pt x="1116" y="1490"/>
                  </a:lnTo>
                  <a:lnTo>
                    <a:pt x="1184" y="1458"/>
                  </a:lnTo>
                  <a:lnTo>
                    <a:pt x="1252" y="1417"/>
                  </a:lnTo>
                  <a:lnTo>
                    <a:pt x="1312" y="1373"/>
                  </a:lnTo>
                  <a:lnTo>
                    <a:pt x="1368" y="1324"/>
                  </a:lnTo>
                  <a:lnTo>
                    <a:pt x="1420" y="1268"/>
                  </a:lnTo>
                  <a:lnTo>
                    <a:pt x="1468" y="1207"/>
                  </a:lnTo>
                  <a:lnTo>
                    <a:pt x="1508" y="1146"/>
                  </a:lnTo>
                  <a:lnTo>
                    <a:pt x="1544" y="1077"/>
                  </a:lnTo>
                  <a:lnTo>
                    <a:pt x="1568" y="1004"/>
                  </a:lnTo>
                  <a:lnTo>
                    <a:pt x="1588" y="932"/>
                  </a:lnTo>
                  <a:lnTo>
                    <a:pt x="1600" y="855"/>
                  </a:lnTo>
                  <a:lnTo>
                    <a:pt x="1604" y="774"/>
                  </a:lnTo>
                  <a:lnTo>
                    <a:pt x="1604" y="774"/>
                  </a:lnTo>
                  <a:lnTo>
                    <a:pt x="1600" y="697"/>
                  </a:lnTo>
                  <a:lnTo>
                    <a:pt x="1588" y="620"/>
                  </a:lnTo>
                  <a:lnTo>
                    <a:pt x="1568" y="547"/>
                  </a:lnTo>
                  <a:lnTo>
                    <a:pt x="1544" y="474"/>
                  </a:lnTo>
                  <a:lnTo>
                    <a:pt x="1508" y="405"/>
                  </a:lnTo>
                  <a:lnTo>
                    <a:pt x="1468" y="344"/>
                  </a:lnTo>
                  <a:lnTo>
                    <a:pt x="1420" y="284"/>
                  </a:lnTo>
                  <a:lnTo>
                    <a:pt x="1368" y="227"/>
                  </a:lnTo>
                  <a:lnTo>
                    <a:pt x="1312" y="178"/>
                  </a:lnTo>
                  <a:lnTo>
                    <a:pt x="1252" y="134"/>
                  </a:lnTo>
                  <a:lnTo>
                    <a:pt x="1184" y="93"/>
                  </a:lnTo>
                  <a:lnTo>
                    <a:pt x="1116" y="61"/>
                  </a:lnTo>
                  <a:lnTo>
                    <a:pt x="1040" y="37"/>
                  </a:lnTo>
                  <a:lnTo>
                    <a:pt x="964" y="16"/>
                  </a:lnTo>
                  <a:lnTo>
                    <a:pt x="884" y="4"/>
                  </a:lnTo>
                  <a:lnTo>
                    <a:pt x="804" y="0"/>
                  </a:lnTo>
                  <a:lnTo>
                    <a:pt x="804" y="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1" name="Freeform 23"/>
            <p:cNvSpPr>
              <a:spLocks/>
            </p:cNvSpPr>
            <p:nvPr/>
          </p:nvSpPr>
          <p:spPr bwMode="auto">
            <a:xfrm>
              <a:off x="772" y="2035"/>
              <a:ext cx="1616" cy="1555"/>
            </a:xfrm>
            <a:custGeom>
              <a:avLst/>
              <a:gdLst>
                <a:gd name="T0" fmla="*/ 808 w 1616"/>
                <a:gd name="T1" fmla="*/ 0 h 1555"/>
                <a:gd name="T2" fmla="*/ 648 w 1616"/>
                <a:gd name="T3" fmla="*/ 16 h 1555"/>
                <a:gd name="T4" fmla="*/ 496 w 1616"/>
                <a:gd name="T5" fmla="*/ 61 h 1555"/>
                <a:gd name="T6" fmla="*/ 360 w 1616"/>
                <a:gd name="T7" fmla="*/ 134 h 1555"/>
                <a:gd name="T8" fmla="*/ 240 w 1616"/>
                <a:gd name="T9" fmla="*/ 227 h 1555"/>
                <a:gd name="T10" fmla="*/ 140 w 1616"/>
                <a:gd name="T11" fmla="*/ 344 h 1555"/>
                <a:gd name="T12" fmla="*/ 64 w 1616"/>
                <a:gd name="T13" fmla="*/ 474 h 1555"/>
                <a:gd name="T14" fmla="*/ 20 w 1616"/>
                <a:gd name="T15" fmla="*/ 620 h 1555"/>
                <a:gd name="T16" fmla="*/ 0 w 1616"/>
                <a:gd name="T17" fmla="*/ 778 h 1555"/>
                <a:gd name="T18" fmla="*/ 4 w 1616"/>
                <a:gd name="T19" fmla="*/ 859 h 1555"/>
                <a:gd name="T20" fmla="*/ 40 w 1616"/>
                <a:gd name="T21" fmla="*/ 1008 h 1555"/>
                <a:gd name="T22" fmla="*/ 100 w 1616"/>
                <a:gd name="T23" fmla="*/ 1146 h 1555"/>
                <a:gd name="T24" fmla="*/ 188 w 1616"/>
                <a:gd name="T25" fmla="*/ 1272 h 1555"/>
                <a:gd name="T26" fmla="*/ 296 w 1616"/>
                <a:gd name="T27" fmla="*/ 1377 h 1555"/>
                <a:gd name="T28" fmla="*/ 424 w 1616"/>
                <a:gd name="T29" fmla="*/ 1462 h 1555"/>
                <a:gd name="T30" fmla="*/ 568 w 1616"/>
                <a:gd name="T31" fmla="*/ 1519 h 1555"/>
                <a:gd name="T32" fmla="*/ 728 w 1616"/>
                <a:gd name="T33" fmla="*/ 1551 h 1555"/>
                <a:gd name="T34" fmla="*/ 808 w 1616"/>
                <a:gd name="T35" fmla="*/ 1555 h 1555"/>
                <a:gd name="T36" fmla="*/ 972 w 1616"/>
                <a:gd name="T37" fmla="*/ 1539 h 1555"/>
                <a:gd name="T38" fmla="*/ 1124 w 1616"/>
                <a:gd name="T39" fmla="*/ 1494 h 1555"/>
                <a:gd name="T40" fmla="*/ 1260 w 1616"/>
                <a:gd name="T41" fmla="*/ 1421 h 1555"/>
                <a:gd name="T42" fmla="*/ 1380 w 1616"/>
                <a:gd name="T43" fmla="*/ 1328 h 1555"/>
                <a:gd name="T44" fmla="*/ 1476 w 1616"/>
                <a:gd name="T45" fmla="*/ 1211 h 1555"/>
                <a:gd name="T46" fmla="*/ 1552 w 1616"/>
                <a:gd name="T47" fmla="*/ 1081 h 1555"/>
                <a:gd name="T48" fmla="*/ 1600 w 1616"/>
                <a:gd name="T49" fmla="*/ 936 h 1555"/>
                <a:gd name="T50" fmla="*/ 1616 w 1616"/>
                <a:gd name="T51" fmla="*/ 778 h 1555"/>
                <a:gd name="T52" fmla="*/ 1612 w 1616"/>
                <a:gd name="T53" fmla="*/ 697 h 1555"/>
                <a:gd name="T54" fmla="*/ 1580 w 1616"/>
                <a:gd name="T55" fmla="*/ 547 h 1555"/>
                <a:gd name="T56" fmla="*/ 1516 w 1616"/>
                <a:gd name="T57" fmla="*/ 405 h 1555"/>
                <a:gd name="T58" fmla="*/ 1432 w 1616"/>
                <a:gd name="T59" fmla="*/ 284 h 1555"/>
                <a:gd name="T60" fmla="*/ 1320 w 1616"/>
                <a:gd name="T61" fmla="*/ 178 h 1555"/>
                <a:gd name="T62" fmla="*/ 1192 w 1616"/>
                <a:gd name="T63" fmla="*/ 93 h 1555"/>
                <a:gd name="T64" fmla="*/ 1048 w 1616"/>
                <a:gd name="T65" fmla="*/ 33 h 1555"/>
                <a:gd name="T66" fmla="*/ 892 w 1616"/>
                <a:gd name="T67" fmla="*/ 4 h 1555"/>
                <a:gd name="T68" fmla="*/ 808 w 1616"/>
                <a:gd name="T6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6" h="1555">
                  <a:moveTo>
                    <a:pt x="808" y="0"/>
                  </a:moveTo>
                  <a:lnTo>
                    <a:pt x="808" y="0"/>
                  </a:lnTo>
                  <a:lnTo>
                    <a:pt x="728" y="4"/>
                  </a:lnTo>
                  <a:lnTo>
                    <a:pt x="648" y="16"/>
                  </a:lnTo>
                  <a:lnTo>
                    <a:pt x="568" y="33"/>
                  </a:lnTo>
                  <a:lnTo>
                    <a:pt x="496" y="61"/>
                  </a:lnTo>
                  <a:lnTo>
                    <a:pt x="424" y="93"/>
                  </a:lnTo>
                  <a:lnTo>
                    <a:pt x="360" y="134"/>
                  </a:lnTo>
                  <a:lnTo>
                    <a:pt x="296" y="178"/>
                  </a:lnTo>
                  <a:lnTo>
                    <a:pt x="240" y="227"/>
                  </a:lnTo>
                  <a:lnTo>
                    <a:pt x="188" y="284"/>
                  </a:lnTo>
                  <a:lnTo>
                    <a:pt x="140" y="344"/>
                  </a:lnTo>
                  <a:lnTo>
                    <a:pt x="100" y="405"/>
                  </a:lnTo>
                  <a:lnTo>
                    <a:pt x="64" y="474"/>
                  </a:lnTo>
                  <a:lnTo>
                    <a:pt x="40" y="547"/>
                  </a:lnTo>
                  <a:lnTo>
                    <a:pt x="20" y="620"/>
                  </a:lnTo>
                  <a:lnTo>
                    <a:pt x="4" y="697"/>
                  </a:lnTo>
                  <a:lnTo>
                    <a:pt x="0" y="778"/>
                  </a:lnTo>
                  <a:lnTo>
                    <a:pt x="0" y="778"/>
                  </a:lnTo>
                  <a:lnTo>
                    <a:pt x="4" y="859"/>
                  </a:lnTo>
                  <a:lnTo>
                    <a:pt x="20" y="936"/>
                  </a:lnTo>
                  <a:lnTo>
                    <a:pt x="40" y="1008"/>
                  </a:lnTo>
                  <a:lnTo>
                    <a:pt x="64" y="1081"/>
                  </a:lnTo>
                  <a:lnTo>
                    <a:pt x="100" y="1146"/>
                  </a:lnTo>
                  <a:lnTo>
                    <a:pt x="140" y="1211"/>
                  </a:lnTo>
                  <a:lnTo>
                    <a:pt x="188" y="1272"/>
                  </a:lnTo>
                  <a:lnTo>
                    <a:pt x="240" y="1328"/>
                  </a:lnTo>
                  <a:lnTo>
                    <a:pt x="296" y="1377"/>
                  </a:lnTo>
                  <a:lnTo>
                    <a:pt x="360" y="1421"/>
                  </a:lnTo>
                  <a:lnTo>
                    <a:pt x="424" y="1462"/>
                  </a:lnTo>
                  <a:lnTo>
                    <a:pt x="496" y="1494"/>
                  </a:lnTo>
                  <a:lnTo>
                    <a:pt x="568" y="1519"/>
                  </a:lnTo>
                  <a:lnTo>
                    <a:pt x="648" y="1539"/>
                  </a:lnTo>
                  <a:lnTo>
                    <a:pt x="728" y="1551"/>
                  </a:lnTo>
                  <a:lnTo>
                    <a:pt x="808" y="1555"/>
                  </a:lnTo>
                  <a:lnTo>
                    <a:pt x="808" y="1555"/>
                  </a:lnTo>
                  <a:lnTo>
                    <a:pt x="892" y="1551"/>
                  </a:lnTo>
                  <a:lnTo>
                    <a:pt x="972" y="1539"/>
                  </a:lnTo>
                  <a:lnTo>
                    <a:pt x="1048" y="1519"/>
                  </a:lnTo>
                  <a:lnTo>
                    <a:pt x="1124" y="1494"/>
                  </a:lnTo>
                  <a:lnTo>
                    <a:pt x="1192" y="1462"/>
                  </a:lnTo>
                  <a:lnTo>
                    <a:pt x="1260" y="1421"/>
                  </a:lnTo>
                  <a:lnTo>
                    <a:pt x="1320" y="1377"/>
                  </a:lnTo>
                  <a:lnTo>
                    <a:pt x="1380" y="1328"/>
                  </a:lnTo>
                  <a:lnTo>
                    <a:pt x="1432" y="1272"/>
                  </a:lnTo>
                  <a:lnTo>
                    <a:pt x="1476" y="1211"/>
                  </a:lnTo>
                  <a:lnTo>
                    <a:pt x="1516" y="1146"/>
                  </a:lnTo>
                  <a:lnTo>
                    <a:pt x="1552" y="1081"/>
                  </a:lnTo>
                  <a:lnTo>
                    <a:pt x="1580" y="1008"/>
                  </a:lnTo>
                  <a:lnTo>
                    <a:pt x="1600" y="936"/>
                  </a:lnTo>
                  <a:lnTo>
                    <a:pt x="1612" y="859"/>
                  </a:lnTo>
                  <a:lnTo>
                    <a:pt x="1616" y="778"/>
                  </a:lnTo>
                  <a:lnTo>
                    <a:pt x="1616" y="778"/>
                  </a:lnTo>
                  <a:lnTo>
                    <a:pt x="1612" y="697"/>
                  </a:lnTo>
                  <a:lnTo>
                    <a:pt x="1600" y="620"/>
                  </a:lnTo>
                  <a:lnTo>
                    <a:pt x="1580" y="547"/>
                  </a:lnTo>
                  <a:lnTo>
                    <a:pt x="1552" y="474"/>
                  </a:lnTo>
                  <a:lnTo>
                    <a:pt x="1516" y="405"/>
                  </a:lnTo>
                  <a:lnTo>
                    <a:pt x="1476" y="344"/>
                  </a:lnTo>
                  <a:lnTo>
                    <a:pt x="1432" y="284"/>
                  </a:lnTo>
                  <a:lnTo>
                    <a:pt x="1380" y="227"/>
                  </a:lnTo>
                  <a:lnTo>
                    <a:pt x="1320" y="178"/>
                  </a:lnTo>
                  <a:lnTo>
                    <a:pt x="1260" y="134"/>
                  </a:lnTo>
                  <a:lnTo>
                    <a:pt x="1192" y="93"/>
                  </a:lnTo>
                  <a:lnTo>
                    <a:pt x="1124" y="61"/>
                  </a:lnTo>
                  <a:lnTo>
                    <a:pt x="1048" y="33"/>
                  </a:lnTo>
                  <a:lnTo>
                    <a:pt x="972" y="16"/>
                  </a:lnTo>
                  <a:lnTo>
                    <a:pt x="892" y="4"/>
                  </a:lnTo>
                  <a:lnTo>
                    <a:pt x="808" y="0"/>
                  </a:lnTo>
                  <a:lnTo>
                    <a:pt x="808" y="0"/>
                  </a:lnTo>
                  <a:close/>
                </a:path>
              </a:pathLst>
            </a:cu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2" name="Freeform 24"/>
            <p:cNvSpPr>
              <a:spLocks/>
            </p:cNvSpPr>
            <p:nvPr/>
          </p:nvSpPr>
          <p:spPr bwMode="auto">
            <a:xfrm>
              <a:off x="772" y="2027"/>
              <a:ext cx="1620" cy="1567"/>
            </a:xfrm>
            <a:custGeom>
              <a:avLst/>
              <a:gdLst>
                <a:gd name="T0" fmla="*/ 812 w 1620"/>
                <a:gd name="T1" fmla="*/ 0 h 1567"/>
                <a:gd name="T2" fmla="*/ 648 w 1620"/>
                <a:gd name="T3" fmla="*/ 16 h 1567"/>
                <a:gd name="T4" fmla="*/ 496 w 1620"/>
                <a:gd name="T5" fmla="*/ 65 h 1567"/>
                <a:gd name="T6" fmla="*/ 360 w 1620"/>
                <a:gd name="T7" fmla="*/ 134 h 1567"/>
                <a:gd name="T8" fmla="*/ 240 w 1620"/>
                <a:gd name="T9" fmla="*/ 231 h 1567"/>
                <a:gd name="T10" fmla="*/ 140 w 1620"/>
                <a:gd name="T11" fmla="*/ 348 h 1567"/>
                <a:gd name="T12" fmla="*/ 64 w 1620"/>
                <a:gd name="T13" fmla="*/ 478 h 1567"/>
                <a:gd name="T14" fmla="*/ 16 w 1620"/>
                <a:gd name="T15" fmla="*/ 628 h 1567"/>
                <a:gd name="T16" fmla="*/ 0 w 1620"/>
                <a:gd name="T17" fmla="*/ 782 h 1567"/>
                <a:gd name="T18" fmla="*/ 4 w 1620"/>
                <a:gd name="T19" fmla="*/ 863 h 1567"/>
                <a:gd name="T20" fmla="*/ 36 w 1620"/>
                <a:gd name="T21" fmla="*/ 1016 h 1567"/>
                <a:gd name="T22" fmla="*/ 100 w 1620"/>
                <a:gd name="T23" fmla="*/ 1154 h 1567"/>
                <a:gd name="T24" fmla="*/ 188 w 1620"/>
                <a:gd name="T25" fmla="*/ 1280 h 1567"/>
                <a:gd name="T26" fmla="*/ 296 w 1620"/>
                <a:gd name="T27" fmla="*/ 1385 h 1567"/>
                <a:gd name="T28" fmla="*/ 424 w 1620"/>
                <a:gd name="T29" fmla="*/ 1470 h 1567"/>
                <a:gd name="T30" fmla="*/ 572 w 1620"/>
                <a:gd name="T31" fmla="*/ 1531 h 1567"/>
                <a:gd name="T32" fmla="*/ 728 w 1620"/>
                <a:gd name="T33" fmla="*/ 1563 h 1567"/>
                <a:gd name="T34" fmla="*/ 812 w 1620"/>
                <a:gd name="T35" fmla="*/ 1567 h 1567"/>
                <a:gd name="T36" fmla="*/ 976 w 1620"/>
                <a:gd name="T37" fmla="*/ 1551 h 1567"/>
                <a:gd name="T38" fmla="*/ 1128 w 1620"/>
                <a:gd name="T39" fmla="*/ 1502 h 1567"/>
                <a:gd name="T40" fmla="*/ 1264 w 1620"/>
                <a:gd name="T41" fmla="*/ 1429 h 1567"/>
                <a:gd name="T42" fmla="*/ 1384 w 1620"/>
                <a:gd name="T43" fmla="*/ 1336 h 1567"/>
                <a:gd name="T44" fmla="*/ 1484 w 1620"/>
                <a:gd name="T45" fmla="*/ 1219 h 1567"/>
                <a:gd name="T46" fmla="*/ 1560 w 1620"/>
                <a:gd name="T47" fmla="*/ 1085 h 1567"/>
                <a:gd name="T48" fmla="*/ 1604 w 1620"/>
                <a:gd name="T49" fmla="*/ 940 h 1567"/>
                <a:gd name="T50" fmla="*/ 1620 w 1620"/>
                <a:gd name="T51" fmla="*/ 782 h 1567"/>
                <a:gd name="T52" fmla="*/ 1616 w 1620"/>
                <a:gd name="T53" fmla="*/ 705 h 1567"/>
                <a:gd name="T54" fmla="*/ 1584 w 1620"/>
                <a:gd name="T55" fmla="*/ 551 h 1567"/>
                <a:gd name="T56" fmla="*/ 1524 w 1620"/>
                <a:gd name="T57" fmla="*/ 413 h 1567"/>
                <a:gd name="T58" fmla="*/ 1436 w 1620"/>
                <a:gd name="T59" fmla="*/ 288 h 1567"/>
                <a:gd name="T60" fmla="*/ 1328 w 1620"/>
                <a:gd name="T61" fmla="*/ 182 h 1567"/>
                <a:gd name="T62" fmla="*/ 1196 w 1620"/>
                <a:gd name="T63" fmla="*/ 97 h 1567"/>
                <a:gd name="T64" fmla="*/ 1052 w 1620"/>
                <a:gd name="T65" fmla="*/ 37 h 1567"/>
                <a:gd name="T66" fmla="*/ 896 w 1620"/>
                <a:gd name="T67" fmla="*/ 4 h 1567"/>
                <a:gd name="T68" fmla="*/ 812 w 1620"/>
                <a:gd name="T69" fmla="*/ 0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0" h="1567">
                  <a:moveTo>
                    <a:pt x="812" y="0"/>
                  </a:moveTo>
                  <a:lnTo>
                    <a:pt x="812" y="0"/>
                  </a:lnTo>
                  <a:lnTo>
                    <a:pt x="728" y="4"/>
                  </a:lnTo>
                  <a:lnTo>
                    <a:pt x="648" y="16"/>
                  </a:lnTo>
                  <a:lnTo>
                    <a:pt x="572" y="37"/>
                  </a:lnTo>
                  <a:lnTo>
                    <a:pt x="496" y="65"/>
                  </a:lnTo>
                  <a:lnTo>
                    <a:pt x="424" y="97"/>
                  </a:lnTo>
                  <a:lnTo>
                    <a:pt x="360" y="134"/>
                  </a:lnTo>
                  <a:lnTo>
                    <a:pt x="296" y="182"/>
                  </a:lnTo>
                  <a:lnTo>
                    <a:pt x="240" y="231"/>
                  </a:lnTo>
                  <a:lnTo>
                    <a:pt x="188" y="288"/>
                  </a:lnTo>
                  <a:lnTo>
                    <a:pt x="140" y="348"/>
                  </a:lnTo>
                  <a:lnTo>
                    <a:pt x="100" y="413"/>
                  </a:lnTo>
                  <a:lnTo>
                    <a:pt x="64" y="478"/>
                  </a:lnTo>
                  <a:lnTo>
                    <a:pt x="36" y="551"/>
                  </a:lnTo>
                  <a:lnTo>
                    <a:pt x="16" y="628"/>
                  </a:lnTo>
                  <a:lnTo>
                    <a:pt x="4" y="705"/>
                  </a:lnTo>
                  <a:lnTo>
                    <a:pt x="0" y="782"/>
                  </a:lnTo>
                  <a:lnTo>
                    <a:pt x="0" y="782"/>
                  </a:lnTo>
                  <a:lnTo>
                    <a:pt x="4" y="863"/>
                  </a:lnTo>
                  <a:lnTo>
                    <a:pt x="16" y="940"/>
                  </a:lnTo>
                  <a:lnTo>
                    <a:pt x="36" y="1016"/>
                  </a:lnTo>
                  <a:lnTo>
                    <a:pt x="64" y="1085"/>
                  </a:lnTo>
                  <a:lnTo>
                    <a:pt x="100" y="1154"/>
                  </a:lnTo>
                  <a:lnTo>
                    <a:pt x="140" y="1219"/>
                  </a:lnTo>
                  <a:lnTo>
                    <a:pt x="188" y="1280"/>
                  </a:lnTo>
                  <a:lnTo>
                    <a:pt x="240" y="1336"/>
                  </a:lnTo>
                  <a:lnTo>
                    <a:pt x="296" y="1385"/>
                  </a:lnTo>
                  <a:lnTo>
                    <a:pt x="360" y="1429"/>
                  </a:lnTo>
                  <a:lnTo>
                    <a:pt x="424" y="1470"/>
                  </a:lnTo>
                  <a:lnTo>
                    <a:pt x="496" y="1502"/>
                  </a:lnTo>
                  <a:lnTo>
                    <a:pt x="572" y="1531"/>
                  </a:lnTo>
                  <a:lnTo>
                    <a:pt x="648" y="1551"/>
                  </a:lnTo>
                  <a:lnTo>
                    <a:pt x="728" y="1563"/>
                  </a:lnTo>
                  <a:lnTo>
                    <a:pt x="812" y="1567"/>
                  </a:lnTo>
                  <a:lnTo>
                    <a:pt x="812" y="1567"/>
                  </a:lnTo>
                  <a:lnTo>
                    <a:pt x="896" y="1563"/>
                  </a:lnTo>
                  <a:lnTo>
                    <a:pt x="976" y="1551"/>
                  </a:lnTo>
                  <a:lnTo>
                    <a:pt x="1052" y="1531"/>
                  </a:lnTo>
                  <a:lnTo>
                    <a:pt x="1128" y="1502"/>
                  </a:lnTo>
                  <a:lnTo>
                    <a:pt x="1196" y="1470"/>
                  </a:lnTo>
                  <a:lnTo>
                    <a:pt x="1264" y="1429"/>
                  </a:lnTo>
                  <a:lnTo>
                    <a:pt x="1328" y="1385"/>
                  </a:lnTo>
                  <a:lnTo>
                    <a:pt x="1384" y="1336"/>
                  </a:lnTo>
                  <a:lnTo>
                    <a:pt x="1436" y="1280"/>
                  </a:lnTo>
                  <a:lnTo>
                    <a:pt x="1484" y="1219"/>
                  </a:lnTo>
                  <a:lnTo>
                    <a:pt x="1524" y="1154"/>
                  </a:lnTo>
                  <a:lnTo>
                    <a:pt x="1560" y="1085"/>
                  </a:lnTo>
                  <a:lnTo>
                    <a:pt x="1584" y="1016"/>
                  </a:lnTo>
                  <a:lnTo>
                    <a:pt x="1604" y="940"/>
                  </a:lnTo>
                  <a:lnTo>
                    <a:pt x="1616" y="863"/>
                  </a:lnTo>
                  <a:lnTo>
                    <a:pt x="1620" y="782"/>
                  </a:lnTo>
                  <a:lnTo>
                    <a:pt x="1620" y="782"/>
                  </a:lnTo>
                  <a:lnTo>
                    <a:pt x="1616" y="705"/>
                  </a:lnTo>
                  <a:lnTo>
                    <a:pt x="1604" y="628"/>
                  </a:lnTo>
                  <a:lnTo>
                    <a:pt x="1584" y="551"/>
                  </a:lnTo>
                  <a:lnTo>
                    <a:pt x="1560" y="478"/>
                  </a:lnTo>
                  <a:lnTo>
                    <a:pt x="1524" y="413"/>
                  </a:lnTo>
                  <a:lnTo>
                    <a:pt x="1484" y="348"/>
                  </a:lnTo>
                  <a:lnTo>
                    <a:pt x="1436" y="288"/>
                  </a:lnTo>
                  <a:lnTo>
                    <a:pt x="1384" y="231"/>
                  </a:lnTo>
                  <a:lnTo>
                    <a:pt x="1328" y="182"/>
                  </a:lnTo>
                  <a:lnTo>
                    <a:pt x="1264" y="134"/>
                  </a:lnTo>
                  <a:lnTo>
                    <a:pt x="1196" y="97"/>
                  </a:lnTo>
                  <a:lnTo>
                    <a:pt x="1128" y="65"/>
                  </a:lnTo>
                  <a:lnTo>
                    <a:pt x="1052" y="37"/>
                  </a:lnTo>
                  <a:lnTo>
                    <a:pt x="976" y="16"/>
                  </a:lnTo>
                  <a:lnTo>
                    <a:pt x="896" y="4"/>
                  </a:lnTo>
                  <a:lnTo>
                    <a:pt x="812" y="0"/>
                  </a:lnTo>
                  <a:lnTo>
                    <a:pt x="812" y="0"/>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3" name="Freeform 25"/>
            <p:cNvSpPr>
              <a:spLocks/>
            </p:cNvSpPr>
            <p:nvPr/>
          </p:nvSpPr>
          <p:spPr bwMode="auto">
            <a:xfrm>
              <a:off x="772" y="2023"/>
              <a:ext cx="1628" cy="1571"/>
            </a:xfrm>
            <a:custGeom>
              <a:avLst/>
              <a:gdLst>
                <a:gd name="T0" fmla="*/ 812 w 1628"/>
                <a:gd name="T1" fmla="*/ 0 h 1571"/>
                <a:gd name="T2" fmla="*/ 652 w 1628"/>
                <a:gd name="T3" fmla="*/ 16 h 1571"/>
                <a:gd name="T4" fmla="*/ 496 w 1628"/>
                <a:gd name="T5" fmla="*/ 61 h 1571"/>
                <a:gd name="T6" fmla="*/ 360 w 1628"/>
                <a:gd name="T7" fmla="*/ 134 h 1571"/>
                <a:gd name="T8" fmla="*/ 240 w 1628"/>
                <a:gd name="T9" fmla="*/ 231 h 1571"/>
                <a:gd name="T10" fmla="*/ 140 w 1628"/>
                <a:gd name="T11" fmla="*/ 348 h 1571"/>
                <a:gd name="T12" fmla="*/ 64 w 1628"/>
                <a:gd name="T13" fmla="*/ 482 h 1571"/>
                <a:gd name="T14" fmla="*/ 16 w 1628"/>
                <a:gd name="T15" fmla="*/ 628 h 1571"/>
                <a:gd name="T16" fmla="*/ 0 w 1628"/>
                <a:gd name="T17" fmla="*/ 786 h 1571"/>
                <a:gd name="T18" fmla="*/ 4 w 1628"/>
                <a:gd name="T19" fmla="*/ 867 h 1571"/>
                <a:gd name="T20" fmla="*/ 36 w 1628"/>
                <a:gd name="T21" fmla="*/ 1020 h 1571"/>
                <a:gd name="T22" fmla="*/ 100 w 1628"/>
                <a:gd name="T23" fmla="*/ 1158 h 1571"/>
                <a:gd name="T24" fmla="*/ 188 w 1628"/>
                <a:gd name="T25" fmla="*/ 1284 h 1571"/>
                <a:gd name="T26" fmla="*/ 296 w 1628"/>
                <a:gd name="T27" fmla="*/ 1393 h 1571"/>
                <a:gd name="T28" fmla="*/ 428 w 1628"/>
                <a:gd name="T29" fmla="*/ 1474 h 1571"/>
                <a:gd name="T30" fmla="*/ 572 w 1628"/>
                <a:gd name="T31" fmla="*/ 1535 h 1571"/>
                <a:gd name="T32" fmla="*/ 732 w 1628"/>
                <a:gd name="T33" fmla="*/ 1567 h 1571"/>
                <a:gd name="T34" fmla="*/ 812 w 1628"/>
                <a:gd name="T35" fmla="*/ 1571 h 1571"/>
                <a:gd name="T36" fmla="*/ 976 w 1628"/>
                <a:gd name="T37" fmla="*/ 1555 h 1571"/>
                <a:gd name="T38" fmla="*/ 1132 w 1628"/>
                <a:gd name="T39" fmla="*/ 1510 h 1571"/>
                <a:gd name="T40" fmla="*/ 1268 w 1628"/>
                <a:gd name="T41" fmla="*/ 1437 h 1571"/>
                <a:gd name="T42" fmla="*/ 1388 w 1628"/>
                <a:gd name="T43" fmla="*/ 1340 h 1571"/>
                <a:gd name="T44" fmla="*/ 1488 w 1628"/>
                <a:gd name="T45" fmla="*/ 1223 h 1571"/>
                <a:gd name="T46" fmla="*/ 1564 w 1628"/>
                <a:gd name="T47" fmla="*/ 1089 h 1571"/>
                <a:gd name="T48" fmla="*/ 1612 w 1628"/>
                <a:gd name="T49" fmla="*/ 944 h 1571"/>
                <a:gd name="T50" fmla="*/ 1628 w 1628"/>
                <a:gd name="T51" fmla="*/ 786 h 1571"/>
                <a:gd name="T52" fmla="*/ 1624 w 1628"/>
                <a:gd name="T53" fmla="*/ 705 h 1571"/>
                <a:gd name="T54" fmla="*/ 1592 w 1628"/>
                <a:gd name="T55" fmla="*/ 551 h 1571"/>
                <a:gd name="T56" fmla="*/ 1528 w 1628"/>
                <a:gd name="T57" fmla="*/ 413 h 1571"/>
                <a:gd name="T58" fmla="*/ 1440 w 1628"/>
                <a:gd name="T59" fmla="*/ 288 h 1571"/>
                <a:gd name="T60" fmla="*/ 1332 w 1628"/>
                <a:gd name="T61" fmla="*/ 178 h 1571"/>
                <a:gd name="T62" fmla="*/ 1200 w 1628"/>
                <a:gd name="T63" fmla="*/ 93 h 1571"/>
                <a:gd name="T64" fmla="*/ 1056 w 1628"/>
                <a:gd name="T65" fmla="*/ 37 h 1571"/>
                <a:gd name="T66" fmla="*/ 896 w 1628"/>
                <a:gd name="T67" fmla="*/ 4 h 1571"/>
                <a:gd name="T68" fmla="*/ 812 w 1628"/>
                <a:gd name="T69" fmla="*/ 0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571">
                  <a:moveTo>
                    <a:pt x="812" y="0"/>
                  </a:moveTo>
                  <a:lnTo>
                    <a:pt x="812" y="0"/>
                  </a:lnTo>
                  <a:lnTo>
                    <a:pt x="732" y="4"/>
                  </a:lnTo>
                  <a:lnTo>
                    <a:pt x="652" y="16"/>
                  </a:lnTo>
                  <a:lnTo>
                    <a:pt x="572" y="37"/>
                  </a:lnTo>
                  <a:lnTo>
                    <a:pt x="496" y="61"/>
                  </a:lnTo>
                  <a:lnTo>
                    <a:pt x="428" y="93"/>
                  </a:lnTo>
                  <a:lnTo>
                    <a:pt x="360" y="134"/>
                  </a:lnTo>
                  <a:lnTo>
                    <a:pt x="296" y="178"/>
                  </a:lnTo>
                  <a:lnTo>
                    <a:pt x="240" y="231"/>
                  </a:lnTo>
                  <a:lnTo>
                    <a:pt x="188" y="288"/>
                  </a:lnTo>
                  <a:lnTo>
                    <a:pt x="140" y="348"/>
                  </a:lnTo>
                  <a:lnTo>
                    <a:pt x="100" y="413"/>
                  </a:lnTo>
                  <a:lnTo>
                    <a:pt x="64" y="482"/>
                  </a:lnTo>
                  <a:lnTo>
                    <a:pt x="36" y="551"/>
                  </a:lnTo>
                  <a:lnTo>
                    <a:pt x="16" y="628"/>
                  </a:lnTo>
                  <a:lnTo>
                    <a:pt x="4" y="705"/>
                  </a:lnTo>
                  <a:lnTo>
                    <a:pt x="0" y="786"/>
                  </a:lnTo>
                  <a:lnTo>
                    <a:pt x="0" y="786"/>
                  </a:lnTo>
                  <a:lnTo>
                    <a:pt x="4" y="867"/>
                  </a:lnTo>
                  <a:lnTo>
                    <a:pt x="16" y="944"/>
                  </a:lnTo>
                  <a:lnTo>
                    <a:pt x="36" y="1020"/>
                  </a:lnTo>
                  <a:lnTo>
                    <a:pt x="64" y="1089"/>
                  </a:lnTo>
                  <a:lnTo>
                    <a:pt x="100" y="1158"/>
                  </a:lnTo>
                  <a:lnTo>
                    <a:pt x="140" y="1223"/>
                  </a:lnTo>
                  <a:lnTo>
                    <a:pt x="188" y="1284"/>
                  </a:lnTo>
                  <a:lnTo>
                    <a:pt x="240" y="1340"/>
                  </a:lnTo>
                  <a:lnTo>
                    <a:pt x="296" y="1393"/>
                  </a:lnTo>
                  <a:lnTo>
                    <a:pt x="360" y="1437"/>
                  </a:lnTo>
                  <a:lnTo>
                    <a:pt x="428" y="1474"/>
                  </a:lnTo>
                  <a:lnTo>
                    <a:pt x="496" y="1510"/>
                  </a:lnTo>
                  <a:lnTo>
                    <a:pt x="572" y="1535"/>
                  </a:lnTo>
                  <a:lnTo>
                    <a:pt x="652" y="1555"/>
                  </a:lnTo>
                  <a:lnTo>
                    <a:pt x="732" y="1567"/>
                  </a:lnTo>
                  <a:lnTo>
                    <a:pt x="812" y="1571"/>
                  </a:lnTo>
                  <a:lnTo>
                    <a:pt x="812" y="1571"/>
                  </a:lnTo>
                  <a:lnTo>
                    <a:pt x="896" y="1567"/>
                  </a:lnTo>
                  <a:lnTo>
                    <a:pt x="976" y="1555"/>
                  </a:lnTo>
                  <a:lnTo>
                    <a:pt x="1056" y="1535"/>
                  </a:lnTo>
                  <a:lnTo>
                    <a:pt x="1132" y="1510"/>
                  </a:lnTo>
                  <a:lnTo>
                    <a:pt x="1200" y="1474"/>
                  </a:lnTo>
                  <a:lnTo>
                    <a:pt x="1268" y="1437"/>
                  </a:lnTo>
                  <a:lnTo>
                    <a:pt x="1332" y="1393"/>
                  </a:lnTo>
                  <a:lnTo>
                    <a:pt x="1388" y="1340"/>
                  </a:lnTo>
                  <a:lnTo>
                    <a:pt x="1440" y="1284"/>
                  </a:lnTo>
                  <a:lnTo>
                    <a:pt x="1488" y="1223"/>
                  </a:lnTo>
                  <a:lnTo>
                    <a:pt x="1528" y="1158"/>
                  </a:lnTo>
                  <a:lnTo>
                    <a:pt x="1564" y="1089"/>
                  </a:lnTo>
                  <a:lnTo>
                    <a:pt x="1592" y="1020"/>
                  </a:lnTo>
                  <a:lnTo>
                    <a:pt x="1612" y="944"/>
                  </a:lnTo>
                  <a:lnTo>
                    <a:pt x="1624" y="867"/>
                  </a:lnTo>
                  <a:lnTo>
                    <a:pt x="1628" y="786"/>
                  </a:lnTo>
                  <a:lnTo>
                    <a:pt x="1628" y="786"/>
                  </a:lnTo>
                  <a:lnTo>
                    <a:pt x="1624" y="705"/>
                  </a:lnTo>
                  <a:lnTo>
                    <a:pt x="1612" y="628"/>
                  </a:lnTo>
                  <a:lnTo>
                    <a:pt x="1592" y="551"/>
                  </a:lnTo>
                  <a:lnTo>
                    <a:pt x="1564" y="482"/>
                  </a:lnTo>
                  <a:lnTo>
                    <a:pt x="1528" y="413"/>
                  </a:lnTo>
                  <a:lnTo>
                    <a:pt x="1488" y="348"/>
                  </a:lnTo>
                  <a:lnTo>
                    <a:pt x="1440" y="288"/>
                  </a:lnTo>
                  <a:lnTo>
                    <a:pt x="1388" y="231"/>
                  </a:lnTo>
                  <a:lnTo>
                    <a:pt x="1332" y="178"/>
                  </a:lnTo>
                  <a:lnTo>
                    <a:pt x="1268" y="134"/>
                  </a:lnTo>
                  <a:lnTo>
                    <a:pt x="1200" y="93"/>
                  </a:lnTo>
                  <a:lnTo>
                    <a:pt x="1132" y="61"/>
                  </a:lnTo>
                  <a:lnTo>
                    <a:pt x="1056" y="37"/>
                  </a:lnTo>
                  <a:lnTo>
                    <a:pt x="976" y="16"/>
                  </a:lnTo>
                  <a:lnTo>
                    <a:pt x="896" y="4"/>
                  </a:lnTo>
                  <a:lnTo>
                    <a:pt x="812" y="0"/>
                  </a:lnTo>
                  <a:lnTo>
                    <a:pt x="812" y="0"/>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4" name="Freeform 26"/>
            <p:cNvSpPr>
              <a:spLocks/>
            </p:cNvSpPr>
            <p:nvPr/>
          </p:nvSpPr>
          <p:spPr bwMode="auto">
            <a:xfrm>
              <a:off x="800" y="2051"/>
              <a:ext cx="1552" cy="1515"/>
            </a:xfrm>
            <a:custGeom>
              <a:avLst/>
              <a:gdLst>
                <a:gd name="T0" fmla="*/ 776 w 1552"/>
                <a:gd name="T1" fmla="*/ 0 h 1515"/>
                <a:gd name="T2" fmla="*/ 620 w 1552"/>
                <a:gd name="T3" fmla="*/ 13 h 1515"/>
                <a:gd name="T4" fmla="*/ 472 w 1552"/>
                <a:gd name="T5" fmla="*/ 57 h 1515"/>
                <a:gd name="T6" fmla="*/ 340 w 1552"/>
                <a:gd name="T7" fmla="*/ 130 h 1515"/>
                <a:gd name="T8" fmla="*/ 228 w 1552"/>
                <a:gd name="T9" fmla="*/ 219 h 1515"/>
                <a:gd name="T10" fmla="*/ 132 w 1552"/>
                <a:gd name="T11" fmla="*/ 332 h 1515"/>
                <a:gd name="T12" fmla="*/ 60 w 1552"/>
                <a:gd name="T13" fmla="*/ 462 h 1515"/>
                <a:gd name="T14" fmla="*/ 16 w 1552"/>
                <a:gd name="T15" fmla="*/ 604 h 1515"/>
                <a:gd name="T16" fmla="*/ 0 w 1552"/>
                <a:gd name="T17" fmla="*/ 758 h 1515"/>
                <a:gd name="T18" fmla="*/ 4 w 1552"/>
                <a:gd name="T19" fmla="*/ 835 h 1515"/>
                <a:gd name="T20" fmla="*/ 36 w 1552"/>
                <a:gd name="T21" fmla="*/ 980 h 1515"/>
                <a:gd name="T22" fmla="*/ 92 w 1552"/>
                <a:gd name="T23" fmla="*/ 1118 h 1515"/>
                <a:gd name="T24" fmla="*/ 176 w 1552"/>
                <a:gd name="T25" fmla="*/ 1239 h 1515"/>
                <a:gd name="T26" fmla="*/ 284 w 1552"/>
                <a:gd name="T27" fmla="*/ 1341 h 1515"/>
                <a:gd name="T28" fmla="*/ 404 w 1552"/>
                <a:gd name="T29" fmla="*/ 1422 h 1515"/>
                <a:gd name="T30" fmla="*/ 544 w 1552"/>
                <a:gd name="T31" fmla="*/ 1478 h 1515"/>
                <a:gd name="T32" fmla="*/ 696 w 1552"/>
                <a:gd name="T33" fmla="*/ 1511 h 1515"/>
                <a:gd name="T34" fmla="*/ 776 w 1552"/>
                <a:gd name="T35" fmla="*/ 1515 h 1515"/>
                <a:gd name="T36" fmla="*/ 932 w 1552"/>
                <a:gd name="T37" fmla="*/ 1499 h 1515"/>
                <a:gd name="T38" fmla="*/ 1076 w 1552"/>
                <a:gd name="T39" fmla="*/ 1454 h 1515"/>
                <a:gd name="T40" fmla="*/ 1208 w 1552"/>
                <a:gd name="T41" fmla="*/ 1385 h 1515"/>
                <a:gd name="T42" fmla="*/ 1324 w 1552"/>
                <a:gd name="T43" fmla="*/ 1292 h 1515"/>
                <a:gd name="T44" fmla="*/ 1416 w 1552"/>
                <a:gd name="T45" fmla="*/ 1179 h 1515"/>
                <a:gd name="T46" fmla="*/ 1488 w 1552"/>
                <a:gd name="T47" fmla="*/ 1049 h 1515"/>
                <a:gd name="T48" fmla="*/ 1536 w 1552"/>
                <a:gd name="T49" fmla="*/ 907 h 1515"/>
                <a:gd name="T50" fmla="*/ 1552 w 1552"/>
                <a:gd name="T51" fmla="*/ 758 h 1515"/>
                <a:gd name="T52" fmla="*/ 1548 w 1552"/>
                <a:gd name="T53" fmla="*/ 681 h 1515"/>
                <a:gd name="T54" fmla="*/ 1516 w 1552"/>
                <a:gd name="T55" fmla="*/ 531 h 1515"/>
                <a:gd name="T56" fmla="*/ 1456 w 1552"/>
                <a:gd name="T57" fmla="*/ 397 h 1515"/>
                <a:gd name="T58" fmla="*/ 1372 w 1552"/>
                <a:gd name="T59" fmla="*/ 276 h 1515"/>
                <a:gd name="T60" fmla="*/ 1268 w 1552"/>
                <a:gd name="T61" fmla="*/ 170 h 1515"/>
                <a:gd name="T62" fmla="*/ 1144 w 1552"/>
                <a:gd name="T63" fmla="*/ 90 h 1515"/>
                <a:gd name="T64" fmla="*/ 1004 w 1552"/>
                <a:gd name="T65" fmla="*/ 33 h 1515"/>
                <a:gd name="T66" fmla="*/ 856 w 1552"/>
                <a:gd name="T67" fmla="*/ 0 h 1515"/>
                <a:gd name="T68" fmla="*/ 776 w 1552"/>
                <a:gd name="T69"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2" h="1515">
                  <a:moveTo>
                    <a:pt x="776" y="0"/>
                  </a:moveTo>
                  <a:lnTo>
                    <a:pt x="776" y="0"/>
                  </a:lnTo>
                  <a:lnTo>
                    <a:pt x="696" y="0"/>
                  </a:lnTo>
                  <a:lnTo>
                    <a:pt x="620" y="13"/>
                  </a:lnTo>
                  <a:lnTo>
                    <a:pt x="544" y="33"/>
                  </a:lnTo>
                  <a:lnTo>
                    <a:pt x="472" y="57"/>
                  </a:lnTo>
                  <a:lnTo>
                    <a:pt x="404" y="90"/>
                  </a:lnTo>
                  <a:lnTo>
                    <a:pt x="340" y="130"/>
                  </a:lnTo>
                  <a:lnTo>
                    <a:pt x="284" y="170"/>
                  </a:lnTo>
                  <a:lnTo>
                    <a:pt x="228" y="219"/>
                  </a:lnTo>
                  <a:lnTo>
                    <a:pt x="176" y="276"/>
                  </a:lnTo>
                  <a:lnTo>
                    <a:pt x="132" y="332"/>
                  </a:lnTo>
                  <a:lnTo>
                    <a:pt x="92" y="397"/>
                  </a:lnTo>
                  <a:lnTo>
                    <a:pt x="60" y="462"/>
                  </a:lnTo>
                  <a:lnTo>
                    <a:pt x="36" y="531"/>
                  </a:lnTo>
                  <a:lnTo>
                    <a:pt x="16" y="604"/>
                  </a:lnTo>
                  <a:lnTo>
                    <a:pt x="4" y="681"/>
                  </a:lnTo>
                  <a:lnTo>
                    <a:pt x="0" y="758"/>
                  </a:lnTo>
                  <a:lnTo>
                    <a:pt x="0" y="758"/>
                  </a:lnTo>
                  <a:lnTo>
                    <a:pt x="4" y="835"/>
                  </a:lnTo>
                  <a:lnTo>
                    <a:pt x="16" y="907"/>
                  </a:lnTo>
                  <a:lnTo>
                    <a:pt x="36" y="980"/>
                  </a:lnTo>
                  <a:lnTo>
                    <a:pt x="60" y="1049"/>
                  </a:lnTo>
                  <a:lnTo>
                    <a:pt x="92" y="1118"/>
                  </a:lnTo>
                  <a:lnTo>
                    <a:pt x="132" y="1179"/>
                  </a:lnTo>
                  <a:lnTo>
                    <a:pt x="176" y="1239"/>
                  </a:lnTo>
                  <a:lnTo>
                    <a:pt x="228" y="1292"/>
                  </a:lnTo>
                  <a:lnTo>
                    <a:pt x="284" y="1341"/>
                  </a:lnTo>
                  <a:lnTo>
                    <a:pt x="340" y="1385"/>
                  </a:lnTo>
                  <a:lnTo>
                    <a:pt x="404" y="1422"/>
                  </a:lnTo>
                  <a:lnTo>
                    <a:pt x="472" y="1454"/>
                  </a:lnTo>
                  <a:lnTo>
                    <a:pt x="544" y="1478"/>
                  </a:lnTo>
                  <a:lnTo>
                    <a:pt x="620" y="1499"/>
                  </a:lnTo>
                  <a:lnTo>
                    <a:pt x="696" y="1511"/>
                  </a:lnTo>
                  <a:lnTo>
                    <a:pt x="776" y="1515"/>
                  </a:lnTo>
                  <a:lnTo>
                    <a:pt x="776" y="1515"/>
                  </a:lnTo>
                  <a:lnTo>
                    <a:pt x="856" y="1511"/>
                  </a:lnTo>
                  <a:lnTo>
                    <a:pt x="932" y="1499"/>
                  </a:lnTo>
                  <a:lnTo>
                    <a:pt x="1004" y="1478"/>
                  </a:lnTo>
                  <a:lnTo>
                    <a:pt x="1076" y="1454"/>
                  </a:lnTo>
                  <a:lnTo>
                    <a:pt x="1144" y="1422"/>
                  </a:lnTo>
                  <a:lnTo>
                    <a:pt x="1208" y="1385"/>
                  </a:lnTo>
                  <a:lnTo>
                    <a:pt x="1268" y="1341"/>
                  </a:lnTo>
                  <a:lnTo>
                    <a:pt x="1324" y="1292"/>
                  </a:lnTo>
                  <a:lnTo>
                    <a:pt x="1372" y="1239"/>
                  </a:lnTo>
                  <a:lnTo>
                    <a:pt x="1416" y="1179"/>
                  </a:lnTo>
                  <a:lnTo>
                    <a:pt x="1456" y="1118"/>
                  </a:lnTo>
                  <a:lnTo>
                    <a:pt x="1488" y="1049"/>
                  </a:lnTo>
                  <a:lnTo>
                    <a:pt x="1516" y="980"/>
                  </a:lnTo>
                  <a:lnTo>
                    <a:pt x="1536" y="907"/>
                  </a:lnTo>
                  <a:lnTo>
                    <a:pt x="1548" y="835"/>
                  </a:lnTo>
                  <a:lnTo>
                    <a:pt x="1552" y="758"/>
                  </a:lnTo>
                  <a:lnTo>
                    <a:pt x="1552" y="758"/>
                  </a:lnTo>
                  <a:lnTo>
                    <a:pt x="1548" y="681"/>
                  </a:lnTo>
                  <a:lnTo>
                    <a:pt x="1536" y="604"/>
                  </a:lnTo>
                  <a:lnTo>
                    <a:pt x="1516" y="531"/>
                  </a:lnTo>
                  <a:lnTo>
                    <a:pt x="1488" y="462"/>
                  </a:lnTo>
                  <a:lnTo>
                    <a:pt x="1456" y="397"/>
                  </a:lnTo>
                  <a:lnTo>
                    <a:pt x="1416" y="332"/>
                  </a:lnTo>
                  <a:lnTo>
                    <a:pt x="1372" y="276"/>
                  </a:lnTo>
                  <a:lnTo>
                    <a:pt x="1324" y="219"/>
                  </a:lnTo>
                  <a:lnTo>
                    <a:pt x="1268" y="170"/>
                  </a:lnTo>
                  <a:lnTo>
                    <a:pt x="1208" y="130"/>
                  </a:lnTo>
                  <a:lnTo>
                    <a:pt x="1144" y="90"/>
                  </a:lnTo>
                  <a:lnTo>
                    <a:pt x="1076" y="57"/>
                  </a:lnTo>
                  <a:lnTo>
                    <a:pt x="1004" y="33"/>
                  </a:lnTo>
                  <a:lnTo>
                    <a:pt x="932" y="13"/>
                  </a:lnTo>
                  <a:lnTo>
                    <a:pt x="856" y="0"/>
                  </a:lnTo>
                  <a:lnTo>
                    <a:pt x="776" y="0"/>
                  </a:lnTo>
                  <a:lnTo>
                    <a:pt x="776"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5" name="Freeform 27"/>
            <p:cNvSpPr>
              <a:spLocks/>
            </p:cNvSpPr>
            <p:nvPr/>
          </p:nvSpPr>
          <p:spPr bwMode="auto">
            <a:xfrm>
              <a:off x="824" y="2064"/>
              <a:ext cx="1512" cy="1469"/>
            </a:xfrm>
            <a:custGeom>
              <a:avLst/>
              <a:gdLst>
                <a:gd name="T0" fmla="*/ 756 w 1512"/>
                <a:gd name="T1" fmla="*/ 0 h 1469"/>
                <a:gd name="T2" fmla="*/ 604 w 1512"/>
                <a:gd name="T3" fmla="*/ 12 h 1469"/>
                <a:gd name="T4" fmla="*/ 460 w 1512"/>
                <a:gd name="T5" fmla="*/ 56 h 1469"/>
                <a:gd name="T6" fmla="*/ 332 w 1512"/>
                <a:gd name="T7" fmla="*/ 125 h 1469"/>
                <a:gd name="T8" fmla="*/ 220 w 1512"/>
                <a:gd name="T9" fmla="*/ 214 h 1469"/>
                <a:gd name="T10" fmla="*/ 128 w 1512"/>
                <a:gd name="T11" fmla="*/ 324 h 1469"/>
                <a:gd name="T12" fmla="*/ 60 w 1512"/>
                <a:gd name="T13" fmla="*/ 449 h 1469"/>
                <a:gd name="T14" fmla="*/ 16 w 1512"/>
                <a:gd name="T15" fmla="*/ 591 h 1469"/>
                <a:gd name="T16" fmla="*/ 0 w 1512"/>
                <a:gd name="T17" fmla="*/ 736 h 1469"/>
                <a:gd name="T18" fmla="*/ 4 w 1512"/>
                <a:gd name="T19" fmla="*/ 813 h 1469"/>
                <a:gd name="T20" fmla="*/ 36 w 1512"/>
                <a:gd name="T21" fmla="*/ 955 h 1469"/>
                <a:gd name="T22" fmla="*/ 92 w 1512"/>
                <a:gd name="T23" fmla="*/ 1089 h 1469"/>
                <a:gd name="T24" fmla="*/ 176 w 1512"/>
                <a:gd name="T25" fmla="*/ 1206 h 1469"/>
                <a:gd name="T26" fmla="*/ 280 w 1512"/>
                <a:gd name="T27" fmla="*/ 1303 h 1469"/>
                <a:gd name="T28" fmla="*/ 400 w 1512"/>
                <a:gd name="T29" fmla="*/ 1384 h 1469"/>
                <a:gd name="T30" fmla="*/ 536 w 1512"/>
                <a:gd name="T31" fmla="*/ 1437 h 1469"/>
                <a:gd name="T32" fmla="*/ 684 w 1512"/>
                <a:gd name="T33" fmla="*/ 1469 h 1469"/>
                <a:gd name="T34" fmla="*/ 760 w 1512"/>
                <a:gd name="T35" fmla="*/ 1469 h 1469"/>
                <a:gd name="T36" fmla="*/ 912 w 1512"/>
                <a:gd name="T37" fmla="*/ 1457 h 1469"/>
                <a:gd name="T38" fmla="*/ 1052 w 1512"/>
                <a:gd name="T39" fmla="*/ 1413 h 1469"/>
                <a:gd name="T40" fmla="*/ 1180 w 1512"/>
                <a:gd name="T41" fmla="*/ 1344 h 1469"/>
                <a:gd name="T42" fmla="*/ 1292 w 1512"/>
                <a:gd name="T43" fmla="*/ 1255 h 1469"/>
                <a:gd name="T44" fmla="*/ 1384 w 1512"/>
                <a:gd name="T45" fmla="*/ 1145 h 1469"/>
                <a:gd name="T46" fmla="*/ 1456 w 1512"/>
                <a:gd name="T47" fmla="*/ 1020 h 1469"/>
                <a:gd name="T48" fmla="*/ 1496 w 1512"/>
                <a:gd name="T49" fmla="*/ 878 h 1469"/>
                <a:gd name="T50" fmla="*/ 1512 w 1512"/>
                <a:gd name="T51" fmla="*/ 732 h 1469"/>
                <a:gd name="T52" fmla="*/ 1508 w 1512"/>
                <a:gd name="T53" fmla="*/ 656 h 1469"/>
                <a:gd name="T54" fmla="*/ 1476 w 1512"/>
                <a:gd name="T55" fmla="*/ 514 h 1469"/>
                <a:gd name="T56" fmla="*/ 1420 w 1512"/>
                <a:gd name="T57" fmla="*/ 380 h 1469"/>
                <a:gd name="T58" fmla="*/ 1336 w 1512"/>
                <a:gd name="T59" fmla="*/ 263 h 1469"/>
                <a:gd name="T60" fmla="*/ 1236 w 1512"/>
                <a:gd name="T61" fmla="*/ 166 h 1469"/>
                <a:gd name="T62" fmla="*/ 1116 w 1512"/>
                <a:gd name="T63" fmla="*/ 85 h 1469"/>
                <a:gd name="T64" fmla="*/ 980 w 1512"/>
                <a:gd name="T65" fmla="*/ 32 h 1469"/>
                <a:gd name="T66" fmla="*/ 832 w 1512"/>
                <a:gd name="T67" fmla="*/ 0 h 1469"/>
                <a:gd name="T68" fmla="*/ 756 w 1512"/>
                <a:gd name="T6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2" h="1469">
                  <a:moveTo>
                    <a:pt x="756" y="0"/>
                  </a:moveTo>
                  <a:lnTo>
                    <a:pt x="756" y="0"/>
                  </a:lnTo>
                  <a:lnTo>
                    <a:pt x="676" y="4"/>
                  </a:lnTo>
                  <a:lnTo>
                    <a:pt x="604" y="12"/>
                  </a:lnTo>
                  <a:lnTo>
                    <a:pt x="528" y="32"/>
                  </a:lnTo>
                  <a:lnTo>
                    <a:pt x="460" y="56"/>
                  </a:lnTo>
                  <a:lnTo>
                    <a:pt x="396" y="89"/>
                  </a:lnTo>
                  <a:lnTo>
                    <a:pt x="332" y="125"/>
                  </a:lnTo>
                  <a:lnTo>
                    <a:pt x="276" y="170"/>
                  </a:lnTo>
                  <a:lnTo>
                    <a:pt x="220" y="214"/>
                  </a:lnTo>
                  <a:lnTo>
                    <a:pt x="172" y="267"/>
                  </a:lnTo>
                  <a:lnTo>
                    <a:pt x="128" y="324"/>
                  </a:lnTo>
                  <a:lnTo>
                    <a:pt x="92" y="388"/>
                  </a:lnTo>
                  <a:lnTo>
                    <a:pt x="60" y="449"/>
                  </a:lnTo>
                  <a:lnTo>
                    <a:pt x="36" y="518"/>
                  </a:lnTo>
                  <a:lnTo>
                    <a:pt x="16" y="591"/>
                  </a:lnTo>
                  <a:lnTo>
                    <a:pt x="4" y="664"/>
                  </a:lnTo>
                  <a:lnTo>
                    <a:pt x="0" y="736"/>
                  </a:lnTo>
                  <a:lnTo>
                    <a:pt x="0" y="736"/>
                  </a:lnTo>
                  <a:lnTo>
                    <a:pt x="4" y="813"/>
                  </a:lnTo>
                  <a:lnTo>
                    <a:pt x="16" y="886"/>
                  </a:lnTo>
                  <a:lnTo>
                    <a:pt x="36" y="955"/>
                  </a:lnTo>
                  <a:lnTo>
                    <a:pt x="60" y="1024"/>
                  </a:lnTo>
                  <a:lnTo>
                    <a:pt x="92" y="1089"/>
                  </a:lnTo>
                  <a:lnTo>
                    <a:pt x="132" y="1149"/>
                  </a:lnTo>
                  <a:lnTo>
                    <a:pt x="176" y="1206"/>
                  </a:lnTo>
                  <a:lnTo>
                    <a:pt x="224" y="1259"/>
                  </a:lnTo>
                  <a:lnTo>
                    <a:pt x="280" y="1303"/>
                  </a:lnTo>
                  <a:lnTo>
                    <a:pt x="336" y="1348"/>
                  </a:lnTo>
                  <a:lnTo>
                    <a:pt x="400" y="1384"/>
                  </a:lnTo>
                  <a:lnTo>
                    <a:pt x="464" y="1413"/>
                  </a:lnTo>
                  <a:lnTo>
                    <a:pt x="536" y="1437"/>
                  </a:lnTo>
                  <a:lnTo>
                    <a:pt x="608" y="1457"/>
                  </a:lnTo>
                  <a:lnTo>
                    <a:pt x="684" y="1469"/>
                  </a:lnTo>
                  <a:lnTo>
                    <a:pt x="760" y="1469"/>
                  </a:lnTo>
                  <a:lnTo>
                    <a:pt x="760" y="1469"/>
                  </a:lnTo>
                  <a:lnTo>
                    <a:pt x="836" y="1465"/>
                  </a:lnTo>
                  <a:lnTo>
                    <a:pt x="912" y="1457"/>
                  </a:lnTo>
                  <a:lnTo>
                    <a:pt x="984" y="1437"/>
                  </a:lnTo>
                  <a:lnTo>
                    <a:pt x="1052" y="1413"/>
                  </a:lnTo>
                  <a:lnTo>
                    <a:pt x="1120" y="1380"/>
                  </a:lnTo>
                  <a:lnTo>
                    <a:pt x="1180" y="1344"/>
                  </a:lnTo>
                  <a:lnTo>
                    <a:pt x="1240" y="1299"/>
                  </a:lnTo>
                  <a:lnTo>
                    <a:pt x="1292" y="1255"/>
                  </a:lnTo>
                  <a:lnTo>
                    <a:pt x="1340" y="1202"/>
                  </a:lnTo>
                  <a:lnTo>
                    <a:pt x="1384" y="1145"/>
                  </a:lnTo>
                  <a:lnTo>
                    <a:pt x="1424" y="1085"/>
                  </a:lnTo>
                  <a:lnTo>
                    <a:pt x="1456" y="1020"/>
                  </a:lnTo>
                  <a:lnTo>
                    <a:pt x="1480" y="951"/>
                  </a:lnTo>
                  <a:lnTo>
                    <a:pt x="1496" y="878"/>
                  </a:lnTo>
                  <a:lnTo>
                    <a:pt x="1508" y="805"/>
                  </a:lnTo>
                  <a:lnTo>
                    <a:pt x="1512" y="732"/>
                  </a:lnTo>
                  <a:lnTo>
                    <a:pt x="1512" y="732"/>
                  </a:lnTo>
                  <a:lnTo>
                    <a:pt x="1508" y="656"/>
                  </a:lnTo>
                  <a:lnTo>
                    <a:pt x="1496" y="583"/>
                  </a:lnTo>
                  <a:lnTo>
                    <a:pt x="1476" y="514"/>
                  </a:lnTo>
                  <a:lnTo>
                    <a:pt x="1452" y="445"/>
                  </a:lnTo>
                  <a:lnTo>
                    <a:pt x="1420" y="380"/>
                  </a:lnTo>
                  <a:lnTo>
                    <a:pt x="1380" y="319"/>
                  </a:lnTo>
                  <a:lnTo>
                    <a:pt x="1336" y="263"/>
                  </a:lnTo>
                  <a:lnTo>
                    <a:pt x="1288" y="214"/>
                  </a:lnTo>
                  <a:lnTo>
                    <a:pt x="1236" y="166"/>
                  </a:lnTo>
                  <a:lnTo>
                    <a:pt x="1176" y="121"/>
                  </a:lnTo>
                  <a:lnTo>
                    <a:pt x="1116" y="85"/>
                  </a:lnTo>
                  <a:lnTo>
                    <a:pt x="1048" y="56"/>
                  </a:lnTo>
                  <a:lnTo>
                    <a:pt x="980" y="32"/>
                  </a:lnTo>
                  <a:lnTo>
                    <a:pt x="908" y="12"/>
                  </a:lnTo>
                  <a:lnTo>
                    <a:pt x="832" y="0"/>
                  </a:lnTo>
                  <a:lnTo>
                    <a:pt x="756" y="0"/>
                  </a:lnTo>
                  <a:lnTo>
                    <a:pt x="756" y="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6" name="Freeform 28"/>
            <p:cNvSpPr>
              <a:spLocks/>
            </p:cNvSpPr>
            <p:nvPr/>
          </p:nvSpPr>
          <p:spPr bwMode="auto">
            <a:xfrm>
              <a:off x="848" y="2076"/>
              <a:ext cx="1476" cy="1429"/>
            </a:xfrm>
            <a:custGeom>
              <a:avLst/>
              <a:gdLst>
                <a:gd name="T0" fmla="*/ 732 w 1476"/>
                <a:gd name="T1" fmla="*/ 0 h 1429"/>
                <a:gd name="T2" fmla="*/ 584 w 1476"/>
                <a:gd name="T3" fmla="*/ 16 h 1429"/>
                <a:gd name="T4" fmla="*/ 448 w 1476"/>
                <a:gd name="T5" fmla="*/ 56 h 1429"/>
                <a:gd name="T6" fmla="*/ 324 w 1476"/>
                <a:gd name="T7" fmla="*/ 125 h 1429"/>
                <a:gd name="T8" fmla="*/ 216 w 1476"/>
                <a:gd name="T9" fmla="*/ 210 h 1429"/>
                <a:gd name="T10" fmla="*/ 124 w 1476"/>
                <a:gd name="T11" fmla="*/ 320 h 1429"/>
                <a:gd name="T12" fmla="*/ 56 w 1476"/>
                <a:gd name="T13" fmla="*/ 441 h 1429"/>
                <a:gd name="T14" fmla="*/ 16 w 1476"/>
                <a:gd name="T15" fmla="*/ 575 h 1429"/>
                <a:gd name="T16" fmla="*/ 0 w 1476"/>
                <a:gd name="T17" fmla="*/ 720 h 1429"/>
                <a:gd name="T18" fmla="*/ 8 w 1476"/>
                <a:gd name="T19" fmla="*/ 793 h 1429"/>
                <a:gd name="T20" fmla="*/ 36 w 1476"/>
                <a:gd name="T21" fmla="*/ 931 h 1429"/>
                <a:gd name="T22" fmla="*/ 92 w 1476"/>
                <a:gd name="T23" fmla="*/ 1061 h 1429"/>
                <a:gd name="T24" fmla="*/ 172 w 1476"/>
                <a:gd name="T25" fmla="*/ 1174 h 1429"/>
                <a:gd name="T26" fmla="*/ 276 w 1476"/>
                <a:gd name="T27" fmla="*/ 1267 h 1429"/>
                <a:gd name="T28" fmla="*/ 392 w 1476"/>
                <a:gd name="T29" fmla="*/ 1344 h 1429"/>
                <a:gd name="T30" fmla="*/ 524 w 1476"/>
                <a:gd name="T31" fmla="*/ 1397 h 1429"/>
                <a:gd name="T32" fmla="*/ 668 w 1476"/>
                <a:gd name="T33" fmla="*/ 1425 h 1429"/>
                <a:gd name="T34" fmla="*/ 744 w 1476"/>
                <a:gd name="T35" fmla="*/ 1429 h 1429"/>
                <a:gd name="T36" fmla="*/ 892 w 1476"/>
                <a:gd name="T37" fmla="*/ 1413 h 1429"/>
                <a:gd name="T38" fmla="*/ 1028 w 1476"/>
                <a:gd name="T39" fmla="*/ 1372 h 1429"/>
                <a:gd name="T40" fmla="*/ 1152 w 1476"/>
                <a:gd name="T41" fmla="*/ 1303 h 1429"/>
                <a:gd name="T42" fmla="*/ 1264 w 1476"/>
                <a:gd name="T43" fmla="*/ 1214 h 1429"/>
                <a:gd name="T44" fmla="*/ 1352 w 1476"/>
                <a:gd name="T45" fmla="*/ 1109 h 1429"/>
                <a:gd name="T46" fmla="*/ 1420 w 1476"/>
                <a:gd name="T47" fmla="*/ 988 h 1429"/>
                <a:gd name="T48" fmla="*/ 1460 w 1476"/>
                <a:gd name="T49" fmla="*/ 854 h 1429"/>
                <a:gd name="T50" fmla="*/ 1476 w 1476"/>
                <a:gd name="T51" fmla="*/ 708 h 1429"/>
                <a:gd name="T52" fmla="*/ 1472 w 1476"/>
                <a:gd name="T53" fmla="*/ 635 h 1429"/>
                <a:gd name="T54" fmla="*/ 1440 w 1476"/>
                <a:gd name="T55" fmla="*/ 498 h 1429"/>
                <a:gd name="T56" fmla="*/ 1384 w 1476"/>
                <a:gd name="T57" fmla="*/ 368 h 1429"/>
                <a:gd name="T58" fmla="*/ 1304 w 1476"/>
                <a:gd name="T59" fmla="*/ 255 h 1429"/>
                <a:gd name="T60" fmla="*/ 1204 w 1476"/>
                <a:gd name="T61" fmla="*/ 158 h 1429"/>
                <a:gd name="T62" fmla="*/ 1084 w 1476"/>
                <a:gd name="T63" fmla="*/ 81 h 1429"/>
                <a:gd name="T64" fmla="*/ 952 w 1476"/>
                <a:gd name="T65" fmla="*/ 28 h 1429"/>
                <a:gd name="T66" fmla="*/ 808 w 1476"/>
                <a:gd name="T67" fmla="*/ 0 h 1429"/>
                <a:gd name="T68" fmla="*/ 732 w 1476"/>
                <a:gd name="T69" fmla="*/ 0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6" h="1429">
                  <a:moveTo>
                    <a:pt x="732" y="0"/>
                  </a:moveTo>
                  <a:lnTo>
                    <a:pt x="732" y="0"/>
                  </a:lnTo>
                  <a:lnTo>
                    <a:pt x="660" y="4"/>
                  </a:lnTo>
                  <a:lnTo>
                    <a:pt x="584" y="16"/>
                  </a:lnTo>
                  <a:lnTo>
                    <a:pt x="516" y="32"/>
                  </a:lnTo>
                  <a:lnTo>
                    <a:pt x="448" y="56"/>
                  </a:lnTo>
                  <a:lnTo>
                    <a:pt x="384" y="89"/>
                  </a:lnTo>
                  <a:lnTo>
                    <a:pt x="324" y="125"/>
                  </a:lnTo>
                  <a:lnTo>
                    <a:pt x="268" y="166"/>
                  </a:lnTo>
                  <a:lnTo>
                    <a:pt x="216" y="210"/>
                  </a:lnTo>
                  <a:lnTo>
                    <a:pt x="168" y="263"/>
                  </a:lnTo>
                  <a:lnTo>
                    <a:pt x="124" y="320"/>
                  </a:lnTo>
                  <a:lnTo>
                    <a:pt x="88" y="376"/>
                  </a:lnTo>
                  <a:lnTo>
                    <a:pt x="56" y="441"/>
                  </a:lnTo>
                  <a:lnTo>
                    <a:pt x="32" y="506"/>
                  </a:lnTo>
                  <a:lnTo>
                    <a:pt x="16" y="575"/>
                  </a:lnTo>
                  <a:lnTo>
                    <a:pt x="4" y="648"/>
                  </a:lnTo>
                  <a:lnTo>
                    <a:pt x="0" y="720"/>
                  </a:lnTo>
                  <a:lnTo>
                    <a:pt x="0" y="720"/>
                  </a:lnTo>
                  <a:lnTo>
                    <a:pt x="8" y="793"/>
                  </a:lnTo>
                  <a:lnTo>
                    <a:pt x="20" y="862"/>
                  </a:lnTo>
                  <a:lnTo>
                    <a:pt x="36" y="931"/>
                  </a:lnTo>
                  <a:lnTo>
                    <a:pt x="64" y="996"/>
                  </a:lnTo>
                  <a:lnTo>
                    <a:pt x="92" y="1061"/>
                  </a:lnTo>
                  <a:lnTo>
                    <a:pt x="132" y="1117"/>
                  </a:lnTo>
                  <a:lnTo>
                    <a:pt x="172" y="1174"/>
                  </a:lnTo>
                  <a:lnTo>
                    <a:pt x="220" y="1223"/>
                  </a:lnTo>
                  <a:lnTo>
                    <a:pt x="276" y="1267"/>
                  </a:lnTo>
                  <a:lnTo>
                    <a:pt x="332" y="1312"/>
                  </a:lnTo>
                  <a:lnTo>
                    <a:pt x="392" y="1344"/>
                  </a:lnTo>
                  <a:lnTo>
                    <a:pt x="456" y="1376"/>
                  </a:lnTo>
                  <a:lnTo>
                    <a:pt x="524" y="1397"/>
                  </a:lnTo>
                  <a:lnTo>
                    <a:pt x="596" y="1417"/>
                  </a:lnTo>
                  <a:lnTo>
                    <a:pt x="668" y="1425"/>
                  </a:lnTo>
                  <a:lnTo>
                    <a:pt x="744" y="1429"/>
                  </a:lnTo>
                  <a:lnTo>
                    <a:pt x="744" y="1429"/>
                  </a:lnTo>
                  <a:lnTo>
                    <a:pt x="820" y="1425"/>
                  </a:lnTo>
                  <a:lnTo>
                    <a:pt x="892" y="1413"/>
                  </a:lnTo>
                  <a:lnTo>
                    <a:pt x="960" y="1397"/>
                  </a:lnTo>
                  <a:lnTo>
                    <a:pt x="1028" y="1372"/>
                  </a:lnTo>
                  <a:lnTo>
                    <a:pt x="1092" y="1340"/>
                  </a:lnTo>
                  <a:lnTo>
                    <a:pt x="1152" y="1303"/>
                  </a:lnTo>
                  <a:lnTo>
                    <a:pt x="1212" y="1263"/>
                  </a:lnTo>
                  <a:lnTo>
                    <a:pt x="1264" y="1214"/>
                  </a:lnTo>
                  <a:lnTo>
                    <a:pt x="1308" y="1166"/>
                  </a:lnTo>
                  <a:lnTo>
                    <a:pt x="1352" y="1109"/>
                  </a:lnTo>
                  <a:lnTo>
                    <a:pt x="1388" y="1048"/>
                  </a:lnTo>
                  <a:lnTo>
                    <a:pt x="1420" y="988"/>
                  </a:lnTo>
                  <a:lnTo>
                    <a:pt x="1444" y="919"/>
                  </a:lnTo>
                  <a:lnTo>
                    <a:pt x="1460" y="854"/>
                  </a:lnTo>
                  <a:lnTo>
                    <a:pt x="1472" y="781"/>
                  </a:lnTo>
                  <a:lnTo>
                    <a:pt x="1476" y="708"/>
                  </a:lnTo>
                  <a:lnTo>
                    <a:pt x="1476" y="708"/>
                  </a:lnTo>
                  <a:lnTo>
                    <a:pt x="1472" y="635"/>
                  </a:lnTo>
                  <a:lnTo>
                    <a:pt x="1460" y="563"/>
                  </a:lnTo>
                  <a:lnTo>
                    <a:pt x="1440" y="498"/>
                  </a:lnTo>
                  <a:lnTo>
                    <a:pt x="1416" y="429"/>
                  </a:lnTo>
                  <a:lnTo>
                    <a:pt x="1384" y="368"/>
                  </a:lnTo>
                  <a:lnTo>
                    <a:pt x="1344" y="312"/>
                  </a:lnTo>
                  <a:lnTo>
                    <a:pt x="1304" y="255"/>
                  </a:lnTo>
                  <a:lnTo>
                    <a:pt x="1256" y="206"/>
                  </a:lnTo>
                  <a:lnTo>
                    <a:pt x="1204" y="158"/>
                  </a:lnTo>
                  <a:lnTo>
                    <a:pt x="1144" y="117"/>
                  </a:lnTo>
                  <a:lnTo>
                    <a:pt x="1084" y="81"/>
                  </a:lnTo>
                  <a:lnTo>
                    <a:pt x="1020" y="52"/>
                  </a:lnTo>
                  <a:lnTo>
                    <a:pt x="952" y="28"/>
                  </a:lnTo>
                  <a:lnTo>
                    <a:pt x="880" y="12"/>
                  </a:lnTo>
                  <a:lnTo>
                    <a:pt x="808" y="0"/>
                  </a:lnTo>
                  <a:lnTo>
                    <a:pt x="732" y="0"/>
                  </a:lnTo>
                  <a:lnTo>
                    <a:pt x="732"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7" name="Freeform 29"/>
            <p:cNvSpPr>
              <a:spLocks/>
            </p:cNvSpPr>
            <p:nvPr/>
          </p:nvSpPr>
          <p:spPr bwMode="auto">
            <a:xfrm>
              <a:off x="876" y="2088"/>
              <a:ext cx="1432" cy="1389"/>
            </a:xfrm>
            <a:custGeom>
              <a:avLst/>
              <a:gdLst>
                <a:gd name="T0" fmla="*/ 708 w 1432"/>
                <a:gd name="T1" fmla="*/ 0 h 1389"/>
                <a:gd name="T2" fmla="*/ 564 w 1432"/>
                <a:gd name="T3" fmla="*/ 16 h 1389"/>
                <a:gd name="T4" fmla="*/ 432 w 1432"/>
                <a:gd name="T5" fmla="*/ 57 h 1389"/>
                <a:gd name="T6" fmla="*/ 308 w 1432"/>
                <a:gd name="T7" fmla="*/ 121 h 1389"/>
                <a:gd name="T8" fmla="*/ 204 w 1432"/>
                <a:gd name="T9" fmla="*/ 210 h 1389"/>
                <a:gd name="T10" fmla="*/ 116 w 1432"/>
                <a:gd name="T11" fmla="*/ 312 h 1389"/>
                <a:gd name="T12" fmla="*/ 52 w 1432"/>
                <a:gd name="T13" fmla="*/ 429 h 1389"/>
                <a:gd name="T14" fmla="*/ 12 w 1432"/>
                <a:gd name="T15" fmla="*/ 563 h 1389"/>
                <a:gd name="T16" fmla="*/ 0 w 1432"/>
                <a:gd name="T17" fmla="*/ 700 h 1389"/>
                <a:gd name="T18" fmla="*/ 4 w 1432"/>
                <a:gd name="T19" fmla="*/ 773 h 1389"/>
                <a:gd name="T20" fmla="*/ 32 w 1432"/>
                <a:gd name="T21" fmla="*/ 907 h 1389"/>
                <a:gd name="T22" fmla="*/ 88 w 1432"/>
                <a:gd name="T23" fmla="*/ 1032 h 1389"/>
                <a:gd name="T24" fmla="*/ 168 w 1432"/>
                <a:gd name="T25" fmla="*/ 1142 h 1389"/>
                <a:gd name="T26" fmla="*/ 268 w 1432"/>
                <a:gd name="T27" fmla="*/ 1235 h 1389"/>
                <a:gd name="T28" fmla="*/ 380 w 1432"/>
                <a:gd name="T29" fmla="*/ 1308 h 1389"/>
                <a:gd name="T30" fmla="*/ 512 w 1432"/>
                <a:gd name="T31" fmla="*/ 1356 h 1389"/>
                <a:gd name="T32" fmla="*/ 652 w 1432"/>
                <a:gd name="T33" fmla="*/ 1385 h 1389"/>
                <a:gd name="T34" fmla="*/ 724 w 1432"/>
                <a:gd name="T35" fmla="*/ 1389 h 1389"/>
                <a:gd name="T36" fmla="*/ 868 w 1432"/>
                <a:gd name="T37" fmla="*/ 1372 h 1389"/>
                <a:gd name="T38" fmla="*/ 1000 w 1432"/>
                <a:gd name="T39" fmla="*/ 1328 h 1389"/>
                <a:gd name="T40" fmla="*/ 1124 w 1432"/>
                <a:gd name="T41" fmla="*/ 1263 h 1389"/>
                <a:gd name="T42" fmla="*/ 1228 w 1432"/>
                <a:gd name="T43" fmla="*/ 1178 h 1389"/>
                <a:gd name="T44" fmla="*/ 1316 w 1432"/>
                <a:gd name="T45" fmla="*/ 1073 h 1389"/>
                <a:gd name="T46" fmla="*/ 1380 w 1432"/>
                <a:gd name="T47" fmla="*/ 955 h 1389"/>
                <a:gd name="T48" fmla="*/ 1420 w 1432"/>
                <a:gd name="T49" fmla="*/ 826 h 1389"/>
                <a:gd name="T50" fmla="*/ 1432 w 1432"/>
                <a:gd name="T51" fmla="*/ 684 h 1389"/>
                <a:gd name="T52" fmla="*/ 1428 w 1432"/>
                <a:gd name="T53" fmla="*/ 615 h 1389"/>
                <a:gd name="T54" fmla="*/ 1400 w 1432"/>
                <a:gd name="T55" fmla="*/ 478 h 1389"/>
                <a:gd name="T56" fmla="*/ 1344 w 1432"/>
                <a:gd name="T57" fmla="*/ 356 h 1389"/>
                <a:gd name="T58" fmla="*/ 1264 w 1432"/>
                <a:gd name="T59" fmla="*/ 247 h 1389"/>
                <a:gd name="T60" fmla="*/ 1164 w 1432"/>
                <a:gd name="T61" fmla="*/ 154 h 1389"/>
                <a:gd name="T62" fmla="*/ 1052 w 1432"/>
                <a:gd name="T63" fmla="*/ 81 h 1389"/>
                <a:gd name="T64" fmla="*/ 920 w 1432"/>
                <a:gd name="T65" fmla="*/ 28 h 1389"/>
                <a:gd name="T66" fmla="*/ 780 w 1432"/>
                <a:gd name="T67" fmla="*/ 0 h 1389"/>
                <a:gd name="T68" fmla="*/ 708 w 1432"/>
                <a:gd name="T69" fmla="*/ 0 h 1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2" h="1389">
                  <a:moveTo>
                    <a:pt x="708" y="0"/>
                  </a:moveTo>
                  <a:lnTo>
                    <a:pt x="708" y="0"/>
                  </a:lnTo>
                  <a:lnTo>
                    <a:pt x="636" y="4"/>
                  </a:lnTo>
                  <a:lnTo>
                    <a:pt x="564" y="16"/>
                  </a:lnTo>
                  <a:lnTo>
                    <a:pt x="496" y="32"/>
                  </a:lnTo>
                  <a:lnTo>
                    <a:pt x="432" y="57"/>
                  </a:lnTo>
                  <a:lnTo>
                    <a:pt x="368" y="85"/>
                  </a:lnTo>
                  <a:lnTo>
                    <a:pt x="308" y="121"/>
                  </a:lnTo>
                  <a:lnTo>
                    <a:pt x="256" y="162"/>
                  </a:lnTo>
                  <a:lnTo>
                    <a:pt x="204" y="210"/>
                  </a:lnTo>
                  <a:lnTo>
                    <a:pt x="160" y="259"/>
                  </a:lnTo>
                  <a:lnTo>
                    <a:pt x="116" y="312"/>
                  </a:lnTo>
                  <a:lnTo>
                    <a:pt x="84" y="368"/>
                  </a:lnTo>
                  <a:lnTo>
                    <a:pt x="52" y="429"/>
                  </a:lnTo>
                  <a:lnTo>
                    <a:pt x="28" y="494"/>
                  </a:lnTo>
                  <a:lnTo>
                    <a:pt x="12" y="563"/>
                  </a:lnTo>
                  <a:lnTo>
                    <a:pt x="4" y="632"/>
                  </a:lnTo>
                  <a:lnTo>
                    <a:pt x="0" y="700"/>
                  </a:lnTo>
                  <a:lnTo>
                    <a:pt x="0" y="700"/>
                  </a:lnTo>
                  <a:lnTo>
                    <a:pt x="4" y="773"/>
                  </a:lnTo>
                  <a:lnTo>
                    <a:pt x="16" y="842"/>
                  </a:lnTo>
                  <a:lnTo>
                    <a:pt x="32" y="907"/>
                  </a:lnTo>
                  <a:lnTo>
                    <a:pt x="60" y="972"/>
                  </a:lnTo>
                  <a:lnTo>
                    <a:pt x="88" y="1032"/>
                  </a:lnTo>
                  <a:lnTo>
                    <a:pt x="128" y="1089"/>
                  </a:lnTo>
                  <a:lnTo>
                    <a:pt x="168" y="1142"/>
                  </a:lnTo>
                  <a:lnTo>
                    <a:pt x="216" y="1190"/>
                  </a:lnTo>
                  <a:lnTo>
                    <a:pt x="268" y="1235"/>
                  </a:lnTo>
                  <a:lnTo>
                    <a:pt x="324" y="1271"/>
                  </a:lnTo>
                  <a:lnTo>
                    <a:pt x="380" y="1308"/>
                  </a:lnTo>
                  <a:lnTo>
                    <a:pt x="444" y="1336"/>
                  </a:lnTo>
                  <a:lnTo>
                    <a:pt x="512" y="1356"/>
                  </a:lnTo>
                  <a:lnTo>
                    <a:pt x="580" y="1372"/>
                  </a:lnTo>
                  <a:lnTo>
                    <a:pt x="652" y="1385"/>
                  </a:lnTo>
                  <a:lnTo>
                    <a:pt x="724" y="1389"/>
                  </a:lnTo>
                  <a:lnTo>
                    <a:pt x="724" y="1389"/>
                  </a:lnTo>
                  <a:lnTo>
                    <a:pt x="796" y="1381"/>
                  </a:lnTo>
                  <a:lnTo>
                    <a:pt x="868" y="1372"/>
                  </a:lnTo>
                  <a:lnTo>
                    <a:pt x="936" y="1352"/>
                  </a:lnTo>
                  <a:lnTo>
                    <a:pt x="1000" y="1328"/>
                  </a:lnTo>
                  <a:lnTo>
                    <a:pt x="1064" y="1300"/>
                  </a:lnTo>
                  <a:lnTo>
                    <a:pt x="1124" y="1263"/>
                  </a:lnTo>
                  <a:lnTo>
                    <a:pt x="1176" y="1223"/>
                  </a:lnTo>
                  <a:lnTo>
                    <a:pt x="1228" y="1178"/>
                  </a:lnTo>
                  <a:lnTo>
                    <a:pt x="1272" y="1130"/>
                  </a:lnTo>
                  <a:lnTo>
                    <a:pt x="1316" y="1073"/>
                  </a:lnTo>
                  <a:lnTo>
                    <a:pt x="1352" y="1016"/>
                  </a:lnTo>
                  <a:lnTo>
                    <a:pt x="1380" y="955"/>
                  </a:lnTo>
                  <a:lnTo>
                    <a:pt x="1404" y="891"/>
                  </a:lnTo>
                  <a:lnTo>
                    <a:pt x="1420" y="826"/>
                  </a:lnTo>
                  <a:lnTo>
                    <a:pt x="1432" y="757"/>
                  </a:lnTo>
                  <a:lnTo>
                    <a:pt x="1432" y="684"/>
                  </a:lnTo>
                  <a:lnTo>
                    <a:pt x="1432" y="684"/>
                  </a:lnTo>
                  <a:lnTo>
                    <a:pt x="1428" y="615"/>
                  </a:lnTo>
                  <a:lnTo>
                    <a:pt x="1416" y="546"/>
                  </a:lnTo>
                  <a:lnTo>
                    <a:pt x="1400" y="478"/>
                  </a:lnTo>
                  <a:lnTo>
                    <a:pt x="1372" y="417"/>
                  </a:lnTo>
                  <a:lnTo>
                    <a:pt x="1344" y="356"/>
                  </a:lnTo>
                  <a:lnTo>
                    <a:pt x="1304" y="300"/>
                  </a:lnTo>
                  <a:lnTo>
                    <a:pt x="1264" y="247"/>
                  </a:lnTo>
                  <a:lnTo>
                    <a:pt x="1216" y="198"/>
                  </a:lnTo>
                  <a:lnTo>
                    <a:pt x="1164" y="154"/>
                  </a:lnTo>
                  <a:lnTo>
                    <a:pt x="1112" y="113"/>
                  </a:lnTo>
                  <a:lnTo>
                    <a:pt x="1052" y="81"/>
                  </a:lnTo>
                  <a:lnTo>
                    <a:pt x="988" y="48"/>
                  </a:lnTo>
                  <a:lnTo>
                    <a:pt x="920" y="28"/>
                  </a:lnTo>
                  <a:lnTo>
                    <a:pt x="852" y="12"/>
                  </a:lnTo>
                  <a:lnTo>
                    <a:pt x="780" y="0"/>
                  </a:lnTo>
                  <a:lnTo>
                    <a:pt x="708" y="0"/>
                  </a:lnTo>
                  <a:lnTo>
                    <a:pt x="708" y="0"/>
                  </a:ln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8" name="Freeform 30"/>
            <p:cNvSpPr>
              <a:spLocks/>
            </p:cNvSpPr>
            <p:nvPr/>
          </p:nvSpPr>
          <p:spPr bwMode="auto">
            <a:xfrm>
              <a:off x="900" y="2100"/>
              <a:ext cx="1396" cy="1344"/>
            </a:xfrm>
            <a:custGeom>
              <a:avLst/>
              <a:gdLst>
                <a:gd name="T0" fmla="*/ 688 w 1396"/>
                <a:gd name="T1" fmla="*/ 0 h 1344"/>
                <a:gd name="T2" fmla="*/ 548 w 1396"/>
                <a:gd name="T3" fmla="*/ 16 h 1344"/>
                <a:gd name="T4" fmla="*/ 416 w 1396"/>
                <a:gd name="T5" fmla="*/ 57 h 1344"/>
                <a:gd name="T6" fmla="*/ 300 w 1396"/>
                <a:gd name="T7" fmla="*/ 121 h 1344"/>
                <a:gd name="T8" fmla="*/ 196 w 1396"/>
                <a:gd name="T9" fmla="*/ 207 h 1344"/>
                <a:gd name="T10" fmla="*/ 116 w 1396"/>
                <a:gd name="T11" fmla="*/ 304 h 1344"/>
                <a:gd name="T12" fmla="*/ 52 w 1396"/>
                <a:gd name="T13" fmla="*/ 421 h 1344"/>
                <a:gd name="T14" fmla="*/ 12 w 1396"/>
                <a:gd name="T15" fmla="*/ 547 h 1344"/>
                <a:gd name="T16" fmla="*/ 0 w 1396"/>
                <a:gd name="T17" fmla="*/ 684 h 1344"/>
                <a:gd name="T18" fmla="*/ 4 w 1396"/>
                <a:gd name="T19" fmla="*/ 753 h 1344"/>
                <a:gd name="T20" fmla="*/ 36 w 1396"/>
                <a:gd name="T21" fmla="*/ 883 h 1344"/>
                <a:gd name="T22" fmla="*/ 88 w 1396"/>
                <a:gd name="T23" fmla="*/ 1000 h 1344"/>
                <a:gd name="T24" fmla="*/ 168 w 1396"/>
                <a:gd name="T25" fmla="*/ 1109 h 1344"/>
                <a:gd name="T26" fmla="*/ 264 w 1396"/>
                <a:gd name="T27" fmla="*/ 1199 h 1344"/>
                <a:gd name="T28" fmla="*/ 376 w 1396"/>
                <a:gd name="T29" fmla="*/ 1267 h 1344"/>
                <a:gd name="T30" fmla="*/ 500 w 1396"/>
                <a:gd name="T31" fmla="*/ 1316 h 1344"/>
                <a:gd name="T32" fmla="*/ 636 w 1396"/>
                <a:gd name="T33" fmla="*/ 1344 h 1344"/>
                <a:gd name="T34" fmla="*/ 708 w 1396"/>
                <a:gd name="T35" fmla="*/ 1344 h 1344"/>
                <a:gd name="T36" fmla="*/ 848 w 1396"/>
                <a:gd name="T37" fmla="*/ 1328 h 1344"/>
                <a:gd name="T38" fmla="*/ 980 w 1396"/>
                <a:gd name="T39" fmla="*/ 1288 h 1344"/>
                <a:gd name="T40" fmla="*/ 1096 w 1396"/>
                <a:gd name="T41" fmla="*/ 1223 h 1344"/>
                <a:gd name="T42" fmla="*/ 1196 w 1396"/>
                <a:gd name="T43" fmla="*/ 1138 h 1344"/>
                <a:gd name="T44" fmla="*/ 1280 w 1396"/>
                <a:gd name="T45" fmla="*/ 1041 h 1344"/>
                <a:gd name="T46" fmla="*/ 1344 w 1396"/>
                <a:gd name="T47" fmla="*/ 923 h 1344"/>
                <a:gd name="T48" fmla="*/ 1384 w 1396"/>
                <a:gd name="T49" fmla="*/ 798 h 1344"/>
                <a:gd name="T50" fmla="*/ 1396 w 1396"/>
                <a:gd name="T51" fmla="*/ 660 h 1344"/>
                <a:gd name="T52" fmla="*/ 1392 w 1396"/>
                <a:gd name="T53" fmla="*/ 591 h 1344"/>
                <a:gd name="T54" fmla="*/ 1360 w 1396"/>
                <a:gd name="T55" fmla="*/ 462 h 1344"/>
                <a:gd name="T56" fmla="*/ 1304 w 1396"/>
                <a:gd name="T57" fmla="*/ 344 h 1344"/>
                <a:gd name="T58" fmla="*/ 1228 w 1396"/>
                <a:gd name="T59" fmla="*/ 235 h 1344"/>
                <a:gd name="T60" fmla="*/ 1132 w 1396"/>
                <a:gd name="T61" fmla="*/ 146 h 1344"/>
                <a:gd name="T62" fmla="*/ 1020 w 1396"/>
                <a:gd name="T63" fmla="*/ 77 h 1344"/>
                <a:gd name="T64" fmla="*/ 896 w 1396"/>
                <a:gd name="T65" fmla="*/ 28 h 1344"/>
                <a:gd name="T66" fmla="*/ 760 w 1396"/>
                <a:gd name="T67" fmla="*/ 0 h 1344"/>
                <a:gd name="T68" fmla="*/ 688 w 1396"/>
                <a:gd name="T69" fmla="*/ 0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6" h="1344">
                  <a:moveTo>
                    <a:pt x="688" y="0"/>
                  </a:moveTo>
                  <a:lnTo>
                    <a:pt x="688" y="0"/>
                  </a:lnTo>
                  <a:lnTo>
                    <a:pt x="616" y="4"/>
                  </a:lnTo>
                  <a:lnTo>
                    <a:pt x="548" y="16"/>
                  </a:lnTo>
                  <a:lnTo>
                    <a:pt x="480" y="32"/>
                  </a:lnTo>
                  <a:lnTo>
                    <a:pt x="416" y="57"/>
                  </a:lnTo>
                  <a:lnTo>
                    <a:pt x="356" y="85"/>
                  </a:lnTo>
                  <a:lnTo>
                    <a:pt x="300" y="121"/>
                  </a:lnTo>
                  <a:lnTo>
                    <a:pt x="248" y="162"/>
                  </a:lnTo>
                  <a:lnTo>
                    <a:pt x="196" y="207"/>
                  </a:lnTo>
                  <a:lnTo>
                    <a:pt x="152" y="255"/>
                  </a:lnTo>
                  <a:lnTo>
                    <a:pt x="116" y="304"/>
                  </a:lnTo>
                  <a:lnTo>
                    <a:pt x="80" y="360"/>
                  </a:lnTo>
                  <a:lnTo>
                    <a:pt x="52" y="421"/>
                  </a:lnTo>
                  <a:lnTo>
                    <a:pt x="28" y="482"/>
                  </a:lnTo>
                  <a:lnTo>
                    <a:pt x="12" y="547"/>
                  </a:lnTo>
                  <a:lnTo>
                    <a:pt x="4" y="615"/>
                  </a:lnTo>
                  <a:lnTo>
                    <a:pt x="0" y="684"/>
                  </a:lnTo>
                  <a:lnTo>
                    <a:pt x="0" y="684"/>
                  </a:lnTo>
                  <a:lnTo>
                    <a:pt x="4" y="753"/>
                  </a:lnTo>
                  <a:lnTo>
                    <a:pt x="16" y="818"/>
                  </a:lnTo>
                  <a:lnTo>
                    <a:pt x="36" y="883"/>
                  </a:lnTo>
                  <a:lnTo>
                    <a:pt x="60" y="943"/>
                  </a:lnTo>
                  <a:lnTo>
                    <a:pt x="88" y="1000"/>
                  </a:lnTo>
                  <a:lnTo>
                    <a:pt x="124" y="1057"/>
                  </a:lnTo>
                  <a:lnTo>
                    <a:pt x="168" y="1109"/>
                  </a:lnTo>
                  <a:lnTo>
                    <a:pt x="212" y="1154"/>
                  </a:lnTo>
                  <a:lnTo>
                    <a:pt x="264" y="1199"/>
                  </a:lnTo>
                  <a:lnTo>
                    <a:pt x="316" y="1235"/>
                  </a:lnTo>
                  <a:lnTo>
                    <a:pt x="376" y="1267"/>
                  </a:lnTo>
                  <a:lnTo>
                    <a:pt x="436" y="1296"/>
                  </a:lnTo>
                  <a:lnTo>
                    <a:pt x="500" y="1316"/>
                  </a:lnTo>
                  <a:lnTo>
                    <a:pt x="568" y="1332"/>
                  </a:lnTo>
                  <a:lnTo>
                    <a:pt x="636" y="1344"/>
                  </a:lnTo>
                  <a:lnTo>
                    <a:pt x="708" y="1344"/>
                  </a:lnTo>
                  <a:lnTo>
                    <a:pt x="708" y="1344"/>
                  </a:lnTo>
                  <a:lnTo>
                    <a:pt x="780" y="1340"/>
                  </a:lnTo>
                  <a:lnTo>
                    <a:pt x="848" y="1328"/>
                  </a:lnTo>
                  <a:lnTo>
                    <a:pt x="916" y="1312"/>
                  </a:lnTo>
                  <a:lnTo>
                    <a:pt x="980" y="1288"/>
                  </a:lnTo>
                  <a:lnTo>
                    <a:pt x="1040" y="1259"/>
                  </a:lnTo>
                  <a:lnTo>
                    <a:pt x="1096" y="1223"/>
                  </a:lnTo>
                  <a:lnTo>
                    <a:pt x="1148" y="1182"/>
                  </a:lnTo>
                  <a:lnTo>
                    <a:pt x="1196" y="1138"/>
                  </a:lnTo>
                  <a:lnTo>
                    <a:pt x="1244" y="1089"/>
                  </a:lnTo>
                  <a:lnTo>
                    <a:pt x="1280" y="1041"/>
                  </a:lnTo>
                  <a:lnTo>
                    <a:pt x="1316" y="984"/>
                  </a:lnTo>
                  <a:lnTo>
                    <a:pt x="1344" y="923"/>
                  </a:lnTo>
                  <a:lnTo>
                    <a:pt x="1368" y="862"/>
                  </a:lnTo>
                  <a:lnTo>
                    <a:pt x="1384" y="798"/>
                  </a:lnTo>
                  <a:lnTo>
                    <a:pt x="1392" y="729"/>
                  </a:lnTo>
                  <a:lnTo>
                    <a:pt x="1396" y="660"/>
                  </a:lnTo>
                  <a:lnTo>
                    <a:pt x="1396" y="660"/>
                  </a:lnTo>
                  <a:lnTo>
                    <a:pt x="1392" y="591"/>
                  </a:lnTo>
                  <a:lnTo>
                    <a:pt x="1380" y="526"/>
                  </a:lnTo>
                  <a:lnTo>
                    <a:pt x="1360" y="462"/>
                  </a:lnTo>
                  <a:lnTo>
                    <a:pt x="1336" y="401"/>
                  </a:lnTo>
                  <a:lnTo>
                    <a:pt x="1304" y="344"/>
                  </a:lnTo>
                  <a:lnTo>
                    <a:pt x="1272" y="288"/>
                  </a:lnTo>
                  <a:lnTo>
                    <a:pt x="1228" y="235"/>
                  </a:lnTo>
                  <a:lnTo>
                    <a:pt x="1184" y="190"/>
                  </a:lnTo>
                  <a:lnTo>
                    <a:pt x="1132" y="146"/>
                  </a:lnTo>
                  <a:lnTo>
                    <a:pt x="1080" y="109"/>
                  </a:lnTo>
                  <a:lnTo>
                    <a:pt x="1020" y="77"/>
                  </a:lnTo>
                  <a:lnTo>
                    <a:pt x="960" y="49"/>
                  </a:lnTo>
                  <a:lnTo>
                    <a:pt x="896" y="28"/>
                  </a:lnTo>
                  <a:lnTo>
                    <a:pt x="828" y="12"/>
                  </a:lnTo>
                  <a:lnTo>
                    <a:pt x="760" y="0"/>
                  </a:lnTo>
                  <a:lnTo>
                    <a:pt x="688" y="0"/>
                  </a:lnTo>
                  <a:lnTo>
                    <a:pt x="688"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29" name="Freeform 31"/>
            <p:cNvSpPr>
              <a:spLocks/>
            </p:cNvSpPr>
            <p:nvPr/>
          </p:nvSpPr>
          <p:spPr bwMode="auto">
            <a:xfrm>
              <a:off x="924" y="2112"/>
              <a:ext cx="1356" cy="1304"/>
            </a:xfrm>
            <a:custGeom>
              <a:avLst/>
              <a:gdLst>
                <a:gd name="T0" fmla="*/ 668 w 1356"/>
                <a:gd name="T1" fmla="*/ 0 h 1304"/>
                <a:gd name="T2" fmla="*/ 532 w 1356"/>
                <a:gd name="T3" fmla="*/ 16 h 1304"/>
                <a:gd name="T4" fmla="*/ 404 w 1356"/>
                <a:gd name="T5" fmla="*/ 57 h 1304"/>
                <a:gd name="T6" fmla="*/ 292 w 1356"/>
                <a:gd name="T7" fmla="*/ 118 h 1304"/>
                <a:gd name="T8" fmla="*/ 192 w 1356"/>
                <a:gd name="T9" fmla="*/ 203 h 1304"/>
                <a:gd name="T10" fmla="*/ 112 w 1356"/>
                <a:gd name="T11" fmla="*/ 300 h 1304"/>
                <a:gd name="T12" fmla="*/ 52 w 1356"/>
                <a:gd name="T13" fmla="*/ 409 h 1304"/>
                <a:gd name="T14" fmla="*/ 12 w 1356"/>
                <a:gd name="T15" fmla="*/ 535 h 1304"/>
                <a:gd name="T16" fmla="*/ 0 w 1356"/>
                <a:gd name="T17" fmla="*/ 664 h 1304"/>
                <a:gd name="T18" fmla="*/ 8 w 1356"/>
                <a:gd name="T19" fmla="*/ 733 h 1304"/>
                <a:gd name="T20" fmla="*/ 36 w 1356"/>
                <a:gd name="T21" fmla="*/ 859 h 1304"/>
                <a:gd name="T22" fmla="*/ 88 w 1356"/>
                <a:gd name="T23" fmla="*/ 972 h 1304"/>
                <a:gd name="T24" fmla="*/ 164 w 1356"/>
                <a:gd name="T25" fmla="*/ 1077 h 1304"/>
                <a:gd name="T26" fmla="*/ 260 w 1356"/>
                <a:gd name="T27" fmla="*/ 1162 h 1304"/>
                <a:gd name="T28" fmla="*/ 368 w 1356"/>
                <a:gd name="T29" fmla="*/ 1231 h 1304"/>
                <a:gd name="T30" fmla="*/ 492 w 1356"/>
                <a:gd name="T31" fmla="*/ 1276 h 1304"/>
                <a:gd name="T32" fmla="*/ 624 w 1356"/>
                <a:gd name="T33" fmla="*/ 1300 h 1304"/>
                <a:gd name="T34" fmla="*/ 692 w 1356"/>
                <a:gd name="T35" fmla="*/ 1304 h 1304"/>
                <a:gd name="T36" fmla="*/ 828 w 1356"/>
                <a:gd name="T37" fmla="*/ 1288 h 1304"/>
                <a:gd name="T38" fmla="*/ 956 w 1356"/>
                <a:gd name="T39" fmla="*/ 1247 h 1304"/>
                <a:gd name="T40" fmla="*/ 1068 w 1356"/>
                <a:gd name="T41" fmla="*/ 1182 h 1304"/>
                <a:gd name="T42" fmla="*/ 1168 w 1356"/>
                <a:gd name="T43" fmla="*/ 1101 h 1304"/>
                <a:gd name="T44" fmla="*/ 1248 w 1356"/>
                <a:gd name="T45" fmla="*/ 1004 h 1304"/>
                <a:gd name="T46" fmla="*/ 1308 w 1356"/>
                <a:gd name="T47" fmla="*/ 891 h 1304"/>
                <a:gd name="T48" fmla="*/ 1348 w 1356"/>
                <a:gd name="T49" fmla="*/ 769 h 1304"/>
                <a:gd name="T50" fmla="*/ 1356 w 1356"/>
                <a:gd name="T51" fmla="*/ 636 h 1304"/>
                <a:gd name="T52" fmla="*/ 1352 w 1356"/>
                <a:gd name="T53" fmla="*/ 571 h 1304"/>
                <a:gd name="T54" fmla="*/ 1324 w 1356"/>
                <a:gd name="T55" fmla="*/ 446 h 1304"/>
                <a:gd name="T56" fmla="*/ 1268 w 1356"/>
                <a:gd name="T57" fmla="*/ 328 h 1304"/>
                <a:gd name="T58" fmla="*/ 1196 w 1356"/>
                <a:gd name="T59" fmla="*/ 227 h 1304"/>
                <a:gd name="T60" fmla="*/ 1100 w 1356"/>
                <a:gd name="T61" fmla="*/ 142 h 1304"/>
                <a:gd name="T62" fmla="*/ 992 w 1356"/>
                <a:gd name="T63" fmla="*/ 73 h 1304"/>
                <a:gd name="T64" fmla="*/ 868 w 1356"/>
                <a:gd name="T65" fmla="*/ 24 h 1304"/>
                <a:gd name="T66" fmla="*/ 736 w 1356"/>
                <a:gd name="T67" fmla="*/ 0 h 1304"/>
                <a:gd name="T68" fmla="*/ 668 w 1356"/>
                <a:gd name="T69" fmla="*/ 0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6" h="1304">
                  <a:moveTo>
                    <a:pt x="668" y="0"/>
                  </a:moveTo>
                  <a:lnTo>
                    <a:pt x="668" y="0"/>
                  </a:lnTo>
                  <a:lnTo>
                    <a:pt x="596" y="4"/>
                  </a:lnTo>
                  <a:lnTo>
                    <a:pt x="532" y="16"/>
                  </a:lnTo>
                  <a:lnTo>
                    <a:pt x="464" y="33"/>
                  </a:lnTo>
                  <a:lnTo>
                    <a:pt x="404" y="57"/>
                  </a:lnTo>
                  <a:lnTo>
                    <a:pt x="344" y="85"/>
                  </a:lnTo>
                  <a:lnTo>
                    <a:pt x="292" y="118"/>
                  </a:lnTo>
                  <a:lnTo>
                    <a:pt x="240" y="158"/>
                  </a:lnTo>
                  <a:lnTo>
                    <a:pt x="192" y="203"/>
                  </a:lnTo>
                  <a:lnTo>
                    <a:pt x="148" y="247"/>
                  </a:lnTo>
                  <a:lnTo>
                    <a:pt x="112" y="300"/>
                  </a:lnTo>
                  <a:lnTo>
                    <a:pt x="76" y="352"/>
                  </a:lnTo>
                  <a:lnTo>
                    <a:pt x="52" y="409"/>
                  </a:lnTo>
                  <a:lnTo>
                    <a:pt x="28" y="470"/>
                  </a:lnTo>
                  <a:lnTo>
                    <a:pt x="12" y="535"/>
                  </a:lnTo>
                  <a:lnTo>
                    <a:pt x="4" y="599"/>
                  </a:lnTo>
                  <a:lnTo>
                    <a:pt x="0" y="664"/>
                  </a:lnTo>
                  <a:lnTo>
                    <a:pt x="0" y="664"/>
                  </a:lnTo>
                  <a:lnTo>
                    <a:pt x="8" y="733"/>
                  </a:lnTo>
                  <a:lnTo>
                    <a:pt x="20" y="798"/>
                  </a:lnTo>
                  <a:lnTo>
                    <a:pt x="36" y="859"/>
                  </a:lnTo>
                  <a:lnTo>
                    <a:pt x="60" y="915"/>
                  </a:lnTo>
                  <a:lnTo>
                    <a:pt x="88" y="972"/>
                  </a:lnTo>
                  <a:lnTo>
                    <a:pt x="124" y="1029"/>
                  </a:lnTo>
                  <a:lnTo>
                    <a:pt x="164" y="1077"/>
                  </a:lnTo>
                  <a:lnTo>
                    <a:pt x="208" y="1122"/>
                  </a:lnTo>
                  <a:lnTo>
                    <a:pt x="260" y="1162"/>
                  </a:lnTo>
                  <a:lnTo>
                    <a:pt x="312" y="1199"/>
                  </a:lnTo>
                  <a:lnTo>
                    <a:pt x="368" y="1231"/>
                  </a:lnTo>
                  <a:lnTo>
                    <a:pt x="428" y="1255"/>
                  </a:lnTo>
                  <a:lnTo>
                    <a:pt x="492" y="1276"/>
                  </a:lnTo>
                  <a:lnTo>
                    <a:pt x="556" y="1292"/>
                  </a:lnTo>
                  <a:lnTo>
                    <a:pt x="624" y="1300"/>
                  </a:lnTo>
                  <a:lnTo>
                    <a:pt x="692" y="1304"/>
                  </a:lnTo>
                  <a:lnTo>
                    <a:pt x="692" y="1304"/>
                  </a:lnTo>
                  <a:lnTo>
                    <a:pt x="760" y="1300"/>
                  </a:lnTo>
                  <a:lnTo>
                    <a:pt x="828" y="1288"/>
                  </a:lnTo>
                  <a:lnTo>
                    <a:pt x="892" y="1267"/>
                  </a:lnTo>
                  <a:lnTo>
                    <a:pt x="956" y="1247"/>
                  </a:lnTo>
                  <a:lnTo>
                    <a:pt x="1012" y="1219"/>
                  </a:lnTo>
                  <a:lnTo>
                    <a:pt x="1068" y="1182"/>
                  </a:lnTo>
                  <a:lnTo>
                    <a:pt x="1120" y="1146"/>
                  </a:lnTo>
                  <a:lnTo>
                    <a:pt x="1168" y="1101"/>
                  </a:lnTo>
                  <a:lnTo>
                    <a:pt x="1212" y="1053"/>
                  </a:lnTo>
                  <a:lnTo>
                    <a:pt x="1248" y="1004"/>
                  </a:lnTo>
                  <a:lnTo>
                    <a:pt x="1280" y="948"/>
                  </a:lnTo>
                  <a:lnTo>
                    <a:pt x="1308" y="891"/>
                  </a:lnTo>
                  <a:lnTo>
                    <a:pt x="1332" y="830"/>
                  </a:lnTo>
                  <a:lnTo>
                    <a:pt x="1348" y="769"/>
                  </a:lnTo>
                  <a:lnTo>
                    <a:pt x="1356" y="705"/>
                  </a:lnTo>
                  <a:lnTo>
                    <a:pt x="1356" y="636"/>
                  </a:lnTo>
                  <a:lnTo>
                    <a:pt x="1356" y="636"/>
                  </a:lnTo>
                  <a:lnTo>
                    <a:pt x="1352" y="571"/>
                  </a:lnTo>
                  <a:lnTo>
                    <a:pt x="1340" y="506"/>
                  </a:lnTo>
                  <a:lnTo>
                    <a:pt x="1324" y="446"/>
                  </a:lnTo>
                  <a:lnTo>
                    <a:pt x="1300" y="385"/>
                  </a:lnTo>
                  <a:lnTo>
                    <a:pt x="1268" y="328"/>
                  </a:lnTo>
                  <a:lnTo>
                    <a:pt x="1236" y="276"/>
                  </a:lnTo>
                  <a:lnTo>
                    <a:pt x="1196" y="227"/>
                  </a:lnTo>
                  <a:lnTo>
                    <a:pt x="1148" y="182"/>
                  </a:lnTo>
                  <a:lnTo>
                    <a:pt x="1100" y="142"/>
                  </a:lnTo>
                  <a:lnTo>
                    <a:pt x="1048" y="105"/>
                  </a:lnTo>
                  <a:lnTo>
                    <a:pt x="992" y="73"/>
                  </a:lnTo>
                  <a:lnTo>
                    <a:pt x="932" y="45"/>
                  </a:lnTo>
                  <a:lnTo>
                    <a:pt x="868" y="24"/>
                  </a:lnTo>
                  <a:lnTo>
                    <a:pt x="804" y="12"/>
                  </a:lnTo>
                  <a:lnTo>
                    <a:pt x="736" y="0"/>
                  </a:lnTo>
                  <a:lnTo>
                    <a:pt x="668" y="0"/>
                  </a:lnTo>
                  <a:lnTo>
                    <a:pt x="668"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0" name="Freeform 32"/>
            <p:cNvSpPr>
              <a:spLocks/>
            </p:cNvSpPr>
            <p:nvPr/>
          </p:nvSpPr>
          <p:spPr bwMode="auto">
            <a:xfrm>
              <a:off x="952" y="2124"/>
              <a:ext cx="1316" cy="1260"/>
            </a:xfrm>
            <a:custGeom>
              <a:avLst/>
              <a:gdLst>
                <a:gd name="T0" fmla="*/ 640 w 1316"/>
                <a:gd name="T1" fmla="*/ 0 h 1260"/>
                <a:gd name="T2" fmla="*/ 508 w 1316"/>
                <a:gd name="T3" fmla="*/ 17 h 1260"/>
                <a:gd name="T4" fmla="*/ 388 w 1316"/>
                <a:gd name="T5" fmla="*/ 57 h 1260"/>
                <a:gd name="T6" fmla="*/ 276 w 1316"/>
                <a:gd name="T7" fmla="*/ 118 h 1260"/>
                <a:gd name="T8" fmla="*/ 180 w 1316"/>
                <a:gd name="T9" fmla="*/ 199 h 1260"/>
                <a:gd name="T10" fmla="*/ 104 w 1316"/>
                <a:gd name="T11" fmla="*/ 292 h 1260"/>
                <a:gd name="T12" fmla="*/ 44 w 1316"/>
                <a:gd name="T13" fmla="*/ 401 h 1260"/>
                <a:gd name="T14" fmla="*/ 8 w 1316"/>
                <a:gd name="T15" fmla="*/ 519 h 1260"/>
                <a:gd name="T16" fmla="*/ 0 w 1316"/>
                <a:gd name="T17" fmla="*/ 648 h 1260"/>
                <a:gd name="T18" fmla="*/ 4 w 1316"/>
                <a:gd name="T19" fmla="*/ 713 h 1260"/>
                <a:gd name="T20" fmla="*/ 32 w 1316"/>
                <a:gd name="T21" fmla="*/ 834 h 1260"/>
                <a:gd name="T22" fmla="*/ 88 w 1316"/>
                <a:gd name="T23" fmla="*/ 944 h 1260"/>
                <a:gd name="T24" fmla="*/ 160 w 1316"/>
                <a:gd name="T25" fmla="*/ 1045 h 1260"/>
                <a:gd name="T26" fmla="*/ 252 w 1316"/>
                <a:gd name="T27" fmla="*/ 1126 h 1260"/>
                <a:gd name="T28" fmla="*/ 356 w 1316"/>
                <a:gd name="T29" fmla="*/ 1191 h 1260"/>
                <a:gd name="T30" fmla="*/ 476 w 1316"/>
                <a:gd name="T31" fmla="*/ 1235 h 1260"/>
                <a:gd name="T32" fmla="*/ 604 w 1316"/>
                <a:gd name="T33" fmla="*/ 1260 h 1260"/>
                <a:gd name="T34" fmla="*/ 672 w 1316"/>
                <a:gd name="T35" fmla="*/ 1260 h 1260"/>
                <a:gd name="T36" fmla="*/ 804 w 1316"/>
                <a:gd name="T37" fmla="*/ 1243 h 1260"/>
                <a:gd name="T38" fmla="*/ 928 w 1316"/>
                <a:gd name="T39" fmla="*/ 1203 h 1260"/>
                <a:gd name="T40" fmla="*/ 1036 w 1316"/>
                <a:gd name="T41" fmla="*/ 1142 h 1260"/>
                <a:gd name="T42" fmla="*/ 1132 w 1316"/>
                <a:gd name="T43" fmla="*/ 1065 h 1260"/>
                <a:gd name="T44" fmla="*/ 1212 w 1316"/>
                <a:gd name="T45" fmla="*/ 968 h 1260"/>
                <a:gd name="T46" fmla="*/ 1268 w 1316"/>
                <a:gd name="T47" fmla="*/ 859 h 1260"/>
                <a:gd name="T48" fmla="*/ 1304 w 1316"/>
                <a:gd name="T49" fmla="*/ 741 h 1260"/>
                <a:gd name="T50" fmla="*/ 1316 w 1316"/>
                <a:gd name="T51" fmla="*/ 616 h 1260"/>
                <a:gd name="T52" fmla="*/ 1312 w 1316"/>
                <a:gd name="T53" fmla="*/ 551 h 1260"/>
                <a:gd name="T54" fmla="*/ 1280 w 1316"/>
                <a:gd name="T55" fmla="*/ 430 h 1260"/>
                <a:gd name="T56" fmla="*/ 1228 w 1316"/>
                <a:gd name="T57" fmla="*/ 316 h 1260"/>
                <a:gd name="T58" fmla="*/ 1156 w 1316"/>
                <a:gd name="T59" fmla="*/ 219 h 1260"/>
                <a:gd name="T60" fmla="*/ 1064 w 1316"/>
                <a:gd name="T61" fmla="*/ 134 h 1260"/>
                <a:gd name="T62" fmla="*/ 956 w 1316"/>
                <a:gd name="T63" fmla="*/ 69 h 1260"/>
                <a:gd name="T64" fmla="*/ 836 w 1316"/>
                <a:gd name="T65" fmla="*/ 25 h 1260"/>
                <a:gd name="T66" fmla="*/ 708 w 1316"/>
                <a:gd name="T67" fmla="*/ 0 h 1260"/>
                <a:gd name="T68" fmla="*/ 640 w 1316"/>
                <a:gd name="T69" fmla="*/ 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6" h="1260">
                  <a:moveTo>
                    <a:pt x="640" y="0"/>
                  </a:moveTo>
                  <a:lnTo>
                    <a:pt x="640" y="0"/>
                  </a:lnTo>
                  <a:lnTo>
                    <a:pt x="576" y="4"/>
                  </a:lnTo>
                  <a:lnTo>
                    <a:pt x="508" y="17"/>
                  </a:lnTo>
                  <a:lnTo>
                    <a:pt x="448" y="33"/>
                  </a:lnTo>
                  <a:lnTo>
                    <a:pt x="388" y="57"/>
                  </a:lnTo>
                  <a:lnTo>
                    <a:pt x="332" y="85"/>
                  </a:lnTo>
                  <a:lnTo>
                    <a:pt x="276" y="118"/>
                  </a:lnTo>
                  <a:lnTo>
                    <a:pt x="228" y="154"/>
                  </a:lnTo>
                  <a:lnTo>
                    <a:pt x="180" y="199"/>
                  </a:lnTo>
                  <a:lnTo>
                    <a:pt x="140" y="243"/>
                  </a:lnTo>
                  <a:lnTo>
                    <a:pt x="104" y="292"/>
                  </a:lnTo>
                  <a:lnTo>
                    <a:pt x="72" y="344"/>
                  </a:lnTo>
                  <a:lnTo>
                    <a:pt x="44" y="401"/>
                  </a:lnTo>
                  <a:lnTo>
                    <a:pt x="24" y="458"/>
                  </a:lnTo>
                  <a:lnTo>
                    <a:pt x="8" y="519"/>
                  </a:lnTo>
                  <a:lnTo>
                    <a:pt x="0" y="583"/>
                  </a:lnTo>
                  <a:lnTo>
                    <a:pt x="0" y="648"/>
                  </a:lnTo>
                  <a:lnTo>
                    <a:pt x="0" y="648"/>
                  </a:lnTo>
                  <a:lnTo>
                    <a:pt x="4" y="713"/>
                  </a:lnTo>
                  <a:lnTo>
                    <a:pt x="16" y="774"/>
                  </a:lnTo>
                  <a:lnTo>
                    <a:pt x="32" y="834"/>
                  </a:lnTo>
                  <a:lnTo>
                    <a:pt x="56" y="891"/>
                  </a:lnTo>
                  <a:lnTo>
                    <a:pt x="88" y="944"/>
                  </a:lnTo>
                  <a:lnTo>
                    <a:pt x="120" y="996"/>
                  </a:lnTo>
                  <a:lnTo>
                    <a:pt x="160" y="1045"/>
                  </a:lnTo>
                  <a:lnTo>
                    <a:pt x="204" y="1089"/>
                  </a:lnTo>
                  <a:lnTo>
                    <a:pt x="252" y="1126"/>
                  </a:lnTo>
                  <a:lnTo>
                    <a:pt x="304" y="1162"/>
                  </a:lnTo>
                  <a:lnTo>
                    <a:pt x="356" y="1191"/>
                  </a:lnTo>
                  <a:lnTo>
                    <a:pt x="416" y="1219"/>
                  </a:lnTo>
                  <a:lnTo>
                    <a:pt x="476" y="1235"/>
                  </a:lnTo>
                  <a:lnTo>
                    <a:pt x="540" y="1251"/>
                  </a:lnTo>
                  <a:lnTo>
                    <a:pt x="604" y="1260"/>
                  </a:lnTo>
                  <a:lnTo>
                    <a:pt x="672" y="1260"/>
                  </a:lnTo>
                  <a:lnTo>
                    <a:pt x="672" y="1260"/>
                  </a:lnTo>
                  <a:lnTo>
                    <a:pt x="740" y="1255"/>
                  </a:lnTo>
                  <a:lnTo>
                    <a:pt x="804" y="1243"/>
                  </a:lnTo>
                  <a:lnTo>
                    <a:pt x="868" y="1227"/>
                  </a:lnTo>
                  <a:lnTo>
                    <a:pt x="928" y="1203"/>
                  </a:lnTo>
                  <a:lnTo>
                    <a:pt x="984" y="1179"/>
                  </a:lnTo>
                  <a:lnTo>
                    <a:pt x="1036" y="1142"/>
                  </a:lnTo>
                  <a:lnTo>
                    <a:pt x="1088" y="1106"/>
                  </a:lnTo>
                  <a:lnTo>
                    <a:pt x="1132" y="1065"/>
                  </a:lnTo>
                  <a:lnTo>
                    <a:pt x="1176" y="1017"/>
                  </a:lnTo>
                  <a:lnTo>
                    <a:pt x="1212" y="968"/>
                  </a:lnTo>
                  <a:lnTo>
                    <a:pt x="1244" y="915"/>
                  </a:lnTo>
                  <a:lnTo>
                    <a:pt x="1268" y="859"/>
                  </a:lnTo>
                  <a:lnTo>
                    <a:pt x="1292" y="802"/>
                  </a:lnTo>
                  <a:lnTo>
                    <a:pt x="1304" y="741"/>
                  </a:lnTo>
                  <a:lnTo>
                    <a:pt x="1312" y="676"/>
                  </a:lnTo>
                  <a:lnTo>
                    <a:pt x="1316" y="616"/>
                  </a:lnTo>
                  <a:lnTo>
                    <a:pt x="1316" y="616"/>
                  </a:lnTo>
                  <a:lnTo>
                    <a:pt x="1312" y="551"/>
                  </a:lnTo>
                  <a:lnTo>
                    <a:pt x="1300" y="486"/>
                  </a:lnTo>
                  <a:lnTo>
                    <a:pt x="1280" y="430"/>
                  </a:lnTo>
                  <a:lnTo>
                    <a:pt x="1256" y="369"/>
                  </a:lnTo>
                  <a:lnTo>
                    <a:pt x="1228" y="316"/>
                  </a:lnTo>
                  <a:lnTo>
                    <a:pt x="1196" y="264"/>
                  </a:lnTo>
                  <a:lnTo>
                    <a:pt x="1156" y="219"/>
                  </a:lnTo>
                  <a:lnTo>
                    <a:pt x="1112" y="174"/>
                  </a:lnTo>
                  <a:lnTo>
                    <a:pt x="1064" y="134"/>
                  </a:lnTo>
                  <a:lnTo>
                    <a:pt x="1012" y="97"/>
                  </a:lnTo>
                  <a:lnTo>
                    <a:pt x="956" y="69"/>
                  </a:lnTo>
                  <a:lnTo>
                    <a:pt x="900" y="45"/>
                  </a:lnTo>
                  <a:lnTo>
                    <a:pt x="836" y="25"/>
                  </a:lnTo>
                  <a:lnTo>
                    <a:pt x="776" y="8"/>
                  </a:lnTo>
                  <a:lnTo>
                    <a:pt x="708" y="0"/>
                  </a:lnTo>
                  <a:lnTo>
                    <a:pt x="640" y="0"/>
                  </a:lnTo>
                  <a:lnTo>
                    <a:pt x="64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1" name="Freeform 33"/>
            <p:cNvSpPr>
              <a:spLocks/>
            </p:cNvSpPr>
            <p:nvPr/>
          </p:nvSpPr>
          <p:spPr bwMode="auto">
            <a:xfrm>
              <a:off x="976" y="2136"/>
              <a:ext cx="1276" cy="1219"/>
            </a:xfrm>
            <a:custGeom>
              <a:avLst/>
              <a:gdLst>
                <a:gd name="T0" fmla="*/ 620 w 1276"/>
                <a:gd name="T1" fmla="*/ 0 h 1219"/>
                <a:gd name="T2" fmla="*/ 492 w 1276"/>
                <a:gd name="T3" fmla="*/ 17 h 1219"/>
                <a:gd name="T4" fmla="*/ 376 w 1276"/>
                <a:gd name="T5" fmla="*/ 57 h 1219"/>
                <a:gd name="T6" fmla="*/ 268 w 1276"/>
                <a:gd name="T7" fmla="*/ 114 h 1219"/>
                <a:gd name="T8" fmla="*/ 176 w 1276"/>
                <a:gd name="T9" fmla="*/ 195 h 1219"/>
                <a:gd name="T10" fmla="*/ 100 w 1276"/>
                <a:gd name="T11" fmla="*/ 284 h 1219"/>
                <a:gd name="T12" fmla="*/ 44 w 1276"/>
                <a:gd name="T13" fmla="*/ 389 h 1219"/>
                <a:gd name="T14" fmla="*/ 8 w 1276"/>
                <a:gd name="T15" fmla="*/ 507 h 1219"/>
                <a:gd name="T16" fmla="*/ 0 w 1276"/>
                <a:gd name="T17" fmla="*/ 628 h 1219"/>
                <a:gd name="T18" fmla="*/ 4 w 1276"/>
                <a:gd name="T19" fmla="*/ 693 h 1219"/>
                <a:gd name="T20" fmla="*/ 36 w 1276"/>
                <a:gd name="T21" fmla="*/ 810 h 1219"/>
                <a:gd name="T22" fmla="*/ 88 w 1276"/>
                <a:gd name="T23" fmla="*/ 916 h 1219"/>
                <a:gd name="T24" fmla="*/ 156 w 1276"/>
                <a:gd name="T25" fmla="*/ 1013 h 1219"/>
                <a:gd name="T26" fmla="*/ 248 w 1276"/>
                <a:gd name="T27" fmla="*/ 1090 h 1219"/>
                <a:gd name="T28" fmla="*/ 352 w 1276"/>
                <a:gd name="T29" fmla="*/ 1154 h 1219"/>
                <a:gd name="T30" fmla="*/ 468 w 1276"/>
                <a:gd name="T31" fmla="*/ 1199 h 1219"/>
                <a:gd name="T32" fmla="*/ 592 w 1276"/>
                <a:gd name="T33" fmla="*/ 1219 h 1219"/>
                <a:gd name="T34" fmla="*/ 656 w 1276"/>
                <a:gd name="T35" fmla="*/ 1219 h 1219"/>
                <a:gd name="T36" fmla="*/ 784 w 1276"/>
                <a:gd name="T37" fmla="*/ 1203 h 1219"/>
                <a:gd name="T38" fmla="*/ 904 w 1276"/>
                <a:gd name="T39" fmla="*/ 1163 h 1219"/>
                <a:gd name="T40" fmla="*/ 1012 w 1276"/>
                <a:gd name="T41" fmla="*/ 1102 h 1219"/>
                <a:gd name="T42" fmla="*/ 1104 w 1276"/>
                <a:gd name="T43" fmla="*/ 1025 h 1219"/>
                <a:gd name="T44" fmla="*/ 1180 w 1276"/>
                <a:gd name="T45" fmla="*/ 936 h 1219"/>
                <a:gd name="T46" fmla="*/ 1236 w 1276"/>
                <a:gd name="T47" fmla="*/ 831 h 1219"/>
                <a:gd name="T48" fmla="*/ 1268 w 1276"/>
                <a:gd name="T49" fmla="*/ 713 h 1219"/>
                <a:gd name="T50" fmla="*/ 1276 w 1276"/>
                <a:gd name="T51" fmla="*/ 592 h 1219"/>
                <a:gd name="T52" fmla="*/ 1272 w 1276"/>
                <a:gd name="T53" fmla="*/ 527 h 1219"/>
                <a:gd name="T54" fmla="*/ 1244 w 1276"/>
                <a:gd name="T55" fmla="*/ 409 h 1219"/>
                <a:gd name="T56" fmla="*/ 1192 w 1276"/>
                <a:gd name="T57" fmla="*/ 304 h 1219"/>
                <a:gd name="T58" fmla="*/ 1120 w 1276"/>
                <a:gd name="T59" fmla="*/ 207 h 1219"/>
                <a:gd name="T60" fmla="*/ 1032 w 1276"/>
                <a:gd name="T61" fmla="*/ 126 h 1219"/>
                <a:gd name="T62" fmla="*/ 928 w 1276"/>
                <a:gd name="T63" fmla="*/ 65 h 1219"/>
                <a:gd name="T64" fmla="*/ 812 w 1276"/>
                <a:gd name="T65" fmla="*/ 21 h 1219"/>
                <a:gd name="T66" fmla="*/ 688 w 1276"/>
                <a:gd name="T67" fmla="*/ 0 h 1219"/>
                <a:gd name="T68" fmla="*/ 620 w 1276"/>
                <a:gd name="T6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6" h="1219">
                  <a:moveTo>
                    <a:pt x="620" y="0"/>
                  </a:moveTo>
                  <a:lnTo>
                    <a:pt x="620" y="0"/>
                  </a:lnTo>
                  <a:lnTo>
                    <a:pt x="556" y="5"/>
                  </a:lnTo>
                  <a:lnTo>
                    <a:pt x="492" y="17"/>
                  </a:lnTo>
                  <a:lnTo>
                    <a:pt x="432" y="33"/>
                  </a:lnTo>
                  <a:lnTo>
                    <a:pt x="376" y="57"/>
                  </a:lnTo>
                  <a:lnTo>
                    <a:pt x="320" y="85"/>
                  </a:lnTo>
                  <a:lnTo>
                    <a:pt x="268" y="114"/>
                  </a:lnTo>
                  <a:lnTo>
                    <a:pt x="220" y="154"/>
                  </a:lnTo>
                  <a:lnTo>
                    <a:pt x="176" y="195"/>
                  </a:lnTo>
                  <a:lnTo>
                    <a:pt x="136" y="239"/>
                  </a:lnTo>
                  <a:lnTo>
                    <a:pt x="100" y="284"/>
                  </a:lnTo>
                  <a:lnTo>
                    <a:pt x="68" y="337"/>
                  </a:lnTo>
                  <a:lnTo>
                    <a:pt x="44" y="389"/>
                  </a:lnTo>
                  <a:lnTo>
                    <a:pt x="24" y="446"/>
                  </a:lnTo>
                  <a:lnTo>
                    <a:pt x="8" y="507"/>
                  </a:lnTo>
                  <a:lnTo>
                    <a:pt x="0" y="567"/>
                  </a:lnTo>
                  <a:lnTo>
                    <a:pt x="0" y="628"/>
                  </a:lnTo>
                  <a:lnTo>
                    <a:pt x="0" y="628"/>
                  </a:lnTo>
                  <a:lnTo>
                    <a:pt x="4" y="693"/>
                  </a:lnTo>
                  <a:lnTo>
                    <a:pt x="16" y="750"/>
                  </a:lnTo>
                  <a:lnTo>
                    <a:pt x="36" y="810"/>
                  </a:lnTo>
                  <a:lnTo>
                    <a:pt x="56" y="863"/>
                  </a:lnTo>
                  <a:lnTo>
                    <a:pt x="88" y="916"/>
                  </a:lnTo>
                  <a:lnTo>
                    <a:pt x="120" y="964"/>
                  </a:lnTo>
                  <a:lnTo>
                    <a:pt x="156" y="1013"/>
                  </a:lnTo>
                  <a:lnTo>
                    <a:pt x="200" y="1053"/>
                  </a:lnTo>
                  <a:lnTo>
                    <a:pt x="248" y="1090"/>
                  </a:lnTo>
                  <a:lnTo>
                    <a:pt x="296" y="1126"/>
                  </a:lnTo>
                  <a:lnTo>
                    <a:pt x="352" y="1154"/>
                  </a:lnTo>
                  <a:lnTo>
                    <a:pt x="408" y="1179"/>
                  </a:lnTo>
                  <a:lnTo>
                    <a:pt x="468" y="1199"/>
                  </a:lnTo>
                  <a:lnTo>
                    <a:pt x="528" y="1211"/>
                  </a:lnTo>
                  <a:lnTo>
                    <a:pt x="592" y="1219"/>
                  </a:lnTo>
                  <a:lnTo>
                    <a:pt x="656" y="1219"/>
                  </a:lnTo>
                  <a:lnTo>
                    <a:pt x="656" y="1219"/>
                  </a:lnTo>
                  <a:lnTo>
                    <a:pt x="724" y="1215"/>
                  </a:lnTo>
                  <a:lnTo>
                    <a:pt x="784" y="1203"/>
                  </a:lnTo>
                  <a:lnTo>
                    <a:pt x="848" y="1187"/>
                  </a:lnTo>
                  <a:lnTo>
                    <a:pt x="904" y="1163"/>
                  </a:lnTo>
                  <a:lnTo>
                    <a:pt x="960" y="1134"/>
                  </a:lnTo>
                  <a:lnTo>
                    <a:pt x="1012" y="1102"/>
                  </a:lnTo>
                  <a:lnTo>
                    <a:pt x="1060" y="1065"/>
                  </a:lnTo>
                  <a:lnTo>
                    <a:pt x="1104" y="1025"/>
                  </a:lnTo>
                  <a:lnTo>
                    <a:pt x="1144" y="980"/>
                  </a:lnTo>
                  <a:lnTo>
                    <a:pt x="1180" y="936"/>
                  </a:lnTo>
                  <a:lnTo>
                    <a:pt x="1208" y="883"/>
                  </a:lnTo>
                  <a:lnTo>
                    <a:pt x="1236" y="831"/>
                  </a:lnTo>
                  <a:lnTo>
                    <a:pt x="1256" y="774"/>
                  </a:lnTo>
                  <a:lnTo>
                    <a:pt x="1268" y="713"/>
                  </a:lnTo>
                  <a:lnTo>
                    <a:pt x="1276" y="652"/>
                  </a:lnTo>
                  <a:lnTo>
                    <a:pt x="1276" y="592"/>
                  </a:lnTo>
                  <a:lnTo>
                    <a:pt x="1276" y="592"/>
                  </a:lnTo>
                  <a:lnTo>
                    <a:pt x="1272" y="527"/>
                  </a:lnTo>
                  <a:lnTo>
                    <a:pt x="1260" y="470"/>
                  </a:lnTo>
                  <a:lnTo>
                    <a:pt x="1244" y="409"/>
                  </a:lnTo>
                  <a:lnTo>
                    <a:pt x="1220" y="357"/>
                  </a:lnTo>
                  <a:lnTo>
                    <a:pt x="1192" y="304"/>
                  </a:lnTo>
                  <a:lnTo>
                    <a:pt x="1160" y="256"/>
                  </a:lnTo>
                  <a:lnTo>
                    <a:pt x="1120" y="207"/>
                  </a:lnTo>
                  <a:lnTo>
                    <a:pt x="1076" y="166"/>
                  </a:lnTo>
                  <a:lnTo>
                    <a:pt x="1032" y="126"/>
                  </a:lnTo>
                  <a:lnTo>
                    <a:pt x="980" y="94"/>
                  </a:lnTo>
                  <a:lnTo>
                    <a:pt x="928" y="65"/>
                  </a:lnTo>
                  <a:lnTo>
                    <a:pt x="872" y="41"/>
                  </a:lnTo>
                  <a:lnTo>
                    <a:pt x="812" y="21"/>
                  </a:lnTo>
                  <a:lnTo>
                    <a:pt x="748" y="9"/>
                  </a:lnTo>
                  <a:lnTo>
                    <a:pt x="688" y="0"/>
                  </a:lnTo>
                  <a:lnTo>
                    <a:pt x="620" y="0"/>
                  </a:lnTo>
                  <a:lnTo>
                    <a:pt x="620"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2" name="Freeform 34"/>
            <p:cNvSpPr>
              <a:spLocks/>
            </p:cNvSpPr>
            <p:nvPr/>
          </p:nvSpPr>
          <p:spPr bwMode="auto">
            <a:xfrm>
              <a:off x="1000" y="2149"/>
              <a:ext cx="1240" cy="1174"/>
            </a:xfrm>
            <a:custGeom>
              <a:avLst/>
              <a:gdLst>
                <a:gd name="T0" fmla="*/ 600 w 1240"/>
                <a:gd name="T1" fmla="*/ 0 h 1174"/>
                <a:gd name="T2" fmla="*/ 476 w 1240"/>
                <a:gd name="T3" fmla="*/ 16 h 1174"/>
                <a:gd name="T4" fmla="*/ 360 w 1240"/>
                <a:gd name="T5" fmla="*/ 56 h 1174"/>
                <a:gd name="T6" fmla="*/ 256 w 1240"/>
                <a:gd name="T7" fmla="*/ 113 h 1174"/>
                <a:gd name="T8" fmla="*/ 168 w 1240"/>
                <a:gd name="T9" fmla="*/ 190 h 1174"/>
                <a:gd name="T10" fmla="*/ 96 w 1240"/>
                <a:gd name="T11" fmla="*/ 279 h 1174"/>
                <a:gd name="T12" fmla="*/ 44 w 1240"/>
                <a:gd name="T13" fmla="*/ 380 h 1174"/>
                <a:gd name="T14" fmla="*/ 8 w 1240"/>
                <a:gd name="T15" fmla="*/ 490 h 1174"/>
                <a:gd name="T16" fmla="*/ 0 w 1240"/>
                <a:gd name="T17" fmla="*/ 611 h 1174"/>
                <a:gd name="T18" fmla="*/ 8 w 1240"/>
                <a:gd name="T19" fmla="*/ 672 h 1174"/>
                <a:gd name="T20" fmla="*/ 36 w 1240"/>
                <a:gd name="T21" fmla="*/ 785 h 1174"/>
                <a:gd name="T22" fmla="*/ 88 w 1240"/>
                <a:gd name="T23" fmla="*/ 886 h 1174"/>
                <a:gd name="T24" fmla="*/ 156 w 1240"/>
                <a:gd name="T25" fmla="*/ 979 h 1174"/>
                <a:gd name="T26" fmla="*/ 244 w 1240"/>
                <a:gd name="T27" fmla="*/ 1056 h 1174"/>
                <a:gd name="T28" fmla="*/ 344 w 1240"/>
                <a:gd name="T29" fmla="*/ 1113 h 1174"/>
                <a:gd name="T30" fmla="*/ 456 w 1240"/>
                <a:gd name="T31" fmla="*/ 1158 h 1174"/>
                <a:gd name="T32" fmla="*/ 580 w 1240"/>
                <a:gd name="T33" fmla="*/ 1174 h 1174"/>
                <a:gd name="T34" fmla="*/ 640 w 1240"/>
                <a:gd name="T35" fmla="*/ 1174 h 1174"/>
                <a:gd name="T36" fmla="*/ 764 w 1240"/>
                <a:gd name="T37" fmla="*/ 1158 h 1174"/>
                <a:gd name="T38" fmla="*/ 880 w 1240"/>
                <a:gd name="T39" fmla="*/ 1121 h 1174"/>
                <a:gd name="T40" fmla="*/ 984 w 1240"/>
                <a:gd name="T41" fmla="*/ 1064 h 1174"/>
                <a:gd name="T42" fmla="*/ 1072 w 1240"/>
                <a:gd name="T43" fmla="*/ 988 h 1174"/>
                <a:gd name="T44" fmla="*/ 1144 w 1240"/>
                <a:gd name="T45" fmla="*/ 898 h 1174"/>
                <a:gd name="T46" fmla="*/ 1200 w 1240"/>
                <a:gd name="T47" fmla="*/ 797 h 1174"/>
                <a:gd name="T48" fmla="*/ 1232 w 1240"/>
                <a:gd name="T49" fmla="*/ 684 h 1174"/>
                <a:gd name="T50" fmla="*/ 1240 w 1240"/>
                <a:gd name="T51" fmla="*/ 566 h 1174"/>
                <a:gd name="T52" fmla="*/ 1236 w 1240"/>
                <a:gd name="T53" fmla="*/ 506 h 1174"/>
                <a:gd name="T54" fmla="*/ 1208 w 1240"/>
                <a:gd name="T55" fmla="*/ 392 h 1174"/>
                <a:gd name="T56" fmla="*/ 1156 w 1240"/>
                <a:gd name="T57" fmla="*/ 287 h 1174"/>
                <a:gd name="T58" fmla="*/ 1084 w 1240"/>
                <a:gd name="T59" fmla="*/ 198 h 1174"/>
                <a:gd name="T60" fmla="*/ 1000 w 1240"/>
                <a:gd name="T61" fmla="*/ 121 h 1174"/>
                <a:gd name="T62" fmla="*/ 896 w 1240"/>
                <a:gd name="T63" fmla="*/ 60 h 1174"/>
                <a:gd name="T64" fmla="*/ 784 w 1240"/>
                <a:gd name="T65" fmla="*/ 20 h 1174"/>
                <a:gd name="T66" fmla="*/ 664 w 1240"/>
                <a:gd name="T67" fmla="*/ 0 h 1174"/>
                <a:gd name="T68" fmla="*/ 600 w 1240"/>
                <a:gd name="T69" fmla="*/ 0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0" h="1174">
                  <a:moveTo>
                    <a:pt x="600" y="0"/>
                  </a:moveTo>
                  <a:lnTo>
                    <a:pt x="600" y="0"/>
                  </a:lnTo>
                  <a:lnTo>
                    <a:pt x="536" y="4"/>
                  </a:lnTo>
                  <a:lnTo>
                    <a:pt x="476" y="16"/>
                  </a:lnTo>
                  <a:lnTo>
                    <a:pt x="416" y="32"/>
                  </a:lnTo>
                  <a:lnTo>
                    <a:pt x="360" y="56"/>
                  </a:lnTo>
                  <a:lnTo>
                    <a:pt x="308" y="81"/>
                  </a:lnTo>
                  <a:lnTo>
                    <a:pt x="256" y="113"/>
                  </a:lnTo>
                  <a:lnTo>
                    <a:pt x="212" y="149"/>
                  </a:lnTo>
                  <a:lnTo>
                    <a:pt x="168" y="190"/>
                  </a:lnTo>
                  <a:lnTo>
                    <a:pt x="128" y="230"/>
                  </a:lnTo>
                  <a:lnTo>
                    <a:pt x="96" y="279"/>
                  </a:lnTo>
                  <a:lnTo>
                    <a:pt x="68" y="328"/>
                  </a:lnTo>
                  <a:lnTo>
                    <a:pt x="44" y="380"/>
                  </a:lnTo>
                  <a:lnTo>
                    <a:pt x="24" y="433"/>
                  </a:lnTo>
                  <a:lnTo>
                    <a:pt x="8" y="490"/>
                  </a:lnTo>
                  <a:lnTo>
                    <a:pt x="4" y="550"/>
                  </a:lnTo>
                  <a:lnTo>
                    <a:pt x="0" y="611"/>
                  </a:lnTo>
                  <a:lnTo>
                    <a:pt x="0" y="611"/>
                  </a:lnTo>
                  <a:lnTo>
                    <a:pt x="8" y="672"/>
                  </a:lnTo>
                  <a:lnTo>
                    <a:pt x="20" y="728"/>
                  </a:lnTo>
                  <a:lnTo>
                    <a:pt x="36" y="785"/>
                  </a:lnTo>
                  <a:lnTo>
                    <a:pt x="60" y="838"/>
                  </a:lnTo>
                  <a:lnTo>
                    <a:pt x="88" y="886"/>
                  </a:lnTo>
                  <a:lnTo>
                    <a:pt x="120" y="935"/>
                  </a:lnTo>
                  <a:lnTo>
                    <a:pt x="156" y="979"/>
                  </a:lnTo>
                  <a:lnTo>
                    <a:pt x="196" y="1020"/>
                  </a:lnTo>
                  <a:lnTo>
                    <a:pt x="244" y="1056"/>
                  </a:lnTo>
                  <a:lnTo>
                    <a:pt x="292" y="1089"/>
                  </a:lnTo>
                  <a:lnTo>
                    <a:pt x="344" y="1113"/>
                  </a:lnTo>
                  <a:lnTo>
                    <a:pt x="400" y="1137"/>
                  </a:lnTo>
                  <a:lnTo>
                    <a:pt x="456" y="1158"/>
                  </a:lnTo>
                  <a:lnTo>
                    <a:pt x="516" y="1170"/>
                  </a:lnTo>
                  <a:lnTo>
                    <a:pt x="580" y="1174"/>
                  </a:lnTo>
                  <a:lnTo>
                    <a:pt x="640" y="1174"/>
                  </a:lnTo>
                  <a:lnTo>
                    <a:pt x="640" y="1174"/>
                  </a:lnTo>
                  <a:lnTo>
                    <a:pt x="704" y="1170"/>
                  </a:lnTo>
                  <a:lnTo>
                    <a:pt x="764" y="1158"/>
                  </a:lnTo>
                  <a:lnTo>
                    <a:pt x="824" y="1141"/>
                  </a:lnTo>
                  <a:lnTo>
                    <a:pt x="880" y="1121"/>
                  </a:lnTo>
                  <a:lnTo>
                    <a:pt x="932" y="1093"/>
                  </a:lnTo>
                  <a:lnTo>
                    <a:pt x="984" y="1064"/>
                  </a:lnTo>
                  <a:lnTo>
                    <a:pt x="1032" y="1028"/>
                  </a:lnTo>
                  <a:lnTo>
                    <a:pt x="1072" y="988"/>
                  </a:lnTo>
                  <a:lnTo>
                    <a:pt x="1112" y="943"/>
                  </a:lnTo>
                  <a:lnTo>
                    <a:pt x="1144" y="898"/>
                  </a:lnTo>
                  <a:lnTo>
                    <a:pt x="1176" y="850"/>
                  </a:lnTo>
                  <a:lnTo>
                    <a:pt x="1200" y="797"/>
                  </a:lnTo>
                  <a:lnTo>
                    <a:pt x="1220" y="741"/>
                  </a:lnTo>
                  <a:lnTo>
                    <a:pt x="1232" y="684"/>
                  </a:lnTo>
                  <a:lnTo>
                    <a:pt x="1240" y="627"/>
                  </a:lnTo>
                  <a:lnTo>
                    <a:pt x="1240" y="566"/>
                  </a:lnTo>
                  <a:lnTo>
                    <a:pt x="1240" y="566"/>
                  </a:lnTo>
                  <a:lnTo>
                    <a:pt x="1236" y="506"/>
                  </a:lnTo>
                  <a:lnTo>
                    <a:pt x="1224" y="449"/>
                  </a:lnTo>
                  <a:lnTo>
                    <a:pt x="1208" y="392"/>
                  </a:lnTo>
                  <a:lnTo>
                    <a:pt x="1184" y="340"/>
                  </a:lnTo>
                  <a:lnTo>
                    <a:pt x="1156" y="287"/>
                  </a:lnTo>
                  <a:lnTo>
                    <a:pt x="1124" y="243"/>
                  </a:lnTo>
                  <a:lnTo>
                    <a:pt x="1084" y="198"/>
                  </a:lnTo>
                  <a:lnTo>
                    <a:pt x="1044" y="158"/>
                  </a:lnTo>
                  <a:lnTo>
                    <a:pt x="1000" y="121"/>
                  </a:lnTo>
                  <a:lnTo>
                    <a:pt x="948" y="89"/>
                  </a:lnTo>
                  <a:lnTo>
                    <a:pt x="896" y="60"/>
                  </a:lnTo>
                  <a:lnTo>
                    <a:pt x="844" y="36"/>
                  </a:lnTo>
                  <a:lnTo>
                    <a:pt x="784" y="20"/>
                  </a:lnTo>
                  <a:lnTo>
                    <a:pt x="724" y="8"/>
                  </a:lnTo>
                  <a:lnTo>
                    <a:pt x="664" y="0"/>
                  </a:lnTo>
                  <a:lnTo>
                    <a:pt x="600" y="0"/>
                  </a:lnTo>
                  <a:lnTo>
                    <a:pt x="600"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3" name="Freeform 35"/>
            <p:cNvSpPr>
              <a:spLocks/>
            </p:cNvSpPr>
            <p:nvPr/>
          </p:nvSpPr>
          <p:spPr bwMode="auto">
            <a:xfrm>
              <a:off x="1028" y="2161"/>
              <a:ext cx="1200" cy="1133"/>
            </a:xfrm>
            <a:custGeom>
              <a:avLst/>
              <a:gdLst>
                <a:gd name="T0" fmla="*/ 576 w 1200"/>
                <a:gd name="T1" fmla="*/ 0 h 1133"/>
                <a:gd name="T2" fmla="*/ 456 w 1200"/>
                <a:gd name="T3" fmla="*/ 16 h 1133"/>
                <a:gd name="T4" fmla="*/ 344 w 1200"/>
                <a:gd name="T5" fmla="*/ 56 h 1133"/>
                <a:gd name="T6" fmla="*/ 244 w 1200"/>
                <a:gd name="T7" fmla="*/ 113 h 1133"/>
                <a:gd name="T8" fmla="*/ 160 w 1200"/>
                <a:gd name="T9" fmla="*/ 186 h 1133"/>
                <a:gd name="T10" fmla="*/ 88 w 1200"/>
                <a:gd name="T11" fmla="*/ 271 h 1133"/>
                <a:gd name="T12" fmla="*/ 36 w 1200"/>
                <a:gd name="T13" fmla="*/ 368 h 1133"/>
                <a:gd name="T14" fmla="*/ 8 w 1200"/>
                <a:gd name="T15" fmla="*/ 478 h 1133"/>
                <a:gd name="T16" fmla="*/ 0 w 1200"/>
                <a:gd name="T17" fmla="*/ 591 h 1133"/>
                <a:gd name="T18" fmla="*/ 4 w 1200"/>
                <a:gd name="T19" fmla="*/ 652 h 1133"/>
                <a:gd name="T20" fmla="*/ 32 w 1200"/>
                <a:gd name="T21" fmla="*/ 761 h 1133"/>
                <a:gd name="T22" fmla="*/ 84 w 1200"/>
                <a:gd name="T23" fmla="*/ 858 h 1133"/>
                <a:gd name="T24" fmla="*/ 152 w 1200"/>
                <a:gd name="T25" fmla="*/ 947 h 1133"/>
                <a:gd name="T26" fmla="*/ 236 w 1200"/>
                <a:gd name="T27" fmla="*/ 1020 h 1133"/>
                <a:gd name="T28" fmla="*/ 332 w 1200"/>
                <a:gd name="T29" fmla="*/ 1077 h 1133"/>
                <a:gd name="T30" fmla="*/ 444 w 1200"/>
                <a:gd name="T31" fmla="*/ 1117 h 1133"/>
                <a:gd name="T32" fmla="*/ 560 w 1200"/>
                <a:gd name="T33" fmla="*/ 1133 h 1133"/>
                <a:gd name="T34" fmla="*/ 620 w 1200"/>
                <a:gd name="T35" fmla="*/ 1133 h 1133"/>
                <a:gd name="T36" fmla="*/ 744 w 1200"/>
                <a:gd name="T37" fmla="*/ 1117 h 1133"/>
                <a:gd name="T38" fmla="*/ 852 w 1200"/>
                <a:gd name="T39" fmla="*/ 1081 h 1133"/>
                <a:gd name="T40" fmla="*/ 952 w 1200"/>
                <a:gd name="T41" fmla="*/ 1024 h 1133"/>
                <a:gd name="T42" fmla="*/ 1040 w 1200"/>
                <a:gd name="T43" fmla="*/ 951 h 1133"/>
                <a:gd name="T44" fmla="*/ 1108 w 1200"/>
                <a:gd name="T45" fmla="*/ 862 h 1133"/>
                <a:gd name="T46" fmla="*/ 1160 w 1200"/>
                <a:gd name="T47" fmla="*/ 765 h 1133"/>
                <a:gd name="T48" fmla="*/ 1192 w 1200"/>
                <a:gd name="T49" fmla="*/ 656 h 1133"/>
                <a:gd name="T50" fmla="*/ 1200 w 1200"/>
                <a:gd name="T51" fmla="*/ 542 h 1133"/>
                <a:gd name="T52" fmla="*/ 1192 w 1200"/>
                <a:gd name="T53" fmla="*/ 486 h 1133"/>
                <a:gd name="T54" fmla="*/ 1164 w 1200"/>
                <a:gd name="T55" fmla="*/ 376 h 1133"/>
                <a:gd name="T56" fmla="*/ 1116 w 1200"/>
                <a:gd name="T57" fmla="*/ 275 h 1133"/>
                <a:gd name="T58" fmla="*/ 1048 w 1200"/>
                <a:gd name="T59" fmla="*/ 190 h 1133"/>
                <a:gd name="T60" fmla="*/ 960 w 1200"/>
                <a:gd name="T61" fmla="*/ 113 h 1133"/>
                <a:gd name="T62" fmla="*/ 864 w 1200"/>
                <a:gd name="T63" fmla="*/ 56 h 1133"/>
                <a:gd name="T64" fmla="*/ 756 w 1200"/>
                <a:gd name="T65" fmla="*/ 20 h 1133"/>
                <a:gd name="T66" fmla="*/ 636 w 1200"/>
                <a:gd name="T67" fmla="*/ 0 h 1133"/>
                <a:gd name="T68" fmla="*/ 576 w 1200"/>
                <a:gd name="T69" fmla="*/ 0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0" h="1133">
                  <a:moveTo>
                    <a:pt x="576" y="0"/>
                  </a:moveTo>
                  <a:lnTo>
                    <a:pt x="576" y="0"/>
                  </a:lnTo>
                  <a:lnTo>
                    <a:pt x="516" y="8"/>
                  </a:lnTo>
                  <a:lnTo>
                    <a:pt x="456" y="16"/>
                  </a:lnTo>
                  <a:lnTo>
                    <a:pt x="400" y="32"/>
                  </a:lnTo>
                  <a:lnTo>
                    <a:pt x="344" y="56"/>
                  </a:lnTo>
                  <a:lnTo>
                    <a:pt x="292" y="81"/>
                  </a:lnTo>
                  <a:lnTo>
                    <a:pt x="244" y="113"/>
                  </a:lnTo>
                  <a:lnTo>
                    <a:pt x="200" y="146"/>
                  </a:lnTo>
                  <a:lnTo>
                    <a:pt x="160" y="186"/>
                  </a:lnTo>
                  <a:lnTo>
                    <a:pt x="120" y="227"/>
                  </a:lnTo>
                  <a:lnTo>
                    <a:pt x="88" y="271"/>
                  </a:lnTo>
                  <a:lnTo>
                    <a:pt x="60" y="320"/>
                  </a:lnTo>
                  <a:lnTo>
                    <a:pt x="36" y="368"/>
                  </a:lnTo>
                  <a:lnTo>
                    <a:pt x="20" y="421"/>
                  </a:lnTo>
                  <a:lnTo>
                    <a:pt x="8" y="478"/>
                  </a:lnTo>
                  <a:lnTo>
                    <a:pt x="0" y="534"/>
                  </a:lnTo>
                  <a:lnTo>
                    <a:pt x="0" y="591"/>
                  </a:lnTo>
                  <a:lnTo>
                    <a:pt x="0" y="591"/>
                  </a:lnTo>
                  <a:lnTo>
                    <a:pt x="4" y="652"/>
                  </a:lnTo>
                  <a:lnTo>
                    <a:pt x="16" y="704"/>
                  </a:lnTo>
                  <a:lnTo>
                    <a:pt x="32" y="761"/>
                  </a:lnTo>
                  <a:lnTo>
                    <a:pt x="56" y="810"/>
                  </a:lnTo>
                  <a:lnTo>
                    <a:pt x="84" y="858"/>
                  </a:lnTo>
                  <a:lnTo>
                    <a:pt x="116" y="903"/>
                  </a:lnTo>
                  <a:lnTo>
                    <a:pt x="152" y="947"/>
                  </a:lnTo>
                  <a:lnTo>
                    <a:pt x="192" y="984"/>
                  </a:lnTo>
                  <a:lnTo>
                    <a:pt x="236" y="1020"/>
                  </a:lnTo>
                  <a:lnTo>
                    <a:pt x="284" y="1048"/>
                  </a:lnTo>
                  <a:lnTo>
                    <a:pt x="332" y="1077"/>
                  </a:lnTo>
                  <a:lnTo>
                    <a:pt x="388" y="1097"/>
                  </a:lnTo>
                  <a:lnTo>
                    <a:pt x="444" y="1117"/>
                  </a:lnTo>
                  <a:lnTo>
                    <a:pt x="500" y="1125"/>
                  </a:lnTo>
                  <a:lnTo>
                    <a:pt x="560" y="1133"/>
                  </a:lnTo>
                  <a:lnTo>
                    <a:pt x="620" y="1133"/>
                  </a:lnTo>
                  <a:lnTo>
                    <a:pt x="620" y="1133"/>
                  </a:lnTo>
                  <a:lnTo>
                    <a:pt x="684" y="1129"/>
                  </a:lnTo>
                  <a:lnTo>
                    <a:pt x="744" y="1117"/>
                  </a:lnTo>
                  <a:lnTo>
                    <a:pt x="800" y="1101"/>
                  </a:lnTo>
                  <a:lnTo>
                    <a:pt x="852" y="1081"/>
                  </a:lnTo>
                  <a:lnTo>
                    <a:pt x="904" y="1052"/>
                  </a:lnTo>
                  <a:lnTo>
                    <a:pt x="952" y="1024"/>
                  </a:lnTo>
                  <a:lnTo>
                    <a:pt x="996" y="988"/>
                  </a:lnTo>
                  <a:lnTo>
                    <a:pt x="1040" y="951"/>
                  </a:lnTo>
                  <a:lnTo>
                    <a:pt x="1076" y="907"/>
                  </a:lnTo>
                  <a:lnTo>
                    <a:pt x="1108" y="862"/>
                  </a:lnTo>
                  <a:lnTo>
                    <a:pt x="1136" y="814"/>
                  </a:lnTo>
                  <a:lnTo>
                    <a:pt x="1160" y="765"/>
                  </a:lnTo>
                  <a:lnTo>
                    <a:pt x="1180" y="712"/>
                  </a:lnTo>
                  <a:lnTo>
                    <a:pt x="1192" y="656"/>
                  </a:lnTo>
                  <a:lnTo>
                    <a:pt x="1196" y="599"/>
                  </a:lnTo>
                  <a:lnTo>
                    <a:pt x="1200" y="542"/>
                  </a:lnTo>
                  <a:lnTo>
                    <a:pt x="1200" y="542"/>
                  </a:lnTo>
                  <a:lnTo>
                    <a:pt x="1192" y="486"/>
                  </a:lnTo>
                  <a:lnTo>
                    <a:pt x="1180" y="429"/>
                  </a:lnTo>
                  <a:lnTo>
                    <a:pt x="1164" y="376"/>
                  </a:lnTo>
                  <a:lnTo>
                    <a:pt x="1144" y="324"/>
                  </a:lnTo>
                  <a:lnTo>
                    <a:pt x="1116" y="275"/>
                  </a:lnTo>
                  <a:lnTo>
                    <a:pt x="1084" y="231"/>
                  </a:lnTo>
                  <a:lnTo>
                    <a:pt x="1048" y="190"/>
                  </a:lnTo>
                  <a:lnTo>
                    <a:pt x="1004" y="150"/>
                  </a:lnTo>
                  <a:lnTo>
                    <a:pt x="960" y="113"/>
                  </a:lnTo>
                  <a:lnTo>
                    <a:pt x="916" y="85"/>
                  </a:lnTo>
                  <a:lnTo>
                    <a:pt x="864" y="56"/>
                  </a:lnTo>
                  <a:lnTo>
                    <a:pt x="812" y="36"/>
                  </a:lnTo>
                  <a:lnTo>
                    <a:pt x="756" y="20"/>
                  </a:lnTo>
                  <a:lnTo>
                    <a:pt x="696" y="8"/>
                  </a:lnTo>
                  <a:lnTo>
                    <a:pt x="636" y="0"/>
                  </a:lnTo>
                  <a:lnTo>
                    <a:pt x="576" y="0"/>
                  </a:lnTo>
                  <a:lnTo>
                    <a:pt x="57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4" name="Freeform 36"/>
            <p:cNvSpPr>
              <a:spLocks/>
            </p:cNvSpPr>
            <p:nvPr/>
          </p:nvSpPr>
          <p:spPr bwMode="auto">
            <a:xfrm>
              <a:off x="1052" y="2173"/>
              <a:ext cx="1160" cy="1093"/>
            </a:xfrm>
            <a:custGeom>
              <a:avLst/>
              <a:gdLst>
                <a:gd name="T0" fmla="*/ 556 w 1160"/>
                <a:gd name="T1" fmla="*/ 0 h 1093"/>
                <a:gd name="T2" fmla="*/ 440 w 1160"/>
                <a:gd name="T3" fmla="*/ 16 h 1093"/>
                <a:gd name="T4" fmla="*/ 332 w 1160"/>
                <a:gd name="T5" fmla="*/ 57 h 1093"/>
                <a:gd name="T6" fmla="*/ 236 w 1160"/>
                <a:gd name="T7" fmla="*/ 109 h 1093"/>
                <a:gd name="T8" fmla="*/ 152 w 1160"/>
                <a:gd name="T9" fmla="*/ 182 h 1093"/>
                <a:gd name="T10" fmla="*/ 84 w 1160"/>
                <a:gd name="T11" fmla="*/ 263 h 1093"/>
                <a:gd name="T12" fmla="*/ 36 w 1160"/>
                <a:gd name="T13" fmla="*/ 360 h 1093"/>
                <a:gd name="T14" fmla="*/ 8 w 1160"/>
                <a:gd name="T15" fmla="*/ 466 h 1093"/>
                <a:gd name="T16" fmla="*/ 0 w 1160"/>
                <a:gd name="T17" fmla="*/ 575 h 1093"/>
                <a:gd name="T18" fmla="*/ 4 w 1160"/>
                <a:gd name="T19" fmla="*/ 627 h 1093"/>
                <a:gd name="T20" fmla="*/ 32 w 1160"/>
                <a:gd name="T21" fmla="*/ 733 h 1093"/>
                <a:gd name="T22" fmla="*/ 84 w 1160"/>
                <a:gd name="T23" fmla="*/ 830 h 1093"/>
                <a:gd name="T24" fmla="*/ 148 w 1160"/>
                <a:gd name="T25" fmla="*/ 915 h 1093"/>
                <a:gd name="T26" fmla="*/ 232 w 1160"/>
                <a:gd name="T27" fmla="*/ 984 h 1093"/>
                <a:gd name="T28" fmla="*/ 328 w 1160"/>
                <a:gd name="T29" fmla="*/ 1040 h 1093"/>
                <a:gd name="T30" fmla="*/ 432 w 1160"/>
                <a:gd name="T31" fmla="*/ 1077 h 1093"/>
                <a:gd name="T32" fmla="*/ 548 w 1160"/>
                <a:gd name="T33" fmla="*/ 1093 h 1093"/>
                <a:gd name="T34" fmla="*/ 608 w 1160"/>
                <a:gd name="T35" fmla="*/ 1093 h 1093"/>
                <a:gd name="T36" fmla="*/ 724 w 1160"/>
                <a:gd name="T37" fmla="*/ 1073 h 1093"/>
                <a:gd name="T38" fmla="*/ 828 w 1160"/>
                <a:gd name="T39" fmla="*/ 1036 h 1093"/>
                <a:gd name="T40" fmla="*/ 924 w 1160"/>
                <a:gd name="T41" fmla="*/ 984 h 1093"/>
                <a:gd name="T42" fmla="*/ 1008 w 1160"/>
                <a:gd name="T43" fmla="*/ 911 h 1093"/>
                <a:gd name="T44" fmla="*/ 1076 w 1160"/>
                <a:gd name="T45" fmla="*/ 830 h 1093"/>
                <a:gd name="T46" fmla="*/ 1124 w 1160"/>
                <a:gd name="T47" fmla="*/ 733 h 1093"/>
                <a:gd name="T48" fmla="*/ 1152 w 1160"/>
                <a:gd name="T49" fmla="*/ 627 h 1093"/>
                <a:gd name="T50" fmla="*/ 1160 w 1160"/>
                <a:gd name="T51" fmla="*/ 518 h 1093"/>
                <a:gd name="T52" fmla="*/ 1156 w 1160"/>
                <a:gd name="T53" fmla="*/ 461 h 1093"/>
                <a:gd name="T54" fmla="*/ 1128 w 1160"/>
                <a:gd name="T55" fmla="*/ 356 h 1093"/>
                <a:gd name="T56" fmla="*/ 1080 w 1160"/>
                <a:gd name="T57" fmla="*/ 263 h 1093"/>
                <a:gd name="T58" fmla="*/ 1012 w 1160"/>
                <a:gd name="T59" fmla="*/ 178 h 1093"/>
                <a:gd name="T60" fmla="*/ 928 w 1160"/>
                <a:gd name="T61" fmla="*/ 109 h 1093"/>
                <a:gd name="T62" fmla="*/ 832 w 1160"/>
                <a:gd name="T63" fmla="*/ 53 h 1093"/>
                <a:gd name="T64" fmla="*/ 728 w 1160"/>
                <a:gd name="T65" fmla="*/ 16 h 1093"/>
                <a:gd name="T66" fmla="*/ 612 w 1160"/>
                <a:gd name="T67" fmla="*/ 0 h 1093"/>
                <a:gd name="T68" fmla="*/ 556 w 1160"/>
                <a:gd name="T69"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0" h="1093">
                  <a:moveTo>
                    <a:pt x="556" y="0"/>
                  </a:moveTo>
                  <a:lnTo>
                    <a:pt x="556" y="0"/>
                  </a:lnTo>
                  <a:lnTo>
                    <a:pt x="496" y="8"/>
                  </a:lnTo>
                  <a:lnTo>
                    <a:pt x="440" y="16"/>
                  </a:lnTo>
                  <a:lnTo>
                    <a:pt x="384" y="32"/>
                  </a:lnTo>
                  <a:lnTo>
                    <a:pt x="332" y="57"/>
                  </a:lnTo>
                  <a:lnTo>
                    <a:pt x="280" y="81"/>
                  </a:lnTo>
                  <a:lnTo>
                    <a:pt x="236" y="109"/>
                  </a:lnTo>
                  <a:lnTo>
                    <a:pt x="192" y="142"/>
                  </a:lnTo>
                  <a:lnTo>
                    <a:pt x="152" y="182"/>
                  </a:lnTo>
                  <a:lnTo>
                    <a:pt x="116" y="223"/>
                  </a:lnTo>
                  <a:lnTo>
                    <a:pt x="84" y="263"/>
                  </a:lnTo>
                  <a:lnTo>
                    <a:pt x="56" y="312"/>
                  </a:lnTo>
                  <a:lnTo>
                    <a:pt x="36" y="360"/>
                  </a:lnTo>
                  <a:lnTo>
                    <a:pt x="20" y="413"/>
                  </a:lnTo>
                  <a:lnTo>
                    <a:pt x="8" y="466"/>
                  </a:lnTo>
                  <a:lnTo>
                    <a:pt x="0" y="518"/>
                  </a:lnTo>
                  <a:lnTo>
                    <a:pt x="0" y="575"/>
                  </a:lnTo>
                  <a:lnTo>
                    <a:pt x="0" y="575"/>
                  </a:lnTo>
                  <a:lnTo>
                    <a:pt x="4" y="627"/>
                  </a:lnTo>
                  <a:lnTo>
                    <a:pt x="16" y="684"/>
                  </a:lnTo>
                  <a:lnTo>
                    <a:pt x="32" y="733"/>
                  </a:lnTo>
                  <a:lnTo>
                    <a:pt x="56" y="785"/>
                  </a:lnTo>
                  <a:lnTo>
                    <a:pt x="84" y="830"/>
                  </a:lnTo>
                  <a:lnTo>
                    <a:pt x="112" y="874"/>
                  </a:lnTo>
                  <a:lnTo>
                    <a:pt x="148" y="915"/>
                  </a:lnTo>
                  <a:lnTo>
                    <a:pt x="188" y="951"/>
                  </a:lnTo>
                  <a:lnTo>
                    <a:pt x="232" y="984"/>
                  </a:lnTo>
                  <a:lnTo>
                    <a:pt x="276" y="1012"/>
                  </a:lnTo>
                  <a:lnTo>
                    <a:pt x="328" y="1040"/>
                  </a:lnTo>
                  <a:lnTo>
                    <a:pt x="380" y="1061"/>
                  </a:lnTo>
                  <a:lnTo>
                    <a:pt x="432" y="1077"/>
                  </a:lnTo>
                  <a:lnTo>
                    <a:pt x="488" y="1085"/>
                  </a:lnTo>
                  <a:lnTo>
                    <a:pt x="548" y="1093"/>
                  </a:lnTo>
                  <a:lnTo>
                    <a:pt x="608" y="1093"/>
                  </a:lnTo>
                  <a:lnTo>
                    <a:pt x="608" y="1093"/>
                  </a:lnTo>
                  <a:lnTo>
                    <a:pt x="664" y="1085"/>
                  </a:lnTo>
                  <a:lnTo>
                    <a:pt x="724" y="1073"/>
                  </a:lnTo>
                  <a:lnTo>
                    <a:pt x="776" y="1061"/>
                  </a:lnTo>
                  <a:lnTo>
                    <a:pt x="828" y="1036"/>
                  </a:lnTo>
                  <a:lnTo>
                    <a:pt x="880" y="1012"/>
                  </a:lnTo>
                  <a:lnTo>
                    <a:pt x="924" y="984"/>
                  </a:lnTo>
                  <a:lnTo>
                    <a:pt x="968" y="947"/>
                  </a:lnTo>
                  <a:lnTo>
                    <a:pt x="1008" y="911"/>
                  </a:lnTo>
                  <a:lnTo>
                    <a:pt x="1044" y="870"/>
                  </a:lnTo>
                  <a:lnTo>
                    <a:pt x="1076" y="830"/>
                  </a:lnTo>
                  <a:lnTo>
                    <a:pt x="1104" y="781"/>
                  </a:lnTo>
                  <a:lnTo>
                    <a:pt x="1124" y="733"/>
                  </a:lnTo>
                  <a:lnTo>
                    <a:pt x="1144" y="680"/>
                  </a:lnTo>
                  <a:lnTo>
                    <a:pt x="1152" y="627"/>
                  </a:lnTo>
                  <a:lnTo>
                    <a:pt x="1160" y="575"/>
                  </a:lnTo>
                  <a:lnTo>
                    <a:pt x="1160" y="518"/>
                  </a:lnTo>
                  <a:lnTo>
                    <a:pt x="1160" y="518"/>
                  </a:lnTo>
                  <a:lnTo>
                    <a:pt x="1156" y="461"/>
                  </a:lnTo>
                  <a:lnTo>
                    <a:pt x="1144" y="409"/>
                  </a:lnTo>
                  <a:lnTo>
                    <a:pt x="1128" y="356"/>
                  </a:lnTo>
                  <a:lnTo>
                    <a:pt x="1104" y="308"/>
                  </a:lnTo>
                  <a:lnTo>
                    <a:pt x="1080" y="263"/>
                  </a:lnTo>
                  <a:lnTo>
                    <a:pt x="1048" y="219"/>
                  </a:lnTo>
                  <a:lnTo>
                    <a:pt x="1012" y="178"/>
                  </a:lnTo>
                  <a:lnTo>
                    <a:pt x="972" y="142"/>
                  </a:lnTo>
                  <a:lnTo>
                    <a:pt x="928" y="109"/>
                  </a:lnTo>
                  <a:lnTo>
                    <a:pt x="884" y="81"/>
                  </a:lnTo>
                  <a:lnTo>
                    <a:pt x="832" y="53"/>
                  </a:lnTo>
                  <a:lnTo>
                    <a:pt x="780" y="32"/>
                  </a:lnTo>
                  <a:lnTo>
                    <a:pt x="728" y="16"/>
                  </a:lnTo>
                  <a:lnTo>
                    <a:pt x="672" y="8"/>
                  </a:lnTo>
                  <a:lnTo>
                    <a:pt x="612" y="0"/>
                  </a:lnTo>
                  <a:lnTo>
                    <a:pt x="556" y="0"/>
                  </a:lnTo>
                  <a:lnTo>
                    <a:pt x="556"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5" name="Freeform 37"/>
            <p:cNvSpPr>
              <a:spLocks/>
            </p:cNvSpPr>
            <p:nvPr/>
          </p:nvSpPr>
          <p:spPr bwMode="auto">
            <a:xfrm>
              <a:off x="1076" y="2185"/>
              <a:ext cx="1124" cy="1049"/>
            </a:xfrm>
            <a:custGeom>
              <a:avLst/>
              <a:gdLst>
                <a:gd name="T0" fmla="*/ 532 w 1124"/>
                <a:gd name="T1" fmla="*/ 0 h 1049"/>
                <a:gd name="T2" fmla="*/ 420 w 1124"/>
                <a:gd name="T3" fmla="*/ 20 h 1049"/>
                <a:gd name="T4" fmla="*/ 316 w 1124"/>
                <a:gd name="T5" fmla="*/ 57 h 1049"/>
                <a:gd name="T6" fmla="*/ 224 w 1124"/>
                <a:gd name="T7" fmla="*/ 109 h 1049"/>
                <a:gd name="T8" fmla="*/ 144 w 1124"/>
                <a:gd name="T9" fmla="*/ 178 h 1049"/>
                <a:gd name="T10" fmla="*/ 80 w 1124"/>
                <a:gd name="T11" fmla="*/ 259 h 1049"/>
                <a:gd name="T12" fmla="*/ 36 w 1124"/>
                <a:gd name="T13" fmla="*/ 348 h 1049"/>
                <a:gd name="T14" fmla="*/ 8 w 1124"/>
                <a:gd name="T15" fmla="*/ 449 h 1049"/>
                <a:gd name="T16" fmla="*/ 0 w 1124"/>
                <a:gd name="T17" fmla="*/ 555 h 1049"/>
                <a:gd name="T18" fmla="*/ 8 w 1124"/>
                <a:gd name="T19" fmla="*/ 607 h 1049"/>
                <a:gd name="T20" fmla="*/ 36 w 1124"/>
                <a:gd name="T21" fmla="*/ 709 h 1049"/>
                <a:gd name="T22" fmla="*/ 84 w 1124"/>
                <a:gd name="T23" fmla="*/ 802 h 1049"/>
                <a:gd name="T24" fmla="*/ 148 w 1124"/>
                <a:gd name="T25" fmla="*/ 883 h 1049"/>
                <a:gd name="T26" fmla="*/ 228 w 1124"/>
                <a:gd name="T27" fmla="*/ 948 h 1049"/>
                <a:gd name="T28" fmla="*/ 320 w 1124"/>
                <a:gd name="T29" fmla="*/ 1000 h 1049"/>
                <a:gd name="T30" fmla="*/ 424 w 1124"/>
                <a:gd name="T31" fmla="*/ 1037 h 1049"/>
                <a:gd name="T32" fmla="*/ 532 w 1124"/>
                <a:gd name="T33" fmla="*/ 1049 h 1049"/>
                <a:gd name="T34" fmla="*/ 592 w 1124"/>
                <a:gd name="T35" fmla="*/ 1049 h 1049"/>
                <a:gd name="T36" fmla="*/ 704 w 1124"/>
                <a:gd name="T37" fmla="*/ 1033 h 1049"/>
                <a:gd name="T38" fmla="*/ 808 w 1124"/>
                <a:gd name="T39" fmla="*/ 996 h 1049"/>
                <a:gd name="T40" fmla="*/ 900 w 1124"/>
                <a:gd name="T41" fmla="*/ 943 h 1049"/>
                <a:gd name="T42" fmla="*/ 980 w 1124"/>
                <a:gd name="T43" fmla="*/ 875 h 1049"/>
                <a:gd name="T44" fmla="*/ 1044 w 1124"/>
                <a:gd name="T45" fmla="*/ 794 h 1049"/>
                <a:gd name="T46" fmla="*/ 1088 w 1124"/>
                <a:gd name="T47" fmla="*/ 701 h 1049"/>
                <a:gd name="T48" fmla="*/ 1116 w 1124"/>
                <a:gd name="T49" fmla="*/ 599 h 1049"/>
                <a:gd name="T50" fmla="*/ 1124 w 1124"/>
                <a:gd name="T51" fmla="*/ 494 h 1049"/>
                <a:gd name="T52" fmla="*/ 1116 w 1124"/>
                <a:gd name="T53" fmla="*/ 441 h 1049"/>
                <a:gd name="T54" fmla="*/ 1088 w 1124"/>
                <a:gd name="T55" fmla="*/ 340 h 1049"/>
                <a:gd name="T56" fmla="*/ 1040 w 1124"/>
                <a:gd name="T57" fmla="*/ 251 h 1049"/>
                <a:gd name="T58" fmla="*/ 976 w 1124"/>
                <a:gd name="T59" fmla="*/ 170 h 1049"/>
                <a:gd name="T60" fmla="*/ 896 w 1124"/>
                <a:gd name="T61" fmla="*/ 101 h 1049"/>
                <a:gd name="T62" fmla="*/ 804 w 1124"/>
                <a:gd name="T63" fmla="*/ 49 h 1049"/>
                <a:gd name="T64" fmla="*/ 700 w 1124"/>
                <a:gd name="T65" fmla="*/ 16 h 1049"/>
                <a:gd name="T66" fmla="*/ 592 w 1124"/>
                <a:gd name="T67" fmla="*/ 0 h 1049"/>
                <a:gd name="T68" fmla="*/ 532 w 1124"/>
                <a:gd name="T69"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4" h="1049">
                  <a:moveTo>
                    <a:pt x="532" y="0"/>
                  </a:moveTo>
                  <a:lnTo>
                    <a:pt x="532" y="0"/>
                  </a:lnTo>
                  <a:lnTo>
                    <a:pt x="476" y="8"/>
                  </a:lnTo>
                  <a:lnTo>
                    <a:pt x="420" y="20"/>
                  </a:lnTo>
                  <a:lnTo>
                    <a:pt x="368" y="32"/>
                  </a:lnTo>
                  <a:lnTo>
                    <a:pt x="316" y="57"/>
                  </a:lnTo>
                  <a:lnTo>
                    <a:pt x="268" y="81"/>
                  </a:lnTo>
                  <a:lnTo>
                    <a:pt x="224" y="109"/>
                  </a:lnTo>
                  <a:lnTo>
                    <a:pt x="184" y="142"/>
                  </a:lnTo>
                  <a:lnTo>
                    <a:pt x="144" y="178"/>
                  </a:lnTo>
                  <a:lnTo>
                    <a:pt x="112" y="215"/>
                  </a:lnTo>
                  <a:lnTo>
                    <a:pt x="80" y="259"/>
                  </a:lnTo>
                  <a:lnTo>
                    <a:pt x="56" y="304"/>
                  </a:lnTo>
                  <a:lnTo>
                    <a:pt x="36" y="348"/>
                  </a:lnTo>
                  <a:lnTo>
                    <a:pt x="16" y="401"/>
                  </a:lnTo>
                  <a:lnTo>
                    <a:pt x="8" y="449"/>
                  </a:lnTo>
                  <a:lnTo>
                    <a:pt x="0" y="502"/>
                  </a:lnTo>
                  <a:lnTo>
                    <a:pt x="0" y="555"/>
                  </a:lnTo>
                  <a:lnTo>
                    <a:pt x="0" y="555"/>
                  </a:lnTo>
                  <a:lnTo>
                    <a:pt x="8" y="607"/>
                  </a:lnTo>
                  <a:lnTo>
                    <a:pt x="20" y="660"/>
                  </a:lnTo>
                  <a:lnTo>
                    <a:pt x="36" y="709"/>
                  </a:lnTo>
                  <a:lnTo>
                    <a:pt x="56" y="757"/>
                  </a:lnTo>
                  <a:lnTo>
                    <a:pt x="84" y="802"/>
                  </a:lnTo>
                  <a:lnTo>
                    <a:pt x="112" y="842"/>
                  </a:lnTo>
                  <a:lnTo>
                    <a:pt x="148" y="883"/>
                  </a:lnTo>
                  <a:lnTo>
                    <a:pt x="184" y="915"/>
                  </a:lnTo>
                  <a:lnTo>
                    <a:pt x="228" y="948"/>
                  </a:lnTo>
                  <a:lnTo>
                    <a:pt x="272" y="976"/>
                  </a:lnTo>
                  <a:lnTo>
                    <a:pt x="320" y="1000"/>
                  </a:lnTo>
                  <a:lnTo>
                    <a:pt x="372" y="1020"/>
                  </a:lnTo>
                  <a:lnTo>
                    <a:pt x="424" y="1037"/>
                  </a:lnTo>
                  <a:lnTo>
                    <a:pt x="476" y="1045"/>
                  </a:lnTo>
                  <a:lnTo>
                    <a:pt x="532" y="1049"/>
                  </a:lnTo>
                  <a:lnTo>
                    <a:pt x="592" y="1049"/>
                  </a:lnTo>
                  <a:lnTo>
                    <a:pt x="592" y="1049"/>
                  </a:lnTo>
                  <a:lnTo>
                    <a:pt x="648" y="1045"/>
                  </a:lnTo>
                  <a:lnTo>
                    <a:pt x="704" y="1033"/>
                  </a:lnTo>
                  <a:lnTo>
                    <a:pt x="756" y="1016"/>
                  </a:lnTo>
                  <a:lnTo>
                    <a:pt x="808" y="996"/>
                  </a:lnTo>
                  <a:lnTo>
                    <a:pt x="856" y="972"/>
                  </a:lnTo>
                  <a:lnTo>
                    <a:pt x="900" y="943"/>
                  </a:lnTo>
                  <a:lnTo>
                    <a:pt x="940" y="911"/>
                  </a:lnTo>
                  <a:lnTo>
                    <a:pt x="980" y="875"/>
                  </a:lnTo>
                  <a:lnTo>
                    <a:pt x="1012" y="834"/>
                  </a:lnTo>
                  <a:lnTo>
                    <a:pt x="1044" y="794"/>
                  </a:lnTo>
                  <a:lnTo>
                    <a:pt x="1068" y="749"/>
                  </a:lnTo>
                  <a:lnTo>
                    <a:pt x="1088" y="701"/>
                  </a:lnTo>
                  <a:lnTo>
                    <a:pt x="1104" y="652"/>
                  </a:lnTo>
                  <a:lnTo>
                    <a:pt x="1116" y="599"/>
                  </a:lnTo>
                  <a:lnTo>
                    <a:pt x="1124" y="551"/>
                  </a:lnTo>
                  <a:lnTo>
                    <a:pt x="1124" y="494"/>
                  </a:lnTo>
                  <a:lnTo>
                    <a:pt x="1124" y="494"/>
                  </a:lnTo>
                  <a:lnTo>
                    <a:pt x="1116" y="441"/>
                  </a:lnTo>
                  <a:lnTo>
                    <a:pt x="1104" y="389"/>
                  </a:lnTo>
                  <a:lnTo>
                    <a:pt x="1088" y="340"/>
                  </a:lnTo>
                  <a:lnTo>
                    <a:pt x="1068" y="296"/>
                  </a:lnTo>
                  <a:lnTo>
                    <a:pt x="1040" y="251"/>
                  </a:lnTo>
                  <a:lnTo>
                    <a:pt x="1012" y="207"/>
                  </a:lnTo>
                  <a:lnTo>
                    <a:pt x="976" y="170"/>
                  </a:lnTo>
                  <a:lnTo>
                    <a:pt x="940" y="134"/>
                  </a:lnTo>
                  <a:lnTo>
                    <a:pt x="896" y="101"/>
                  </a:lnTo>
                  <a:lnTo>
                    <a:pt x="852" y="73"/>
                  </a:lnTo>
                  <a:lnTo>
                    <a:pt x="804" y="49"/>
                  </a:lnTo>
                  <a:lnTo>
                    <a:pt x="752" y="32"/>
                  </a:lnTo>
                  <a:lnTo>
                    <a:pt x="700" y="16"/>
                  </a:lnTo>
                  <a:lnTo>
                    <a:pt x="648" y="8"/>
                  </a:lnTo>
                  <a:lnTo>
                    <a:pt x="592" y="0"/>
                  </a:lnTo>
                  <a:lnTo>
                    <a:pt x="532" y="0"/>
                  </a:lnTo>
                  <a:lnTo>
                    <a:pt x="532"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6" name="Freeform 38"/>
            <p:cNvSpPr>
              <a:spLocks/>
            </p:cNvSpPr>
            <p:nvPr/>
          </p:nvSpPr>
          <p:spPr bwMode="auto">
            <a:xfrm>
              <a:off x="1104" y="2197"/>
              <a:ext cx="1080" cy="1008"/>
            </a:xfrm>
            <a:custGeom>
              <a:avLst/>
              <a:gdLst>
                <a:gd name="T0" fmla="*/ 508 w 1080"/>
                <a:gd name="T1" fmla="*/ 0 h 1008"/>
                <a:gd name="T2" fmla="*/ 400 w 1080"/>
                <a:gd name="T3" fmla="*/ 20 h 1008"/>
                <a:gd name="T4" fmla="*/ 300 w 1080"/>
                <a:gd name="T5" fmla="*/ 53 h 1008"/>
                <a:gd name="T6" fmla="*/ 212 w 1080"/>
                <a:gd name="T7" fmla="*/ 105 h 1008"/>
                <a:gd name="T8" fmla="*/ 136 w 1080"/>
                <a:gd name="T9" fmla="*/ 174 h 1008"/>
                <a:gd name="T10" fmla="*/ 72 w 1080"/>
                <a:gd name="T11" fmla="*/ 251 h 1008"/>
                <a:gd name="T12" fmla="*/ 28 w 1080"/>
                <a:gd name="T13" fmla="*/ 340 h 1008"/>
                <a:gd name="T14" fmla="*/ 4 w 1080"/>
                <a:gd name="T15" fmla="*/ 437 h 1008"/>
                <a:gd name="T16" fmla="*/ 0 w 1080"/>
                <a:gd name="T17" fmla="*/ 539 h 1008"/>
                <a:gd name="T18" fmla="*/ 4 w 1080"/>
                <a:gd name="T19" fmla="*/ 587 h 1008"/>
                <a:gd name="T20" fmla="*/ 32 w 1080"/>
                <a:gd name="T21" fmla="*/ 684 h 1008"/>
                <a:gd name="T22" fmla="*/ 80 w 1080"/>
                <a:gd name="T23" fmla="*/ 774 h 1008"/>
                <a:gd name="T24" fmla="*/ 144 w 1080"/>
                <a:gd name="T25" fmla="*/ 850 h 1008"/>
                <a:gd name="T26" fmla="*/ 220 w 1080"/>
                <a:gd name="T27" fmla="*/ 915 h 1008"/>
                <a:gd name="T28" fmla="*/ 308 w 1080"/>
                <a:gd name="T29" fmla="*/ 964 h 1008"/>
                <a:gd name="T30" fmla="*/ 408 w 1080"/>
                <a:gd name="T31" fmla="*/ 996 h 1008"/>
                <a:gd name="T32" fmla="*/ 516 w 1080"/>
                <a:gd name="T33" fmla="*/ 1008 h 1008"/>
                <a:gd name="T34" fmla="*/ 572 w 1080"/>
                <a:gd name="T35" fmla="*/ 1008 h 1008"/>
                <a:gd name="T36" fmla="*/ 680 w 1080"/>
                <a:gd name="T37" fmla="*/ 992 h 1008"/>
                <a:gd name="T38" fmla="*/ 780 w 1080"/>
                <a:gd name="T39" fmla="*/ 956 h 1008"/>
                <a:gd name="T40" fmla="*/ 868 w 1080"/>
                <a:gd name="T41" fmla="*/ 903 h 1008"/>
                <a:gd name="T42" fmla="*/ 944 w 1080"/>
                <a:gd name="T43" fmla="*/ 838 h 1008"/>
                <a:gd name="T44" fmla="*/ 1004 w 1080"/>
                <a:gd name="T45" fmla="*/ 757 h 1008"/>
                <a:gd name="T46" fmla="*/ 1052 w 1080"/>
                <a:gd name="T47" fmla="*/ 668 h 1008"/>
                <a:gd name="T48" fmla="*/ 1076 w 1080"/>
                <a:gd name="T49" fmla="*/ 575 h 1008"/>
                <a:gd name="T50" fmla="*/ 1080 w 1080"/>
                <a:gd name="T51" fmla="*/ 470 h 1008"/>
                <a:gd name="T52" fmla="*/ 1076 w 1080"/>
                <a:gd name="T53" fmla="*/ 421 h 1008"/>
                <a:gd name="T54" fmla="*/ 1048 w 1080"/>
                <a:gd name="T55" fmla="*/ 324 h 1008"/>
                <a:gd name="T56" fmla="*/ 1000 w 1080"/>
                <a:gd name="T57" fmla="*/ 235 h 1008"/>
                <a:gd name="T58" fmla="*/ 936 w 1080"/>
                <a:gd name="T59" fmla="*/ 158 h 1008"/>
                <a:gd name="T60" fmla="*/ 860 w 1080"/>
                <a:gd name="T61" fmla="*/ 97 h 1008"/>
                <a:gd name="T62" fmla="*/ 772 w 1080"/>
                <a:gd name="T63" fmla="*/ 49 h 1008"/>
                <a:gd name="T64" fmla="*/ 672 w 1080"/>
                <a:gd name="T65" fmla="*/ 16 h 1008"/>
                <a:gd name="T66" fmla="*/ 564 w 1080"/>
                <a:gd name="T67" fmla="*/ 0 h 1008"/>
                <a:gd name="T68" fmla="*/ 508 w 1080"/>
                <a:gd name="T69" fmla="*/ 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0" h="1008">
                  <a:moveTo>
                    <a:pt x="508" y="0"/>
                  </a:moveTo>
                  <a:lnTo>
                    <a:pt x="508" y="0"/>
                  </a:lnTo>
                  <a:lnTo>
                    <a:pt x="452" y="8"/>
                  </a:lnTo>
                  <a:lnTo>
                    <a:pt x="400" y="20"/>
                  </a:lnTo>
                  <a:lnTo>
                    <a:pt x="348" y="37"/>
                  </a:lnTo>
                  <a:lnTo>
                    <a:pt x="300" y="53"/>
                  </a:lnTo>
                  <a:lnTo>
                    <a:pt x="256" y="77"/>
                  </a:lnTo>
                  <a:lnTo>
                    <a:pt x="212" y="105"/>
                  </a:lnTo>
                  <a:lnTo>
                    <a:pt x="172" y="138"/>
                  </a:lnTo>
                  <a:lnTo>
                    <a:pt x="136" y="174"/>
                  </a:lnTo>
                  <a:lnTo>
                    <a:pt x="104" y="211"/>
                  </a:lnTo>
                  <a:lnTo>
                    <a:pt x="72" y="251"/>
                  </a:lnTo>
                  <a:lnTo>
                    <a:pt x="48" y="296"/>
                  </a:lnTo>
                  <a:lnTo>
                    <a:pt x="28" y="340"/>
                  </a:lnTo>
                  <a:lnTo>
                    <a:pt x="12" y="389"/>
                  </a:lnTo>
                  <a:lnTo>
                    <a:pt x="4" y="437"/>
                  </a:lnTo>
                  <a:lnTo>
                    <a:pt x="0" y="486"/>
                  </a:lnTo>
                  <a:lnTo>
                    <a:pt x="0" y="539"/>
                  </a:lnTo>
                  <a:lnTo>
                    <a:pt x="0" y="539"/>
                  </a:lnTo>
                  <a:lnTo>
                    <a:pt x="4" y="587"/>
                  </a:lnTo>
                  <a:lnTo>
                    <a:pt x="16" y="640"/>
                  </a:lnTo>
                  <a:lnTo>
                    <a:pt x="32" y="684"/>
                  </a:lnTo>
                  <a:lnTo>
                    <a:pt x="52" y="729"/>
                  </a:lnTo>
                  <a:lnTo>
                    <a:pt x="80" y="774"/>
                  </a:lnTo>
                  <a:lnTo>
                    <a:pt x="108" y="814"/>
                  </a:lnTo>
                  <a:lnTo>
                    <a:pt x="144" y="850"/>
                  </a:lnTo>
                  <a:lnTo>
                    <a:pt x="180" y="883"/>
                  </a:lnTo>
                  <a:lnTo>
                    <a:pt x="220" y="915"/>
                  </a:lnTo>
                  <a:lnTo>
                    <a:pt x="264" y="940"/>
                  </a:lnTo>
                  <a:lnTo>
                    <a:pt x="308" y="964"/>
                  </a:lnTo>
                  <a:lnTo>
                    <a:pt x="360" y="980"/>
                  </a:lnTo>
                  <a:lnTo>
                    <a:pt x="408" y="996"/>
                  </a:lnTo>
                  <a:lnTo>
                    <a:pt x="460" y="1004"/>
                  </a:lnTo>
                  <a:lnTo>
                    <a:pt x="516" y="1008"/>
                  </a:lnTo>
                  <a:lnTo>
                    <a:pt x="572" y="1008"/>
                  </a:lnTo>
                  <a:lnTo>
                    <a:pt x="572" y="1008"/>
                  </a:lnTo>
                  <a:lnTo>
                    <a:pt x="624" y="1000"/>
                  </a:lnTo>
                  <a:lnTo>
                    <a:pt x="680" y="992"/>
                  </a:lnTo>
                  <a:lnTo>
                    <a:pt x="732" y="976"/>
                  </a:lnTo>
                  <a:lnTo>
                    <a:pt x="780" y="956"/>
                  </a:lnTo>
                  <a:lnTo>
                    <a:pt x="824" y="931"/>
                  </a:lnTo>
                  <a:lnTo>
                    <a:pt x="868" y="903"/>
                  </a:lnTo>
                  <a:lnTo>
                    <a:pt x="908" y="871"/>
                  </a:lnTo>
                  <a:lnTo>
                    <a:pt x="944" y="838"/>
                  </a:lnTo>
                  <a:lnTo>
                    <a:pt x="976" y="798"/>
                  </a:lnTo>
                  <a:lnTo>
                    <a:pt x="1004" y="757"/>
                  </a:lnTo>
                  <a:lnTo>
                    <a:pt x="1032" y="717"/>
                  </a:lnTo>
                  <a:lnTo>
                    <a:pt x="1052" y="668"/>
                  </a:lnTo>
                  <a:lnTo>
                    <a:pt x="1064" y="624"/>
                  </a:lnTo>
                  <a:lnTo>
                    <a:pt x="1076" y="575"/>
                  </a:lnTo>
                  <a:lnTo>
                    <a:pt x="1080" y="523"/>
                  </a:lnTo>
                  <a:lnTo>
                    <a:pt x="1080" y="470"/>
                  </a:lnTo>
                  <a:lnTo>
                    <a:pt x="1080" y="470"/>
                  </a:lnTo>
                  <a:lnTo>
                    <a:pt x="1076" y="421"/>
                  </a:lnTo>
                  <a:lnTo>
                    <a:pt x="1064" y="373"/>
                  </a:lnTo>
                  <a:lnTo>
                    <a:pt x="1048" y="324"/>
                  </a:lnTo>
                  <a:lnTo>
                    <a:pt x="1028" y="280"/>
                  </a:lnTo>
                  <a:lnTo>
                    <a:pt x="1000" y="235"/>
                  </a:lnTo>
                  <a:lnTo>
                    <a:pt x="972" y="199"/>
                  </a:lnTo>
                  <a:lnTo>
                    <a:pt x="936" y="158"/>
                  </a:lnTo>
                  <a:lnTo>
                    <a:pt x="900" y="126"/>
                  </a:lnTo>
                  <a:lnTo>
                    <a:pt x="860" y="97"/>
                  </a:lnTo>
                  <a:lnTo>
                    <a:pt x="816" y="69"/>
                  </a:lnTo>
                  <a:lnTo>
                    <a:pt x="772" y="49"/>
                  </a:lnTo>
                  <a:lnTo>
                    <a:pt x="720" y="29"/>
                  </a:lnTo>
                  <a:lnTo>
                    <a:pt x="672" y="16"/>
                  </a:lnTo>
                  <a:lnTo>
                    <a:pt x="620" y="4"/>
                  </a:lnTo>
                  <a:lnTo>
                    <a:pt x="564" y="0"/>
                  </a:lnTo>
                  <a:lnTo>
                    <a:pt x="508" y="0"/>
                  </a:lnTo>
                  <a:lnTo>
                    <a:pt x="508"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7" name="Freeform 39"/>
            <p:cNvSpPr>
              <a:spLocks/>
            </p:cNvSpPr>
            <p:nvPr/>
          </p:nvSpPr>
          <p:spPr bwMode="auto">
            <a:xfrm>
              <a:off x="1128" y="2209"/>
              <a:ext cx="1044" cy="968"/>
            </a:xfrm>
            <a:custGeom>
              <a:avLst/>
              <a:gdLst>
                <a:gd name="T0" fmla="*/ 488 w 1044"/>
                <a:gd name="T1" fmla="*/ 4 h 968"/>
                <a:gd name="T2" fmla="*/ 384 w 1044"/>
                <a:gd name="T3" fmla="*/ 21 h 968"/>
                <a:gd name="T4" fmla="*/ 288 w 1044"/>
                <a:gd name="T5" fmla="*/ 53 h 968"/>
                <a:gd name="T6" fmla="*/ 204 w 1044"/>
                <a:gd name="T7" fmla="*/ 106 h 968"/>
                <a:gd name="T8" fmla="*/ 128 w 1044"/>
                <a:gd name="T9" fmla="*/ 170 h 968"/>
                <a:gd name="T10" fmla="*/ 72 w 1044"/>
                <a:gd name="T11" fmla="*/ 243 h 968"/>
                <a:gd name="T12" fmla="*/ 28 w 1044"/>
                <a:gd name="T13" fmla="*/ 328 h 968"/>
                <a:gd name="T14" fmla="*/ 4 w 1044"/>
                <a:gd name="T15" fmla="*/ 421 h 968"/>
                <a:gd name="T16" fmla="*/ 0 w 1044"/>
                <a:gd name="T17" fmla="*/ 519 h 968"/>
                <a:gd name="T18" fmla="*/ 4 w 1044"/>
                <a:gd name="T19" fmla="*/ 567 h 968"/>
                <a:gd name="T20" fmla="*/ 32 w 1044"/>
                <a:gd name="T21" fmla="*/ 660 h 968"/>
                <a:gd name="T22" fmla="*/ 80 w 1044"/>
                <a:gd name="T23" fmla="*/ 745 h 968"/>
                <a:gd name="T24" fmla="*/ 140 w 1044"/>
                <a:gd name="T25" fmla="*/ 818 h 968"/>
                <a:gd name="T26" fmla="*/ 216 w 1044"/>
                <a:gd name="T27" fmla="*/ 879 h 968"/>
                <a:gd name="T28" fmla="*/ 304 w 1044"/>
                <a:gd name="T29" fmla="*/ 924 h 968"/>
                <a:gd name="T30" fmla="*/ 400 w 1044"/>
                <a:gd name="T31" fmla="*/ 956 h 968"/>
                <a:gd name="T32" fmla="*/ 500 w 1044"/>
                <a:gd name="T33" fmla="*/ 968 h 968"/>
                <a:gd name="T34" fmla="*/ 556 w 1044"/>
                <a:gd name="T35" fmla="*/ 964 h 968"/>
                <a:gd name="T36" fmla="*/ 660 w 1044"/>
                <a:gd name="T37" fmla="*/ 948 h 968"/>
                <a:gd name="T38" fmla="*/ 756 w 1044"/>
                <a:gd name="T39" fmla="*/ 915 h 968"/>
                <a:gd name="T40" fmla="*/ 840 w 1044"/>
                <a:gd name="T41" fmla="*/ 863 h 968"/>
                <a:gd name="T42" fmla="*/ 912 w 1044"/>
                <a:gd name="T43" fmla="*/ 798 h 968"/>
                <a:gd name="T44" fmla="*/ 972 w 1044"/>
                <a:gd name="T45" fmla="*/ 721 h 968"/>
                <a:gd name="T46" fmla="*/ 1016 w 1044"/>
                <a:gd name="T47" fmla="*/ 636 h 968"/>
                <a:gd name="T48" fmla="*/ 1040 w 1044"/>
                <a:gd name="T49" fmla="*/ 547 h 968"/>
                <a:gd name="T50" fmla="*/ 1044 w 1044"/>
                <a:gd name="T51" fmla="*/ 450 h 968"/>
                <a:gd name="T52" fmla="*/ 1036 w 1044"/>
                <a:gd name="T53" fmla="*/ 401 h 968"/>
                <a:gd name="T54" fmla="*/ 1008 w 1044"/>
                <a:gd name="T55" fmla="*/ 308 h 968"/>
                <a:gd name="T56" fmla="*/ 964 w 1044"/>
                <a:gd name="T57" fmla="*/ 223 h 968"/>
                <a:gd name="T58" fmla="*/ 904 w 1044"/>
                <a:gd name="T59" fmla="*/ 150 h 968"/>
                <a:gd name="T60" fmla="*/ 828 w 1044"/>
                <a:gd name="T61" fmla="*/ 89 h 968"/>
                <a:gd name="T62" fmla="*/ 740 w 1044"/>
                <a:gd name="T63" fmla="*/ 45 h 968"/>
                <a:gd name="T64" fmla="*/ 644 w 1044"/>
                <a:gd name="T65" fmla="*/ 12 h 968"/>
                <a:gd name="T66" fmla="*/ 540 w 1044"/>
                <a:gd name="T67" fmla="*/ 0 h 968"/>
                <a:gd name="T68" fmla="*/ 488 w 1044"/>
                <a:gd name="T69" fmla="*/ 4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4" h="968">
                  <a:moveTo>
                    <a:pt x="488" y="4"/>
                  </a:moveTo>
                  <a:lnTo>
                    <a:pt x="488" y="4"/>
                  </a:lnTo>
                  <a:lnTo>
                    <a:pt x="436" y="8"/>
                  </a:lnTo>
                  <a:lnTo>
                    <a:pt x="384" y="21"/>
                  </a:lnTo>
                  <a:lnTo>
                    <a:pt x="336" y="37"/>
                  </a:lnTo>
                  <a:lnTo>
                    <a:pt x="288" y="53"/>
                  </a:lnTo>
                  <a:lnTo>
                    <a:pt x="244" y="77"/>
                  </a:lnTo>
                  <a:lnTo>
                    <a:pt x="204" y="106"/>
                  </a:lnTo>
                  <a:lnTo>
                    <a:pt x="164" y="134"/>
                  </a:lnTo>
                  <a:lnTo>
                    <a:pt x="128" y="170"/>
                  </a:lnTo>
                  <a:lnTo>
                    <a:pt x="96" y="207"/>
                  </a:lnTo>
                  <a:lnTo>
                    <a:pt x="72" y="243"/>
                  </a:lnTo>
                  <a:lnTo>
                    <a:pt x="48" y="288"/>
                  </a:lnTo>
                  <a:lnTo>
                    <a:pt x="28" y="328"/>
                  </a:lnTo>
                  <a:lnTo>
                    <a:pt x="12" y="377"/>
                  </a:lnTo>
                  <a:lnTo>
                    <a:pt x="4" y="421"/>
                  </a:lnTo>
                  <a:lnTo>
                    <a:pt x="0" y="470"/>
                  </a:lnTo>
                  <a:lnTo>
                    <a:pt x="0" y="519"/>
                  </a:lnTo>
                  <a:lnTo>
                    <a:pt x="0" y="519"/>
                  </a:lnTo>
                  <a:lnTo>
                    <a:pt x="4" y="567"/>
                  </a:lnTo>
                  <a:lnTo>
                    <a:pt x="16" y="616"/>
                  </a:lnTo>
                  <a:lnTo>
                    <a:pt x="32" y="660"/>
                  </a:lnTo>
                  <a:lnTo>
                    <a:pt x="52" y="705"/>
                  </a:lnTo>
                  <a:lnTo>
                    <a:pt x="80" y="745"/>
                  </a:lnTo>
                  <a:lnTo>
                    <a:pt x="108" y="782"/>
                  </a:lnTo>
                  <a:lnTo>
                    <a:pt x="140" y="818"/>
                  </a:lnTo>
                  <a:lnTo>
                    <a:pt x="176" y="851"/>
                  </a:lnTo>
                  <a:lnTo>
                    <a:pt x="216" y="879"/>
                  </a:lnTo>
                  <a:lnTo>
                    <a:pt x="260" y="903"/>
                  </a:lnTo>
                  <a:lnTo>
                    <a:pt x="304" y="924"/>
                  </a:lnTo>
                  <a:lnTo>
                    <a:pt x="348" y="940"/>
                  </a:lnTo>
                  <a:lnTo>
                    <a:pt x="400" y="956"/>
                  </a:lnTo>
                  <a:lnTo>
                    <a:pt x="448" y="964"/>
                  </a:lnTo>
                  <a:lnTo>
                    <a:pt x="500" y="968"/>
                  </a:lnTo>
                  <a:lnTo>
                    <a:pt x="556" y="964"/>
                  </a:lnTo>
                  <a:lnTo>
                    <a:pt x="556" y="964"/>
                  </a:lnTo>
                  <a:lnTo>
                    <a:pt x="608" y="960"/>
                  </a:lnTo>
                  <a:lnTo>
                    <a:pt x="660" y="948"/>
                  </a:lnTo>
                  <a:lnTo>
                    <a:pt x="708" y="932"/>
                  </a:lnTo>
                  <a:lnTo>
                    <a:pt x="756" y="915"/>
                  </a:lnTo>
                  <a:lnTo>
                    <a:pt x="800" y="891"/>
                  </a:lnTo>
                  <a:lnTo>
                    <a:pt x="840" y="863"/>
                  </a:lnTo>
                  <a:lnTo>
                    <a:pt x="880" y="830"/>
                  </a:lnTo>
                  <a:lnTo>
                    <a:pt x="912" y="798"/>
                  </a:lnTo>
                  <a:lnTo>
                    <a:pt x="944" y="762"/>
                  </a:lnTo>
                  <a:lnTo>
                    <a:pt x="972" y="721"/>
                  </a:lnTo>
                  <a:lnTo>
                    <a:pt x="996" y="681"/>
                  </a:lnTo>
                  <a:lnTo>
                    <a:pt x="1016" y="636"/>
                  </a:lnTo>
                  <a:lnTo>
                    <a:pt x="1028" y="591"/>
                  </a:lnTo>
                  <a:lnTo>
                    <a:pt x="1040" y="547"/>
                  </a:lnTo>
                  <a:lnTo>
                    <a:pt x="1044" y="498"/>
                  </a:lnTo>
                  <a:lnTo>
                    <a:pt x="1044" y="450"/>
                  </a:lnTo>
                  <a:lnTo>
                    <a:pt x="1044" y="450"/>
                  </a:lnTo>
                  <a:lnTo>
                    <a:pt x="1036" y="401"/>
                  </a:lnTo>
                  <a:lnTo>
                    <a:pt x="1024" y="353"/>
                  </a:lnTo>
                  <a:lnTo>
                    <a:pt x="1008" y="308"/>
                  </a:lnTo>
                  <a:lnTo>
                    <a:pt x="988" y="264"/>
                  </a:lnTo>
                  <a:lnTo>
                    <a:pt x="964" y="223"/>
                  </a:lnTo>
                  <a:lnTo>
                    <a:pt x="936" y="187"/>
                  </a:lnTo>
                  <a:lnTo>
                    <a:pt x="904" y="150"/>
                  </a:lnTo>
                  <a:lnTo>
                    <a:pt x="868" y="118"/>
                  </a:lnTo>
                  <a:lnTo>
                    <a:pt x="828" y="89"/>
                  </a:lnTo>
                  <a:lnTo>
                    <a:pt x="784" y="65"/>
                  </a:lnTo>
                  <a:lnTo>
                    <a:pt x="740" y="45"/>
                  </a:lnTo>
                  <a:lnTo>
                    <a:pt x="692" y="25"/>
                  </a:lnTo>
                  <a:lnTo>
                    <a:pt x="644" y="12"/>
                  </a:lnTo>
                  <a:lnTo>
                    <a:pt x="592" y="4"/>
                  </a:lnTo>
                  <a:lnTo>
                    <a:pt x="540" y="0"/>
                  </a:lnTo>
                  <a:lnTo>
                    <a:pt x="488" y="4"/>
                  </a:lnTo>
                  <a:lnTo>
                    <a:pt x="488" y="4"/>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8" name="Freeform 40"/>
            <p:cNvSpPr>
              <a:spLocks/>
            </p:cNvSpPr>
            <p:nvPr/>
          </p:nvSpPr>
          <p:spPr bwMode="auto">
            <a:xfrm>
              <a:off x="1152" y="2221"/>
              <a:ext cx="1008" cy="924"/>
            </a:xfrm>
            <a:custGeom>
              <a:avLst/>
              <a:gdLst>
                <a:gd name="T0" fmla="*/ 468 w 1008"/>
                <a:gd name="T1" fmla="*/ 5 h 924"/>
                <a:gd name="T2" fmla="*/ 368 w 1008"/>
                <a:gd name="T3" fmla="*/ 21 h 924"/>
                <a:gd name="T4" fmla="*/ 276 w 1008"/>
                <a:gd name="T5" fmla="*/ 53 h 924"/>
                <a:gd name="T6" fmla="*/ 192 w 1008"/>
                <a:gd name="T7" fmla="*/ 102 h 924"/>
                <a:gd name="T8" fmla="*/ 124 w 1008"/>
                <a:gd name="T9" fmla="*/ 167 h 924"/>
                <a:gd name="T10" fmla="*/ 68 w 1008"/>
                <a:gd name="T11" fmla="*/ 239 h 924"/>
                <a:gd name="T12" fmla="*/ 28 w 1008"/>
                <a:gd name="T13" fmla="*/ 320 h 924"/>
                <a:gd name="T14" fmla="*/ 4 w 1008"/>
                <a:gd name="T15" fmla="*/ 409 h 924"/>
                <a:gd name="T16" fmla="*/ 0 w 1008"/>
                <a:gd name="T17" fmla="*/ 503 h 924"/>
                <a:gd name="T18" fmla="*/ 8 w 1008"/>
                <a:gd name="T19" fmla="*/ 547 h 924"/>
                <a:gd name="T20" fmla="*/ 36 w 1008"/>
                <a:gd name="T21" fmla="*/ 636 h 924"/>
                <a:gd name="T22" fmla="*/ 80 w 1008"/>
                <a:gd name="T23" fmla="*/ 717 h 924"/>
                <a:gd name="T24" fmla="*/ 140 w 1008"/>
                <a:gd name="T25" fmla="*/ 786 h 924"/>
                <a:gd name="T26" fmla="*/ 212 w 1008"/>
                <a:gd name="T27" fmla="*/ 843 h 924"/>
                <a:gd name="T28" fmla="*/ 296 w 1008"/>
                <a:gd name="T29" fmla="*/ 887 h 924"/>
                <a:gd name="T30" fmla="*/ 388 w 1008"/>
                <a:gd name="T31" fmla="*/ 916 h 924"/>
                <a:gd name="T32" fmla="*/ 488 w 1008"/>
                <a:gd name="T33" fmla="*/ 924 h 924"/>
                <a:gd name="T34" fmla="*/ 540 w 1008"/>
                <a:gd name="T35" fmla="*/ 924 h 924"/>
                <a:gd name="T36" fmla="*/ 640 w 1008"/>
                <a:gd name="T37" fmla="*/ 907 h 924"/>
                <a:gd name="T38" fmla="*/ 732 w 1008"/>
                <a:gd name="T39" fmla="*/ 871 h 924"/>
                <a:gd name="T40" fmla="*/ 812 w 1008"/>
                <a:gd name="T41" fmla="*/ 822 h 924"/>
                <a:gd name="T42" fmla="*/ 884 w 1008"/>
                <a:gd name="T43" fmla="*/ 762 h 924"/>
                <a:gd name="T44" fmla="*/ 940 w 1008"/>
                <a:gd name="T45" fmla="*/ 689 h 924"/>
                <a:gd name="T46" fmla="*/ 980 w 1008"/>
                <a:gd name="T47" fmla="*/ 608 h 924"/>
                <a:gd name="T48" fmla="*/ 1004 w 1008"/>
                <a:gd name="T49" fmla="*/ 519 h 924"/>
                <a:gd name="T50" fmla="*/ 1004 w 1008"/>
                <a:gd name="T51" fmla="*/ 426 h 924"/>
                <a:gd name="T52" fmla="*/ 1000 w 1008"/>
                <a:gd name="T53" fmla="*/ 377 h 924"/>
                <a:gd name="T54" fmla="*/ 972 w 1008"/>
                <a:gd name="T55" fmla="*/ 288 h 924"/>
                <a:gd name="T56" fmla="*/ 928 w 1008"/>
                <a:gd name="T57" fmla="*/ 211 h 924"/>
                <a:gd name="T58" fmla="*/ 868 w 1008"/>
                <a:gd name="T59" fmla="*/ 142 h 924"/>
                <a:gd name="T60" fmla="*/ 796 w 1008"/>
                <a:gd name="T61" fmla="*/ 86 h 924"/>
                <a:gd name="T62" fmla="*/ 712 w 1008"/>
                <a:gd name="T63" fmla="*/ 41 h 924"/>
                <a:gd name="T64" fmla="*/ 616 w 1008"/>
                <a:gd name="T65" fmla="*/ 13 h 924"/>
                <a:gd name="T66" fmla="*/ 520 w 1008"/>
                <a:gd name="T67" fmla="*/ 0 h 924"/>
                <a:gd name="T68" fmla="*/ 468 w 1008"/>
                <a:gd name="T69" fmla="*/ 5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8" h="924">
                  <a:moveTo>
                    <a:pt x="468" y="5"/>
                  </a:moveTo>
                  <a:lnTo>
                    <a:pt x="468" y="5"/>
                  </a:lnTo>
                  <a:lnTo>
                    <a:pt x="416" y="9"/>
                  </a:lnTo>
                  <a:lnTo>
                    <a:pt x="368" y="21"/>
                  </a:lnTo>
                  <a:lnTo>
                    <a:pt x="320" y="37"/>
                  </a:lnTo>
                  <a:lnTo>
                    <a:pt x="276" y="53"/>
                  </a:lnTo>
                  <a:lnTo>
                    <a:pt x="232" y="77"/>
                  </a:lnTo>
                  <a:lnTo>
                    <a:pt x="192" y="102"/>
                  </a:lnTo>
                  <a:lnTo>
                    <a:pt x="156" y="134"/>
                  </a:lnTo>
                  <a:lnTo>
                    <a:pt x="124" y="167"/>
                  </a:lnTo>
                  <a:lnTo>
                    <a:pt x="92" y="199"/>
                  </a:lnTo>
                  <a:lnTo>
                    <a:pt x="68" y="239"/>
                  </a:lnTo>
                  <a:lnTo>
                    <a:pt x="44" y="280"/>
                  </a:lnTo>
                  <a:lnTo>
                    <a:pt x="28" y="320"/>
                  </a:lnTo>
                  <a:lnTo>
                    <a:pt x="12" y="365"/>
                  </a:lnTo>
                  <a:lnTo>
                    <a:pt x="4" y="409"/>
                  </a:lnTo>
                  <a:lnTo>
                    <a:pt x="0" y="454"/>
                  </a:lnTo>
                  <a:lnTo>
                    <a:pt x="0" y="503"/>
                  </a:lnTo>
                  <a:lnTo>
                    <a:pt x="0" y="503"/>
                  </a:lnTo>
                  <a:lnTo>
                    <a:pt x="8" y="547"/>
                  </a:lnTo>
                  <a:lnTo>
                    <a:pt x="20" y="592"/>
                  </a:lnTo>
                  <a:lnTo>
                    <a:pt x="36" y="636"/>
                  </a:lnTo>
                  <a:lnTo>
                    <a:pt x="56" y="677"/>
                  </a:lnTo>
                  <a:lnTo>
                    <a:pt x="80" y="717"/>
                  </a:lnTo>
                  <a:lnTo>
                    <a:pt x="108" y="754"/>
                  </a:lnTo>
                  <a:lnTo>
                    <a:pt x="140" y="786"/>
                  </a:lnTo>
                  <a:lnTo>
                    <a:pt x="172" y="814"/>
                  </a:lnTo>
                  <a:lnTo>
                    <a:pt x="212" y="843"/>
                  </a:lnTo>
                  <a:lnTo>
                    <a:pt x="252" y="867"/>
                  </a:lnTo>
                  <a:lnTo>
                    <a:pt x="296" y="887"/>
                  </a:lnTo>
                  <a:lnTo>
                    <a:pt x="340" y="903"/>
                  </a:lnTo>
                  <a:lnTo>
                    <a:pt x="388" y="916"/>
                  </a:lnTo>
                  <a:lnTo>
                    <a:pt x="436" y="920"/>
                  </a:lnTo>
                  <a:lnTo>
                    <a:pt x="488" y="924"/>
                  </a:lnTo>
                  <a:lnTo>
                    <a:pt x="540" y="924"/>
                  </a:lnTo>
                  <a:lnTo>
                    <a:pt x="540" y="924"/>
                  </a:lnTo>
                  <a:lnTo>
                    <a:pt x="592" y="916"/>
                  </a:lnTo>
                  <a:lnTo>
                    <a:pt x="640" y="907"/>
                  </a:lnTo>
                  <a:lnTo>
                    <a:pt x="688" y="891"/>
                  </a:lnTo>
                  <a:lnTo>
                    <a:pt x="732" y="871"/>
                  </a:lnTo>
                  <a:lnTo>
                    <a:pt x="776" y="851"/>
                  </a:lnTo>
                  <a:lnTo>
                    <a:pt x="812" y="822"/>
                  </a:lnTo>
                  <a:lnTo>
                    <a:pt x="852" y="794"/>
                  </a:lnTo>
                  <a:lnTo>
                    <a:pt x="884" y="762"/>
                  </a:lnTo>
                  <a:lnTo>
                    <a:pt x="912" y="725"/>
                  </a:lnTo>
                  <a:lnTo>
                    <a:pt x="940" y="689"/>
                  </a:lnTo>
                  <a:lnTo>
                    <a:pt x="960" y="648"/>
                  </a:lnTo>
                  <a:lnTo>
                    <a:pt x="980" y="608"/>
                  </a:lnTo>
                  <a:lnTo>
                    <a:pt x="992" y="563"/>
                  </a:lnTo>
                  <a:lnTo>
                    <a:pt x="1004" y="519"/>
                  </a:lnTo>
                  <a:lnTo>
                    <a:pt x="1008" y="470"/>
                  </a:lnTo>
                  <a:lnTo>
                    <a:pt x="1004" y="426"/>
                  </a:lnTo>
                  <a:lnTo>
                    <a:pt x="1004" y="426"/>
                  </a:lnTo>
                  <a:lnTo>
                    <a:pt x="1000" y="377"/>
                  </a:lnTo>
                  <a:lnTo>
                    <a:pt x="988" y="333"/>
                  </a:lnTo>
                  <a:lnTo>
                    <a:pt x="972" y="288"/>
                  </a:lnTo>
                  <a:lnTo>
                    <a:pt x="952" y="247"/>
                  </a:lnTo>
                  <a:lnTo>
                    <a:pt x="928" y="211"/>
                  </a:lnTo>
                  <a:lnTo>
                    <a:pt x="900" y="175"/>
                  </a:lnTo>
                  <a:lnTo>
                    <a:pt x="868" y="142"/>
                  </a:lnTo>
                  <a:lnTo>
                    <a:pt x="832" y="110"/>
                  </a:lnTo>
                  <a:lnTo>
                    <a:pt x="796" y="86"/>
                  </a:lnTo>
                  <a:lnTo>
                    <a:pt x="752" y="61"/>
                  </a:lnTo>
                  <a:lnTo>
                    <a:pt x="712" y="41"/>
                  </a:lnTo>
                  <a:lnTo>
                    <a:pt x="664" y="25"/>
                  </a:lnTo>
                  <a:lnTo>
                    <a:pt x="616" y="13"/>
                  </a:lnTo>
                  <a:lnTo>
                    <a:pt x="568" y="5"/>
                  </a:lnTo>
                  <a:lnTo>
                    <a:pt x="520" y="0"/>
                  </a:lnTo>
                  <a:lnTo>
                    <a:pt x="468" y="5"/>
                  </a:lnTo>
                  <a:lnTo>
                    <a:pt x="468" y="5"/>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39" name="Freeform 41"/>
            <p:cNvSpPr>
              <a:spLocks/>
            </p:cNvSpPr>
            <p:nvPr/>
          </p:nvSpPr>
          <p:spPr bwMode="auto">
            <a:xfrm>
              <a:off x="1176" y="2234"/>
              <a:ext cx="968" cy="882"/>
            </a:xfrm>
            <a:custGeom>
              <a:avLst/>
              <a:gdLst>
                <a:gd name="T0" fmla="*/ 448 w 968"/>
                <a:gd name="T1" fmla="*/ 4 h 882"/>
                <a:gd name="T2" fmla="*/ 348 w 968"/>
                <a:gd name="T3" fmla="*/ 20 h 882"/>
                <a:gd name="T4" fmla="*/ 260 w 968"/>
                <a:gd name="T5" fmla="*/ 52 h 882"/>
                <a:gd name="T6" fmla="*/ 184 w 968"/>
                <a:gd name="T7" fmla="*/ 101 h 882"/>
                <a:gd name="T8" fmla="*/ 116 w 968"/>
                <a:gd name="T9" fmla="*/ 162 h 882"/>
                <a:gd name="T10" fmla="*/ 64 w 968"/>
                <a:gd name="T11" fmla="*/ 230 h 882"/>
                <a:gd name="T12" fmla="*/ 24 w 968"/>
                <a:gd name="T13" fmla="*/ 307 h 882"/>
                <a:gd name="T14" fmla="*/ 4 w 968"/>
                <a:gd name="T15" fmla="*/ 392 h 882"/>
                <a:gd name="T16" fmla="*/ 4 w 968"/>
                <a:gd name="T17" fmla="*/ 481 h 882"/>
                <a:gd name="T18" fmla="*/ 8 w 968"/>
                <a:gd name="T19" fmla="*/ 526 h 882"/>
                <a:gd name="T20" fmla="*/ 36 w 968"/>
                <a:gd name="T21" fmla="*/ 611 h 882"/>
                <a:gd name="T22" fmla="*/ 80 w 968"/>
                <a:gd name="T23" fmla="*/ 688 h 882"/>
                <a:gd name="T24" fmla="*/ 136 w 968"/>
                <a:gd name="T25" fmla="*/ 753 h 882"/>
                <a:gd name="T26" fmla="*/ 208 w 968"/>
                <a:gd name="T27" fmla="*/ 805 h 882"/>
                <a:gd name="T28" fmla="*/ 288 w 968"/>
                <a:gd name="T29" fmla="*/ 846 h 882"/>
                <a:gd name="T30" fmla="*/ 380 w 968"/>
                <a:gd name="T31" fmla="*/ 874 h 882"/>
                <a:gd name="T32" fmla="*/ 476 w 968"/>
                <a:gd name="T33" fmla="*/ 882 h 882"/>
                <a:gd name="T34" fmla="*/ 524 w 968"/>
                <a:gd name="T35" fmla="*/ 878 h 882"/>
                <a:gd name="T36" fmla="*/ 620 w 968"/>
                <a:gd name="T37" fmla="*/ 862 h 882"/>
                <a:gd name="T38" fmla="*/ 708 w 968"/>
                <a:gd name="T39" fmla="*/ 830 h 882"/>
                <a:gd name="T40" fmla="*/ 788 w 968"/>
                <a:gd name="T41" fmla="*/ 781 h 882"/>
                <a:gd name="T42" fmla="*/ 852 w 968"/>
                <a:gd name="T43" fmla="*/ 720 h 882"/>
                <a:gd name="T44" fmla="*/ 908 w 968"/>
                <a:gd name="T45" fmla="*/ 652 h 882"/>
                <a:gd name="T46" fmla="*/ 944 w 968"/>
                <a:gd name="T47" fmla="*/ 575 h 882"/>
                <a:gd name="T48" fmla="*/ 964 w 968"/>
                <a:gd name="T49" fmla="*/ 490 h 882"/>
                <a:gd name="T50" fmla="*/ 968 w 968"/>
                <a:gd name="T51" fmla="*/ 400 h 882"/>
                <a:gd name="T52" fmla="*/ 960 w 968"/>
                <a:gd name="T53" fmla="*/ 356 h 882"/>
                <a:gd name="T54" fmla="*/ 936 w 968"/>
                <a:gd name="T55" fmla="*/ 271 h 882"/>
                <a:gd name="T56" fmla="*/ 892 w 968"/>
                <a:gd name="T57" fmla="*/ 198 h 882"/>
                <a:gd name="T58" fmla="*/ 832 w 968"/>
                <a:gd name="T59" fmla="*/ 129 h 882"/>
                <a:gd name="T60" fmla="*/ 760 w 968"/>
                <a:gd name="T61" fmla="*/ 77 h 882"/>
                <a:gd name="T62" fmla="*/ 680 w 968"/>
                <a:gd name="T63" fmla="*/ 36 h 882"/>
                <a:gd name="T64" fmla="*/ 592 w 968"/>
                <a:gd name="T65" fmla="*/ 12 h 882"/>
                <a:gd name="T66" fmla="*/ 496 w 968"/>
                <a:gd name="T67" fmla="*/ 0 h 882"/>
                <a:gd name="T68" fmla="*/ 448 w 968"/>
                <a:gd name="T69" fmla="*/ 4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8" h="882">
                  <a:moveTo>
                    <a:pt x="448" y="4"/>
                  </a:moveTo>
                  <a:lnTo>
                    <a:pt x="448" y="4"/>
                  </a:lnTo>
                  <a:lnTo>
                    <a:pt x="396" y="8"/>
                  </a:lnTo>
                  <a:lnTo>
                    <a:pt x="348" y="20"/>
                  </a:lnTo>
                  <a:lnTo>
                    <a:pt x="304" y="36"/>
                  </a:lnTo>
                  <a:lnTo>
                    <a:pt x="260" y="52"/>
                  </a:lnTo>
                  <a:lnTo>
                    <a:pt x="220" y="77"/>
                  </a:lnTo>
                  <a:lnTo>
                    <a:pt x="184" y="101"/>
                  </a:lnTo>
                  <a:lnTo>
                    <a:pt x="148" y="129"/>
                  </a:lnTo>
                  <a:lnTo>
                    <a:pt x="116" y="162"/>
                  </a:lnTo>
                  <a:lnTo>
                    <a:pt x="88" y="194"/>
                  </a:lnTo>
                  <a:lnTo>
                    <a:pt x="64" y="230"/>
                  </a:lnTo>
                  <a:lnTo>
                    <a:pt x="44" y="267"/>
                  </a:lnTo>
                  <a:lnTo>
                    <a:pt x="24" y="307"/>
                  </a:lnTo>
                  <a:lnTo>
                    <a:pt x="12" y="352"/>
                  </a:lnTo>
                  <a:lnTo>
                    <a:pt x="4" y="392"/>
                  </a:lnTo>
                  <a:lnTo>
                    <a:pt x="0" y="437"/>
                  </a:lnTo>
                  <a:lnTo>
                    <a:pt x="4" y="481"/>
                  </a:lnTo>
                  <a:lnTo>
                    <a:pt x="4" y="481"/>
                  </a:lnTo>
                  <a:lnTo>
                    <a:pt x="8" y="526"/>
                  </a:lnTo>
                  <a:lnTo>
                    <a:pt x="20" y="571"/>
                  </a:lnTo>
                  <a:lnTo>
                    <a:pt x="36" y="611"/>
                  </a:lnTo>
                  <a:lnTo>
                    <a:pt x="56" y="652"/>
                  </a:lnTo>
                  <a:lnTo>
                    <a:pt x="80" y="688"/>
                  </a:lnTo>
                  <a:lnTo>
                    <a:pt x="108" y="720"/>
                  </a:lnTo>
                  <a:lnTo>
                    <a:pt x="136" y="753"/>
                  </a:lnTo>
                  <a:lnTo>
                    <a:pt x="172" y="781"/>
                  </a:lnTo>
                  <a:lnTo>
                    <a:pt x="208" y="805"/>
                  </a:lnTo>
                  <a:lnTo>
                    <a:pt x="248" y="830"/>
                  </a:lnTo>
                  <a:lnTo>
                    <a:pt x="288" y="846"/>
                  </a:lnTo>
                  <a:lnTo>
                    <a:pt x="332" y="862"/>
                  </a:lnTo>
                  <a:lnTo>
                    <a:pt x="380" y="874"/>
                  </a:lnTo>
                  <a:lnTo>
                    <a:pt x="424" y="878"/>
                  </a:lnTo>
                  <a:lnTo>
                    <a:pt x="476" y="882"/>
                  </a:lnTo>
                  <a:lnTo>
                    <a:pt x="524" y="878"/>
                  </a:lnTo>
                  <a:lnTo>
                    <a:pt x="524" y="878"/>
                  </a:lnTo>
                  <a:lnTo>
                    <a:pt x="572" y="874"/>
                  </a:lnTo>
                  <a:lnTo>
                    <a:pt x="620" y="862"/>
                  </a:lnTo>
                  <a:lnTo>
                    <a:pt x="664" y="850"/>
                  </a:lnTo>
                  <a:lnTo>
                    <a:pt x="708" y="830"/>
                  </a:lnTo>
                  <a:lnTo>
                    <a:pt x="748" y="805"/>
                  </a:lnTo>
                  <a:lnTo>
                    <a:pt x="788" y="781"/>
                  </a:lnTo>
                  <a:lnTo>
                    <a:pt x="820" y="753"/>
                  </a:lnTo>
                  <a:lnTo>
                    <a:pt x="852" y="720"/>
                  </a:lnTo>
                  <a:lnTo>
                    <a:pt x="880" y="688"/>
                  </a:lnTo>
                  <a:lnTo>
                    <a:pt x="908" y="652"/>
                  </a:lnTo>
                  <a:lnTo>
                    <a:pt x="928" y="615"/>
                  </a:lnTo>
                  <a:lnTo>
                    <a:pt x="944" y="575"/>
                  </a:lnTo>
                  <a:lnTo>
                    <a:pt x="956" y="534"/>
                  </a:lnTo>
                  <a:lnTo>
                    <a:pt x="964" y="490"/>
                  </a:lnTo>
                  <a:lnTo>
                    <a:pt x="968" y="445"/>
                  </a:lnTo>
                  <a:lnTo>
                    <a:pt x="968" y="400"/>
                  </a:lnTo>
                  <a:lnTo>
                    <a:pt x="968" y="400"/>
                  </a:lnTo>
                  <a:lnTo>
                    <a:pt x="960" y="356"/>
                  </a:lnTo>
                  <a:lnTo>
                    <a:pt x="952" y="311"/>
                  </a:lnTo>
                  <a:lnTo>
                    <a:pt x="936" y="271"/>
                  </a:lnTo>
                  <a:lnTo>
                    <a:pt x="916" y="234"/>
                  </a:lnTo>
                  <a:lnTo>
                    <a:pt x="892" y="198"/>
                  </a:lnTo>
                  <a:lnTo>
                    <a:pt x="864" y="162"/>
                  </a:lnTo>
                  <a:lnTo>
                    <a:pt x="832" y="129"/>
                  </a:lnTo>
                  <a:lnTo>
                    <a:pt x="800" y="101"/>
                  </a:lnTo>
                  <a:lnTo>
                    <a:pt x="760" y="77"/>
                  </a:lnTo>
                  <a:lnTo>
                    <a:pt x="724" y="56"/>
                  </a:lnTo>
                  <a:lnTo>
                    <a:pt x="680" y="36"/>
                  </a:lnTo>
                  <a:lnTo>
                    <a:pt x="636" y="20"/>
                  </a:lnTo>
                  <a:lnTo>
                    <a:pt x="592" y="12"/>
                  </a:lnTo>
                  <a:lnTo>
                    <a:pt x="544" y="4"/>
                  </a:lnTo>
                  <a:lnTo>
                    <a:pt x="496" y="0"/>
                  </a:lnTo>
                  <a:lnTo>
                    <a:pt x="448" y="4"/>
                  </a:lnTo>
                  <a:lnTo>
                    <a:pt x="448" y="4"/>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0" name="Freeform 42"/>
            <p:cNvSpPr>
              <a:spLocks/>
            </p:cNvSpPr>
            <p:nvPr/>
          </p:nvSpPr>
          <p:spPr bwMode="auto">
            <a:xfrm>
              <a:off x="1620" y="2323"/>
              <a:ext cx="372" cy="506"/>
            </a:xfrm>
            <a:custGeom>
              <a:avLst/>
              <a:gdLst>
                <a:gd name="T0" fmla="*/ 220 w 372"/>
                <a:gd name="T1" fmla="*/ 4 h 506"/>
                <a:gd name="T2" fmla="*/ 220 w 372"/>
                <a:gd name="T3" fmla="*/ 4 h 506"/>
                <a:gd name="T4" fmla="*/ 204 w 372"/>
                <a:gd name="T5" fmla="*/ 0 h 506"/>
                <a:gd name="T6" fmla="*/ 184 w 372"/>
                <a:gd name="T7" fmla="*/ 0 h 506"/>
                <a:gd name="T8" fmla="*/ 168 w 372"/>
                <a:gd name="T9" fmla="*/ 4 h 506"/>
                <a:gd name="T10" fmla="*/ 148 w 372"/>
                <a:gd name="T11" fmla="*/ 12 h 506"/>
                <a:gd name="T12" fmla="*/ 116 w 372"/>
                <a:gd name="T13" fmla="*/ 28 h 506"/>
                <a:gd name="T14" fmla="*/ 84 w 372"/>
                <a:gd name="T15" fmla="*/ 56 h 506"/>
                <a:gd name="T16" fmla="*/ 56 w 372"/>
                <a:gd name="T17" fmla="*/ 89 h 506"/>
                <a:gd name="T18" fmla="*/ 32 w 372"/>
                <a:gd name="T19" fmla="*/ 129 h 506"/>
                <a:gd name="T20" fmla="*/ 16 w 372"/>
                <a:gd name="T21" fmla="*/ 178 h 506"/>
                <a:gd name="T22" fmla="*/ 4 w 372"/>
                <a:gd name="T23" fmla="*/ 226 h 506"/>
                <a:gd name="T24" fmla="*/ 4 w 372"/>
                <a:gd name="T25" fmla="*/ 226 h 506"/>
                <a:gd name="T26" fmla="*/ 0 w 372"/>
                <a:gd name="T27" fmla="*/ 267 h 506"/>
                <a:gd name="T28" fmla="*/ 0 w 372"/>
                <a:gd name="T29" fmla="*/ 303 h 506"/>
                <a:gd name="T30" fmla="*/ 4 w 372"/>
                <a:gd name="T31" fmla="*/ 336 h 506"/>
                <a:gd name="T32" fmla="*/ 12 w 372"/>
                <a:gd name="T33" fmla="*/ 372 h 506"/>
                <a:gd name="T34" fmla="*/ 24 w 372"/>
                <a:gd name="T35" fmla="*/ 405 h 506"/>
                <a:gd name="T36" fmla="*/ 36 w 372"/>
                <a:gd name="T37" fmla="*/ 433 h 506"/>
                <a:gd name="T38" fmla="*/ 52 w 372"/>
                <a:gd name="T39" fmla="*/ 457 h 506"/>
                <a:gd name="T40" fmla="*/ 72 w 372"/>
                <a:gd name="T41" fmla="*/ 482 h 506"/>
                <a:gd name="T42" fmla="*/ 72 w 372"/>
                <a:gd name="T43" fmla="*/ 482 h 506"/>
                <a:gd name="T44" fmla="*/ 108 w 372"/>
                <a:gd name="T45" fmla="*/ 473 h 506"/>
                <a:gd name="T46" fmla="*/ 152 w 372"/>
                <a:gd name="T47" fmla="*/ 473 h 506"/>
                <a:gd name="T48" fmla="*/ 176 w 372"/>
                <a:gd name="T49" fmla="*/ 477 h 506"/>
                <a:gd name="T50" fmla="*/ 200 w 372"/>
                <a:gd name="T51" fmla="*/ 482 h 506"/>
                <a:gd name="T52" fmla="*/ 224 w 372"/>
                <a:gd name="T53" fmla="*/ 494 h 506"/>
                <a:gd name="T54" fmla="*/ 244 w 372"/>
                <a:gd name="T55" fmla="*/ 506 h 506"/>
                <a:gd name="T56" fmla="*/ 244 w 372"/>
                <a:gd name="T57" fmla="*/ 506 h 506"/>
                <a:gd name="T58" fmla="*/ 268 w 372"/>
                <a:gd name="T59" fmla="*/ 490 h 506"/>
                <a:gd name="T60" fmla="*/ 288 w 372"/>
                <a:gd name="T61" fmla="*/ 469 h 506"/>
                <a:gd name="T62" fmla="*/ 308 w 372"/>
                <a:gd name="T63" fmla="*/ 449 h 506"/>
                <a:gd name="T64" fmla="*/ 324 w 372"/>
                <a:gd name="T65" fmla="*/ 425 h 506"/>
                <a:gd name="T66" fmla="*/ 340 w 372"/>
                <a:gd name="T67" fmla="*/ 397 h 506"/>
                <a:gd name="T68" fmla="*/ 352 w 372"/>
                <a:gd name="T69" fmla="*/ 364 h 506"/>
                <a:gd name="T70" fmla="*/ 360 w 372"/>
                <a:gd name="T71" fmla="*/ 332 h 506"/>
                <a:gd name="T72" fmla="*/ 368 w 372"/>
                <a:gd name="T73" fmla="*/ 299 h 506"/>
                <a:gd name="T74" fmla="*/ 368 w 372"/>
                <a:gd name="T75" fmla="*/ 299 h 506"/>
                <a:gd name="T76" fmla="*/ 372 w 372"/>
                <a:gd name="T77" fmla="*/ 247 h 506"/>
                <a:gd name="T78" fmla="*/ 368 w 372"/>
                <a:gd name="T79" fmla="*/ 194 h 506"/>
                <a:gd name="T80" fmla="*/ 356 w 372"/>
                <a:gd name="T81" fmla="*/ 145 h 506"/>
                <a:gd name="T82" fmla="*/ 340 w 372"/>
                <a:gd name="T83" fmla="*/ 105 h 506"/>
                <a:gd name="T84" fmla="*/ 316 w 372"/>
                <a:gd name="T85" fmla="*/ 69 h 506"/>
                <a:gd name="T86" fmla="*/ 288 w 372"/>
                <a:gd name="T87" fmla="*/ 36 h 506"/>
                <a:gd name="T88" fmla="*/ 272 w 372"/>
                <a:gd name="T89" fmla="*/ 24 h 506"/>
                <a:gd name="T90" fmla="*/ 256 w 372"/>
                <a:gd name="T91" fmla="*/ 16 h 506"/>
                <a:gd name="T92" fmla="*/ 240 w 372"/>
                <a:gd name="T93" fmla="*/ 8 h 506"/>
                <a:gd name="T94" fmla="*/ 220 w 372"/>
                <a:gd name="T95" fmla="*/ 4 h 506"/>
                <a:gd name="T96" fmla="*/ 220 w 372"/>
                <a:gd name="T97" fmla="*/ 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2" h="506">
                  <a:moveTo>
                    <a:pt x="220" y="4"/>
                  </a:moveTo>
                  <a:lnTo>
                    <a:pt x="220" y="4"/>
                  </a:lnTo>
                  <a:lnTo>
                    <a:pt x="204" y="0"/>
                  </a:lnTo>
                  <a:lnTo>
                    <a:pt x="184" y="0"/>
                  </a:lnTo>
                  <a:lnTo>
                    <a:pt x="168" y="4"/>
                  </a:lnTo>
                  <a:lnTo>
                    <a:pt x="148" y="12"/>
                  </a:lnTo>
                  <a:lnTo>
                    <a:pt x="116" y="28"/>
                  </a:lnTo>
                  <a:lnTo>
                    <a:pt x="84" y="56"/>
                  </a:lnTo>
                  <a:lnTo>
                    <a:pt x="56" y="89"/>
                  </a:lnTo>
                  <a:lnTo>
                    <a:pt x="32" y="129"/>
                  </a:lnTo>
                  <a:lnTo>
                    <a:pt x="16" y="178"/>
                  </a:lnTo>
                  <a:lnTo>
                    <a:pt x="4" y="226"/>
                  </a:lnTo>
                  <a:lnTo>
                    <a:pt x="4" y="226"/>
                  </a:lnTo>
                  <a:lnTo>
                    <a:pt x="0" y="267"/>
                  </a:lnTo>
                  <a:lnTo>
                    <a:pt x="0" y="303"/>
                  </a:lnTo>
                  <a:lnTo>
                    <a:pt x="4" y="336"/>
                  </a:lnTo>
                  <a:lnTo>
                    <a:pt x="12" y="372"/>
                  </a:lnTo>
                  <a:lnTo>
                    <a:pt x="24" y="405"/>
                  </a:lnTo>
                  <a:lnTo>
                    <a:pt x="36" y="433"/>
                  </a:lnTo>
                  <a:lnTo>
                    <a:pt x="52" y="457"/>
                  </a:lnTo>
                  <a:lnTo>
                    <a:pt x="72" y="482"/>
                  </a:lnTo>
                  <a:lnTo>
                    <a:pt x="72" y="482"/>
                  </a:lnTo>
                  <a:lnTo>
                    <a:pt x="108" y="473"/>
                  </a:lnTo>
                  <a:lnTo>
                    <a:pt x="152" y="473"/>
                  </a:lnTo>
                  <a:lnTo>
                    <a:pt x="176" y="477"/>
                  </a:lnTo>
                  <a:lnTo>
                    <a:pt x="200" y="482"/>
                  </a:lnTo>
                  <a:lnTo>
                    <a:pt x="224" y="494"/>
                  </a:lnTo>
                  <a:lnTo>
                    <a:pt x="244" y="506"/>
                  </a:lnTo>
                  <a:lnTo>
                    <a:pt x="244" y="506"/>
                  </a:lnTo>
                  <a:lnTo>
                    <a:pt x="268" y="490"/>
                  </a:lnTo>
                  <a:lnTo>
                    <a:pt x="288" y="469"/>
                  </a:lnTo>
                  <a:lnTo>
                    <a:pt x="308" y="449"/>
                  </a:lnTo>
                  <a:lnTo>
                    <a:pt x="324" y="425"/>
                  </a:lnTo>
                  <a:lnTo>
                    <a:pt x="340" y="397"/>
                  </a:lnTo>
                  <a:lnTo>
                    <a:pt x="352" y="364"/>
                  </a:lnTo>
                  <a:lnTo>
                    <a:pt x="360" y="332"/>
                  </a:lnTo>
                  <a:lnTo>
                    <a:pt x="368" y="299"/>
                  </a:lnTo>
                  <a:lnTo>
                    <a:pt x="368" y="299"/>
                  </a:lnTo>
                  <a:lnTo>
                    <a:pt x="372" y="247"/>
                  </a:lnTo>
                  <a:lnTo>
                    <a:pt x="368" y="194"/>
                  </a:lnTo>
                  <a:lnTo>
                    <a:pt x="356" y="145"/>
                  </a:lnTo>
                  <a:lnTo>
                    <a:pt x="340" y="105"/>
                  </a:lnTo>
                  <a:lnTo>
                    <a:pt x="316" y="69"/>
                  </a:lnTo>
                  <a:lnTo>
                    <a:pt x="288" y="36"/>
                  </a:lnTo>
                  <a:lnTo>
                    <a:pt x="272" y="24"/>
                  </a:lnTo>
                  <a:lnTo>
                    <a:pt x="256" y="16"/>
                  </a:lnTo>
                  <a:lnTo>
                    <a:pt x="240" y="8"/>
                  </a:lnTo>
                  <a:lnTo>
                    <a:pt x="220" y="4"/>
                  </a:lnTo>
                  <a:lnTo>
                    <a:pt x="220"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1" name="Freeform 43"/>
            <p:cNvSpPr>
              <a:spLocks/>
            </p:cNvSpPr>
            <p:nvPr/>
          </p:nvSpPr>
          <p:spPr bwMode="auto">
            <a:xfrm>
              <a:off x="1624" y="2825"/>
              <a:ext cx="376" cy="194"/>
            </a:xfrm>
            <a:custGeom>
              <a:avLst/>
              <a:gdLst>
                <a:gd name="T0" fmla="*/ 376 w 376"/>
                <a:gd name="T1" fmla="*/ 129 h 194"/>
                <a:gd name="T2" fmla="*/ 376 w 376"/>
                <a:gd name="T3" fmla="*/ 129 h 194"/>
                <a:gd name="T4" fmla="*/ 368 w 376"/>
                <a:gd name="T5" fmla="*/ 150 h 194"/>
                <a:gd name="T6" fmla="*/ 356 w 376"/>
                <a:gd name="T7" fmla="*/ 166 h 194"/>
                <a:gd name="T8" fmla="*/ 336 w 376"/>
                <a:gd name="T9" fmla="*/ 178 h 194"/>
                <a:gd name="T10" fmla="*/ 308 w 376"/>
                <a:gd name="T11" fmla="*/ 186 h 194"/>
                <a:gd name="T12" fmla="*/ 280 w 376"/>
                <a:gd name="T13" fmla="*/ 194 h 194"/>
                <a:gd name="T14" fmla="*/ 244 w 376"/>
                <a:gd name="T15" fmla="*/ 194 h 194"/>
                <a:gd name="T16" fmla="*/ 208 w 376"/>
                <a:gd name="T17" fmla="*/ 194 h 194"/>
                <a:gd name="T18" fmla="*/ 172 w 376"/>
                <a:gd name="T19" fmla="*/ 190 h 194"/>
                <a:gd name="T20" fmla="*/ 172 w 376"/>
                <a:gd name="T21" fmla="*/ 190 h 194"/>
                <a:gd name="T22" fmla="*/ 132 w 376"/>
                <a:gd name="T23" fmla="*/ 182 h 194"/>
                <a:gd name="T24" fmla="*/ 100 w 376"/>
                <a:gd name="T25" fmla="*/ 170 h 194"/>
                <a:gd name="T26" fmla="*/ 68 w 376"/>
                <a:gd name="T27" fmla="*/ 154 h 194"/>
                <a:gd name="T28" fmla="*/ 44 w 376"/>
                <a:gd name="T29" fmla="*/ 137 h 194"/>
                <a:gd name="T30" fmla="*/ 24 w 376"/>
                <a:gd name="T31" fmla="*/ 121 h 194"/>
                <a:gd name="T32" fmla="*/ 8 w 376"/>
                <a:gd name="T33" fmla="*/ 101 h 194"/>
                <a:gd name="T34" fmla="*/ 0 w 376"/>
                <a:gd name="T35" fmla="*/ 85 h 194"/>
                <a:gd name="T36" fmla="*/ 0 w 376"/>
                <a:gd name="T37" fmla="*/ 65 h 194"/>
                <a:gd name="T38" fmla="*/ 0 w 376"/>
                <a:gd name="T39" fmla="*/ 65 h 194"/>
                <a:gd name="T40" fmla="*/ 8 w 376"/>
                <a:gd name="T41" fmla="*/ 44 h 194"/>
                <a:gd name="T42" fmla="*/ 24 w 376"/>
                <a:gd name="T43" fmla="*/ 28 h 194"/>
                <a:gd name="T44" fmla="*/ 44 w 376"/>
                <a:gd name="T45" fmla="*/ 16 h 194"/>
                <a:gd name="T46" fmla="*/ 68 w 376"/>
                <a:gd name="T47" fmla="*/ 8 h 194"/>
                <a:gd name="T48" fmla="*/ 100 w 376"/>
                <a:gd name="T49" fmla="*/ 0 h 194"/>
                <a:gd name="T50" fmla="*/ 132 w 376"/>
                <a:gd name="T51" fmla="*/ 0 h 194"/>
                <a:gd name="T52" fmla="*/ 168 w 376"/>
                <a:gd name="T53" fmla="*/ 0 h 194"/>
                <a:gd name="T54" fmla="*/ 208 w 376"/>
                <a:gd name="T55" fmla="*/ 4 h 194"/>
                <a:gd name="T56" fmla="*/ 208 w 376"/>
                <a:gd name="T57" fmla="*/ 4 h 194"/>
                <a:gd name="T58" fmla="*/ 244 w 376"/>
                <a:gd name="T59" fmla="*/ 12 h 194"/>
                <a:gd name="T60" fmla="*/ 280 w 376"/>
                <a:gd name="T61" fmla="*/ 24 h 194"/>
                <a:gd name="T62" fmla="*/ 308 w 376"/>
                <a:gd name="T63" fmla="*/ 40 h 194"/>
                <a:gd name="T64" fmla="*/ 336 w 376"/>
                <a:gd name="T65" fmla="*/ 56 h 194"/>
                <a:gd name="T66" fmla="*/ 356 w 376"/>
                <a:gd name="T67" fmla="*/ 73 h 194"/>
                <a:gd name="T68" fmla="*/ 368 w 376"/>
                <a:gd name="T69" fmla="*/ 93 h 194"/>
                <a:gd name="T70" fmla="*/ 376 w 376"/>
                <a:gd name="T71" fmla="*/ 113 h 194"/>
                <a:gd name="T72" fmla="*/ 376 w 376"/>
                <a:gd name="T73" fmla="*/ 129 h 194"/>
                <a:gd name="T74" fmla="*/ 376 w 376"/>
                <a:gd name="T75" fmla="*/ 12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6" h="194">
                  <a:moveTo>
                    <a:pt x="376" y="129"/>
                  </a:moveTo>
                  <a:lnTo>
                    <a:pt x="376" y="129"/>
                  </a:lnTo>
                  <a:lnTo>
                    <a:pt x="368" y="150"/>
                  </a:lnTo>
                  <a:lnTo>
                    <a:pt x="356" y="166"/>
                  </a:lnTo>
                  <a:lnTo>
                    <a:pt x="336" y="178"/>
                  </a:lnTo>
                  <a:lnTo>
                    <a:pt x="308" y="186"/>
                  </a:lnTo>
                  <a:lnTo>
                    <a:pt x="280" y="194"/>
                  </a:lnTo>
                  <a:lnTo>
                    <a:pt x="244" y="194"/>
                  </a:lnTo>
                  <a:lnTo>
                    <a:pt x="208" y="194"/>
                  </a:lnTo>
                  <a:lnTo>
                    <a:pt x="172" y="190"/>
                  </a:lnTo>
                  <a:lnTo>
                    <a:pt x="172" y="190"/>
                  </a:lnTo>
                  <a:lnTo>
                    <a:pt x="132" y="182"/>
                  </a:lnTo>
                  <a:lnTo>
                    <a:pt x="100" y="170"/>
                  </a:lnTo>
                  <a:lnTo>
                    <a:pt x="68" y="154"/>
                  </a:lnTo>
                  <a:lnTo>
                    <a:pt x="44" y="137"/>
                  </a:lnTo>
                  <a:lnTo>
                    <a:pt x="24" y="121"/>
                  </a:lnTo>
                  <a:lnTo>
                    <a:pt x="8" y="101"/>
                  </a:lnTo>
                  <a:lnTo>
                    <a:pt x="0" y="85"/>
                  </a:lnTo>
                  <a:lnTo>
                    <a:pt x="0" y="65"/>
                  </a:lnTo>
                  <a:lnTo>
                    <a:pt x="0" y="65"/>
                  </a:lnTo>
                  <a:lnTo>
                    <a:pt x="8" y="44"/>
                  </a:lnTo>
                  <a:lnTo>
                    <a:pt x="24" y="28"/>
                  </a:lnTo>
                  <a:lnTo>
                    <a:pt x="44" y="16"/>
                  </a:lnTo>
                  <a:lnTo>
                    <a:pt x="68" y="8"/>
                  </a:lnTo>
                  <a:lnTo>
                    <a:pt x="100" y="0"/>
                  </a:lnTo>
                  <a:lnTo>
                    <a:pt x="132" y="0"/>
                  </a:lnTo>
                  <a:lnTo>
                    <a:pt x="168" y="0"/>
                  </a:lnTo>
                  <a:lnTo>
                    <a:pt x="208" y="4"/>
                  </a:lnTo>
                  <a:lnTo>
                    <a:pt x="208" y="4"/>
                  </a:lnTo>
                  <a:lnTo>
                    <a:pt x="244" y="12"/>
                  </a:lnTo>
                  <a:lnTo>
                    <a:pt x="280" y="24"/>
                  </a:lnTo>
                  <a:lnTo>
                    <a:pt x="308" y="40"/>
                  </a:lnTo>
                  <a:lnTo>
                    <a:pt x="336" y="56"/>
                  </a:lnTo>
                  <a:lnTo>
                    <a:pt x="356" y="73"/>
                  </a:lnTo>
                  <a:lnTo>
                    <a:pt x="368" y="93"/>
                  </a:lnTo>
                  <a:lnTo>
                    <a:pt x="376" y="113"/>
                  </a:lnTo>
                  <a:lnTo>
                    <a:pt x="376" y="129"/>
                  </a:lnTo>
                  <a:lnTo>
                    <a:pt x="376" y="129"/>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2" name="Freeform 44"/>
            <p:cNvSpPr>
              <a:spLocks/>
            </p:cNvSpPr>
            <p:nvPr/>
          </p:nvSpPr>
          <p:spPr bwMode="auto">
            <a:xfrm>
              <a:off x="1680" y="2201"/>
              <a:ext cx="352" cy="320"/>
            </a:xfrm>
            <a:custGeom>
              <a:avLst/>
              <a:gdLst>
                <a:gd name="T0" fmla="*/ 120 w 352"/>
                <a:gd name="T1" fmla="*/ 16 h 320"/>
                <a:gd name="T2" fmla="*/ 120 w 352"/>
                <a:gd name="T3" fmla="*/ 16 h 320"/>
                <a:gd name="T4" fmla="*/ 140 w 352"/>
                <a:gd name="T5" fmla="*/ 4 h 320"/>
                <a:gd name="T6" fmla="*/ 160 w 352"/>
                <a:gd name="T7" fmla="*/ 0 h 320"/>
                <a:gd name="T8" fmla="*/ 180 w 352"/>
                <a:gd name="T9" fmla="*/ 0 h 320"/>
                <a:gd name="T10" fmla="*/ 204 w 352"/>
                <a:gd name="T11" fmla="*/ 8 h 320"/>
                <a:gd name="T12" fmla="*/ 224 w 352"/>
                <a:gd name="T13" fmla="*/ 20 h 320"/>
                <a:gd name="T14" fmla="*/ 244 w 352"/>
                <a:gd name="T15" fmla="*/ 41 h 320"/>
                <a:gd name="T16" fmla="*/ 264 w 352"/>
                <a:gd name="T17" fmla="*/ 69 h 320"/>
                <a:gd name="T18" fmla="*/ 284 w 352"/>
                <a:gd name="T19" fmla="*/ 101 h 320"/>
                <a:gd name="T20" fmla="*/ 284 w 352"/>
                <a:gd name="T21" fmla="*/ 101 h 320"/>
                <a:gd name="T22" fmla="*/ 308 w 352"/>
                <a:gd name="T23" fmla="*/ 154 h 320"/>
                <a:gd name="T24" fmla="*/ 328 w 352"/>
                <a:gd name="T25" fmla="*/ 203 h 320"/>
                <a:gd name="T26" fmla="*/ 340 w 352"/>
                <a:gd name="T27" fmla="*/ 243 h 320"/>
                <a:gd name="T28" fmla="*/ 348 w 352"/>
                <a:gd name="T29" fmla="*/ 272 h 320"/>
                <a:gd name="T30" fmla="*/ 352 w 352"/>
                <a:gd name="T31" fmla="*/ 312 h 320"/>
                <a:gd name="T32" fmla="*/ 352 w 352"/>
                <a:gd name="T33" fmla="*/ 320 h 320"/>
                <a:gd name="T34" fmla="*/ 352 w 352"/>
                <a:gd name="T35" fmla="*/ 320 h 320"/>
                <a:gd name="T36" fmla="*/ 336 w 352"/>
                <a:gd name="T37" fmla="*/ 272 h 320"/>
                <a:gd name="T38" fmla="*/ 316 w 352"/>
                <a:gd name="T39" fmla="*/ 223 h 320"/>
                <a:gd name="T40" fmla="*/ 288 w 352"/>
                <a:gd name="T41" fmla="*/ 174 h 320"/>
                <a:gd name="T42" fmla="*/ 256 w 352"/>
                <a:gd name="T43" fmla="*/ 126 h 320"/>
                <a:gd name="T44" fmla="*/ 236 w 352"/>
                <a:gd name="T45" fmla="*/ 106 h 320"/>
                <a:gd name="T46" fmla="*/ 216 w 352"/>
                <a:gd name="T47" fmla="*/ 89 h 320"/>
                <a:gd name="T48" fmla="*/ 196 w 352"/>
                <a:gd name="T49" fmla="*/ 77 h 320"/>
                <a:gd name="T50" fmla="*/ 176 w 352"/>
                <a:gd name="T51" fmla="*/ 69 h 320"/>
                <a:gd name="T52" fmla="*/ 152 w 352"/>
                <a:gd name="T53" fmla="*/ 69 h 320"/>
                <a:gd name="T54" fmla="*/ 132 w 352"/>
                <a:gd name="T55" fmla="*/ 73 h 320"/>
                <a:gd name="T56" fmla="*/ 132 w 352"/>
                <a:gd name="T57" fmla="*/ 73 h 320"/>
                <a:gd name="T58" fmla="*/ 88 w 352"/>
                <a:gd name="T59" fmla="*/ 97 h 320"/>
                <a:gd name="T60" fmla="*/ 60 w 352"/>
                <a:gd name="T61" fmla="*/ 114 h 320"/>
                <a:gd name="T62" fmla="*/ 60 w 352"/>
                <a:gd name="T63" fmla="*/ 114 h 320"/>
                <a:gd name="T64" fmla="*/ 44 w 352"/>
                <a:gd name="T65" fmla="*/ 118 h 320"/>
                <a:gd name="T66" fmla="*/ 32 w 352"/>
                <a:gd name="T67" fmla="*/ 122 h 320"/>
                <a:gd name="T68" fmla="*/ 20 w 352"/>
                <a:gd name="T69" fmla="*/ 118 h 320"/>
                <a:gd name="T70" fmla="*/ 12 w 352"/>
                <a:gd name="T71" fmla="*/ 110 h 320"/>
                <a:gd name="T72" fmla="*/ 4 w 352"/>
                <a:gd name="T73" fmla="*/ 101 h 320"/>
                <a:gd name="T74" fmla="*/ 0 w 352"/>
                <a:gd name="T75" fmla="*/ 89 h 320"/>
                <a:gd name="T76" fmla="*/ 0 w 352"/>
                <a:gd name="T77" fmla="*/ 77 h 320"/>
                <a:gd name="T78" fmla="*/ 0 w 352"/>
                <a:gd name="T79" fmla="*/ 65 h 320"/>
                <a:gd name="T80" fmla="*/ 0 w 352"/>
                <a:gd name="T81" fmla="*/ 65 h 320"/>
                <a:gd name="T82" fmla="*/ 4 w 352"/>
                <a:gd name="T83" fmla="*/ 61 h 320"/>
                <a:gd name="T84" fmla="*/ 4 w 352"/>
                <a:gd name="T85" fmla="*/ 65 h 320"/>
                <a:gd name="T86" fmla="*/ 12 w 352"/>
                <a:gd name="T87" fmla="*/ 73 h 320"/>
                <a:gd name="T88" fmla="*/ 24 w 352"/>
                <a:gd name="T89" fmla="*/ 81 h 320"/>
                <a:gd name="T90" fmla="*/ 32 w 352"/>
                <a:gd name="T91" fmla="*/ 85 h 320"/>
                <a:gd name="T92" fmla="*/ 44 w 352"/>
                <a:gd name="T93" fmla="*/ 81 h 320"/>
                <a:gd name="T94" fmla="*/ 44 w 352"/>
                <a:gd name="T95" fmla="*/ 81 h 320"/>
                <a:gd name="T96" fmla="*/ 60 w 352"/>
                <a:gd name="T97" fmla="*/ 73 h 320"/>
                <a:gd name="T98" fmla="*/ 76 w 352"/>
                <a:gd name="T99" fmla="*/ 57 h 320"/>
                <a:gd name="T100" fmla="*/ 92 w 352"/>
                <a:gd name="T101" fmla="*/ 41 h 320"/>
                <a:gd name="T102" fmla="*/ 120 w 352"/>
                <a:gd name="T103" fmla="*/ 16 h 320"/>
                <a:gd name="T104" fmla="*/ 120 w 352"/>
                <a:gd name="T105" fmla="*/ 1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320">
                  <a:moveTo>
                    <a:pt x="120" y="16"/>
                  </a:moveTo>
                  <a:lnTo>
                    <a:pt x="120" y="16"/>
                  </a:lnTo>
                  <a:lnTo>
                    <a:pt x="140" y="4"/>
                  </a:lnTo>
                  <a:lnTo>
                    <a:pt x="160" y="0"/>
                  </a:lnTo>
                  <a:lnTo>
                    <a:pt x="180" y="0"/>
                  </a:lnTo>
                  <a:lnTo>
                    <a:pt x="204" y="8"/>
                  </a:lnTo>
                  <a:lnTo>
                    <a:pt x="224" y="20"/>
                  </a:lnTo>
                  <a:lnTo>
                    <a:pt x="244" y="41"/>
                  </a:lnTo>
                  <a:lnTo>
                    <a:pt x="264" y="69"/>
                  </a:lnTo>
                  <a:lnTo>
                    <a:pt x="284" y="101"/>
                  </a:lnTo>
                  <a:lnTo>
                    <a:pt x="284" y="101"/>
                  </a:lnTo>
                  <a:lnTo>
                    <a:pt x="308" y="154"/>
                  </a:lnTo>
                  <a:lnTo>
                    <a:pt x="328" y="203"/>
                  </a:lnTo>
                  <a:lnTo>
                    <a:pt x="340" y="243"/>
                  </a:lnTo>
                  <a:lnTo>
                    <a:pt x="348" y="272"/>
                  </a:lnTo>
                  <a:lnTo>
                    <a:pt x="352" y="312"/>
                  </a:lnTo>
                  <a:lnTo>
                    <a:pt x="352" y="320"/>
                  </a:lnTo>
                  <a:lnTo>
                    <a:pt x="352" y="320"/>
                  </a:lnTo>
                  <a:lnTo>
                    <a:pt x="336" y="272"/>
                  </a:lnTo>
                  <a:lnTo>
                    <a:pt x="316" y="223"/>
                  </a:lnTo>
                  <a:lnTo>
                    <a:pt x="288" y="174"/>
                  </a:lnTo>
                  <a:lnTo>
                    <a:pt x="256" y="126"/>
                  </a:lnTo>
                  <a:lnTo>
                    <a:pt x="236" y="106"/>
                  </a:lnTo>
                  <a:lnTo>
                    <a:pt x="216" y="89"/>
                  </a:lnTo>
                  <a:lnTo>
                    <a:pt x="196" y="77"/>
                  </a:lnTo>
                  <a:lnTo>
                    <a:pt x="176" y="69"/>
                  </a:lnTo>
                  <a:lnTo>
                    <a:pt x="152" y="69"/>
                  </a:lnTo>
                  <a:lnTo>
                    <a:pt x="132" y="73"/>
                  </a:lnTo>
                  <a:lnTo>
                    <a:pt x="132" y="73"/>
                  </a:lnTo>
                  <a:lnTo>
                    <a:pt x="88" y="97"/>
                  </a:lnTo>
                  <a:lnTo>
                    <a:pt x="60" y="114"/>
                  </a:lnTo>
                  <a:lnTo>
                    <a:pt x="60" y="114"/>
                  </a:lnTo>
                  <a:lnTo>
                    <a:pt x="44" y="118"/>
                  </a:lnTo>
                  <a:lnTo>
                    <a:pt x="32" y="122"/>
                  </a:lnTo>
                  <a:lnTo>
                    <a:pt x="20" y="118"/>
                  </a:lnTo>
                  <a:lnTo>
                    <a:pt x="12" y="110"/>
                  </a:lnTo>
                  <a:lnTo>
                    <a:pt x="4" y="101"/>
                  </a:lnTo>
                  <a:lnTo>
                    <a:pt x="0" y="89"/>
                  </a:lnTo>
                  <a:lnTo>
                    <a:pt x="0" y="77"/>
                  </a:lnTo>
                  <a:lnTo>
                    <a:pt x="0" y="65"/>
                  </a:lnTo>
                  <a:lnTo>
                    <a:pt x="0" y="65"/>
                  </a:lnTo>
                  <a:lnTo>
                    <a:pt x="4" y="61"/>
                  </a:lnTo>
                  <a:lnTo>
                    <a:pt x="4" y="65"/>
                  </a:lnTo>
                  <a:lnTo>
                    <a:pt x="12" y="73"/>
                  </a:lnTo>
                  <a:lnTo>
                    <a:pt x="24" y="81"/>
                  </a:lnTo>
                  <a:lnTo>
                    <a:pt x="32" y="85"/>
                  </a:lnTo>
                  <a:lnTo>
                    <a:pt x="44" y="81"/>
                  </a:lnTo>
                  <a:lnTo>
                    <a:pt x="44" y="81"/>
                  </a:lnTo>
                  <a:lnTo>
                    <a:pt x="60" y="73"/>
                  </a:lnTo>
                  <a:lnTo>
                    <a:pt x="76" y="57"/>
                  </a:lnTo>
                  <a:lnTo>
                    <a:pt x="92" y="41"/>
                  </a:lnTo>
                  <a:lnTo>
                    <a:pt x="120" y="16"/>
                  </a:lnTo>
                  <a:lnTo>
                    <a:pt x="120" y="16"/>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3" name="Freeform 45"/>
            <p:cNvSpPr>
              <a:spLocks/>
            </p:cNvSpPr>
            <p:nvPr/>
          </p:nvSpPr>
          <p:spPr bwMode="auto">
            <a:xfrm>
              <a:off x="1668" y="2813"/>
              <a:ext cx="188" cy="121"/>
            </a:xfrm>
            <a:custGeom>
              <a:avLst/>
              <a:gdLst>
                <a:gd name="T0" fmla="*/ 0 w 188"/>
                <a:gd name="T1" fmla="*/ 73 h 121"/>
                <a:gd name="T2" fmla="*/ 0 w 188"/>
                <a:gd name="T3" fmla="*/ 73 h 121"/>
                <a:gd name="T4" fmla="*/ 4 w 188"/>
                <a:gd name="T5" fmla="*/ 85 h 121"/>
                <a:gd name="T6" fmla="*/ 8 w 188"/>
                <a:gd name="T7" fmla="*/ 93 h 121"/>
                <a:gd name="T8" fmla="*/ 20 w 188"/>
                <a:gd name="T9" fmla="*/ 105 h 121"/>
                <a:gd name="T10" fmla="*/ 32 w 188"/>
                <a:gd name="T11" fmla="*/ 109 h 121"/>
                <a:gd name="T12" fmla="*/ 48 w 188"/>
                <a:gd name="T13" fmla="*/ 117 h 121"/>
                <a:gd name="T14" fmla="*/ 64 w 188"/>
                <a:gd name="T15" fmla="*/ 117 h 121"/>
                <a:gd name="T16" fmla="*/ 84 w 188"/>
                <a:gd name="T17" fmla="*/ 121 h 121"/>
                <a:gd name="T18" fmla="*/ 104 w 188"/>
                <a:gd name="T19" fmla="*/ 117 h 121"/>
                <a:gd name="T20" fmla="*/ 104 w 188"/>
                <a:gd name="T21" fmla="*/ 117 h 121"/>
                <a:gd name="T22" fmla="*/ 120 w 188"/>
                <a:gd name="T23" fmla="*/ 113 h 121"/>
                <a:gd name="T24" fmla="*/ 140 w 188"/>
                <a:gd name="T25" fmla="*/ 109 h 121"/>
                <a:gd name="T26" fmla="*/ 156 w 188"/>
                <a:gd name="T27" fmla="*/ 101 h 121"/>
                <a:gd name="T28" fmla="*/ 168 w 188"/>
                <a:gd name="T29" fmla="*/ 93 h 121"/>
                <a:gd name="T30" fmla="*/ 180 w 188"/>
                <a:gd name="T31" fmla="*/ 81 h 121"/>
                <a:gd name="T32" fmla="*/ 184 w 188"/>
                <a:gd name="T33" fmla="*/ 73 h 121"/>
                <a:gd name="T34" fmla="*/ 188 w 188"/>
                <a:gd name="T35" fmla="*/ 60 h 121"/>
                <a:gd name="T36" fmla="*/ 188 w 188"/>
                <a:gd name="T37" fmla="*/ 48 h 121"/>
                <a:gd name="T38" fmla="*/ 188 w 188"/>
                <a:gd name="T39" fmla="*/ 48 h 121"/>
                <a:gd name="T40" fmla="*/ 188 w 188"/>
                <a:gd name="T41" fmla="*/ 36 h 121"/>
                <a:gd name="T42" fmla="*/ 180 w 188"/>
                <a:gd name="T43" fmla="*/ 24 h 121"/>
                <a:gd name="T44" fmla="*/ 168 w 188"/>
                <a:gd name="T45" fmla="*/ 16 h 121"/>
                <a:gd name="T46" fmla="*/ 156 w 188"/>
                <a:gd name="T47" fmla="*/ 8 h 121"/>
                <a:gd name="T48" fmla="*/ 140 w 188"/>
                <a:gd name="T49" fmla="*/ 4 h 121"/>
                <a:gd name="T50" fmla="*/ 124 w 188"/>
                <a:gd name="T51" fmla="*/ 0 h 121"/>
                <a:gd name="T52" fmla="*/ 104 w 188"/>
                <a:gd name="T53" fmla="*/ 0 h 121"/>
                <a:gd name="T54" fmla="*/ 88 w 188"/>
                <a:gd name="T55" fmla="*/ 0 h 121"/>
                <a:gd name="T56" fmla="*/ 88 w 188"/>
                <a:gd name="T57" fmla="*/ 0 h 121"/>
                <a:gd name="T58" fmla="*/ 68 w 188"/>
                <a:gd name="T59" fmla="*/ 4 h 121"/>
                <a:gd name="T60" fmla="*/ 48 w 188"/>
                <a:gd name="T61" fmla="*/ 8 h 121"/>
                <a:gd name="T62" fmla="*/ 36 w 188"/>
                <a:gd name="T63" fmla="*/ 16 h 121"/>
                <a:gd name="T64" fmla="*/ 20 w 188"/>
                <a:gd name="T65" fmla="*/ 24 h 121"/>
                <a:gd name="T66" fmla="*/ 12 w 188"/>
                <a:gd name="T67" fmla="*/ 36 h 121"/>
                <a:gd name="T68" fmla="*/ 4 w 188"/>
                <a:gd name="T69" fmla="*/ 48 h 121"/>
                <a:gd name="T70" fmla="*/ 0 w 188"/>
                <a:gd name="T71" fmla="*/ 60 h 121"/>
                <a:gd name="T72" fmla="*/ 0 w 188"/>
                <a:gd name="T73" fmla="*/ 73 h 121"/>
                <a:gd name="T74" fmla="*/ 0 w 188"/>
                <a:gd name="T75" fmla="*/ 7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1">
                  <a:moveTo>
                    <a:pt x="0" y="73"/>
                  </a:moveTo>
                  <a:lnTo>
                    <a:pt x="0" y="73"/>
                  </a:lnTo>
                  <a:lnTo>
                    <a:pt x="4" y="85"/>
                  </a:lnTo>
                  <a:lnTo>
                    <a:pt x="8" y="93"/>
                  </a:lnTo>
                  <a:lnTo>
                    <a:pt x="20" y="105"/>
                  </a:lnTo>
                  <a:lnTo>
                    <a:pt x="32" y="109"/>
                  </a:lnTo>
                  <a:lnTo>
                    <a:pt x="48" y="117"/>
                  </a:lnTo>
                  <a:lnTo>
                    <a:pt x="64" y="117"/>
                  </a:lnTo>
                  <a:lnTo>
                    <a:pt x="84" y="121"/>
                  </a:lnTo>
                  <a:lnTo>
                    <a:pt x="104" y="117"/>
                  </a:lnTo>
                  <a:lnTo>
                    <a:pt x="104" y="117"/>
                  </a:lnTo>
                  <a:lnTo>
                    <a:pt x="120" y="113"/>
                  </a:lnTo>
                  <a:lnTo>
                    <a:pt x="140" y="109"/>
                  </a:lnTo>
                  <a:lnTo>
                    <a:pt x="156" y="101"/>
                  </a:lnTo>
                  <a:lnTo>
                    <a:pt x="168" y="93"/>
                  </a:lnTo>
                  <a:lnTo>
                    <a:pt x="180" y="81"/>
                  </a:lnTo>
                  <a:lnTo>
                    <a:pt x="184" y="73"/>
                  </a:lnTo>
                  <a:lnTo>
                    <a:pt x="188" y="60"/>
                  </a:lnTo>
                  <a:lnTo>
                    <a:pt x="188" y="48"/>
                  </a:lnTo>
                  <a:lnTo>
                    <a:pt x="188" y="48"/>
                  </a:lnTo>
                  <a:lnTo>
                    <a:pt x="188" y="36"/>
                  </a:lnTo>
                  <a:lnTo>
                    <a:pt x="180" y="24"/>
                  </a:lnTo>
                  <a:lnTo>
                    <a:pt x="168" y="16"/>
                  </a:lnTo>
                  <a:lnTo>
                    <a:pt x="156" y="8"/>
                  </a:lnTo>
                  <a:lnTo>
                    <a:pt x="140" y="4"/>
                  </a:lnTo>
                  <a:lnTo>
                    <a:pt x="124" y="0"/>
                  </a:lnTo>
                  <a:lnTo>
                    <a:pt x="104" y="0"/>
                  </a:lnTo>
                  <a:lnTo>
                    <a:pt x="88" y="0"/>
                  </a:lnTo>
                  <a:lnTo>
                    <a:pt x="88" y="0"/>
                  </a:lnTo>
                  <a:lnTo>
                    <a:pt x="68" y="4"/>
                  </a:lnTo>
                  <a:lnTo>
                    <a:pt x="48" y="8"/>
                  </a:lnTo>
                  <a:lnTo>
                    <a:pt x="36" y="16"/>
                  </a:lnTo>
                  <a:lnTo>
                    <a:pt x="20" y="24"/>
                  </a:lnTo>
                  <a:lnTo>
                    <a:pt x="12" y="36"/>
                  </a:lnTo>
                  <a:lnTo>
                    <a:pt x="4" y="48"/>
                  </a:lnTo>
                  <a:lnTo>
                    <a:pt x="0" y="60"/>
                  </a:lnTo>
                  <a:lnTo>
                    <a:pt x="0" y="73"/>
                  </a:lnTo>
                  <a:lnTo>
                    <a:pt x="0" y="73"/>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4" name="Freeform 46"/>
            <p:cNvSpPr>
              <a:spLocks/>
            </p:cNvSpPr>
            <p:nvPr/>
          </p:nvSpPr>
          <p:spPr bwMode="auto">
            <a:xfrm>
              <a:off x="1672" y="2813"/>
              <a:ext cx="184" cy="117"/>
            </a:xfrm>
            <a:custGeom>
              <a:avLst/>
              <a:gdLst>
                <a:gd name="T0" fmla="*/ 184 w 184"/>
                <a:gd name="T1" fmla="*/ 48 h 117"/>
                <a:gd name="T2" fmla="*/ 184 w 184"/>
                <a:gd name="T3" fmla="*/ 48 h 117"/>
                <a:gd name="T4" fmla="*/ 180 w 184"/>
                <a:gd name="T5" fmla="*/ 36 h 117"/>
                <a:gd name="T6" fmla="*/ 172 w 184"/>
                <a:gd name="T7" fmla="*/ 24 h 117"/>
                <a:gd name="T8" fmla="*/ 164 w 184"/>
                <a:gd name="T9" fmla="*/ 16 h 117"/>
                <a:gd name="T10" fmla="*/ 148 w 184"/>
                <a:gd name="T11" fmla="*/ 8 h 117"/>
                <a:gd name="T12" fmla="*/ 120 w 184"/>
                <a:gd name="T13" fmla="*/ 0 h 117"/>
                <a:gd name="T14" fmla="*/ 84 w 184"/>
                <a:gd name="T15" fmla="*/ 0 h 117"/>
                <a:gd name="T16" fmla="*/ 84 w 184"/>
                <a:gd name="T17" fmla="*/ 0 h 117"/>
                <a:gd name="T18" fmla="*/ 48 w 184"/>
                <a:gd name="T19" fmla="*/ 12 h 117"/>
                <a:gd name="T20" fmla="*/ 20 w 184"/>
                <a:gd name="T21" fmla="*/ 28 h 117"/>
                <a:gd name="T22" fmla="*/ 8 w 184"/>
                <a:gd name="T23" fmla="*/ 36 h 117"/>
                <a:gd name="T24" fmla="*/ 4 w 184"/>
                <a:gd name="T25" fmla="*/ 48 h 117"/>
                <a:gd name="T26" fmla="*/ 0 w 184"/>
                <a:gd name="T27" fmla="*/ 60 h 117"/>
                <a:gd name="T28" fmla="*/ 0 w 184"/>
                <a:gd name="T29" fmla="*/ 73 h 117"/>
                <a:gd name="T30" fmla="*/ 0 w 184"/>
                <a:gd name="T31" fmla="*/ 73 h 117"/>
                <a:gd name="T32" fmla="*/ 0 w 184"/>
                <a:gd name="T33" fmla="*/ 81 h 117"/>
                <a:gd name="T34" fmla="*/ 8 w 184"/>
                <a:gd name="T35" fmla="*/ 93 h 117"/>
                <a:gd name="T36" fmla="*/ 20 w 184"/>
                <a:gd name="T37" fmla="*/ 101 h 117"/>
                <a:gd name="T38" fmla="*/ 32 w 184"/>
                <a:gd name="T39" fmla="*/ 109 h 117"/>
                <a:gd name="T40" fmla="*/ 60 w 184"/>
                <a:gd name="T41" fmla="*/ 117 h 117"/>
                <a:gd name="T42" fmla="*/ 100 w 184"/>
                <a:gd name="T43" fmla="*/ 117 h 117"/>
                <a:gd name="T44" fmla="*/ 100 w 184"/>
                <a:gd name="T45" fmla="*/ 117 h 117"/>
                <a:gd name="T46" fmla="*/ 132 w 184"/>
                <a:gd name="T47" fmla="*/ 109 h 117"/>
                <a:gd name="T48" fmla="*/ 160 w 184"/>
                <a:gd name="T49" fmla="*/ 93 h 117"/>
                <a:gd name="T50" fmla="*/ 172 w 184"/>
                <a:gd name="T51" fmla="*/ 81 h 117"/>
                <a:gd name="T52" fmla="*/ 180 w 184"/>
                <a:gd name="T53" fmla="*/ 68 h 117"/>
                <a:gd name="T54" fmla="*/ 180 w 184"/>
                <a:gd name="T55" fmla="*/ 60 h 117"/>
                <a:gd name="T56" fmla="*/ 184 w 184"/>
                <a:gd name="T57" fmla="*/ 48 h 117"/>
                <a:gd name="T58" fmla="*/ 184 w 184"/>
                <a:gd name="T59"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17">
                  <a:moveTo>
                    <a:pt x="184" y="48"/>
                  </a:moveTo>
                  <a:lnTo>
                    <a:pt x="184" y="48"/>
                  </a:lnTo>
                  <a:lnTo>
                    <a:pt x="180" y="36"/>
                  </a:lnTo>
                  <a:lnTo>
                    <a:pt x="172" y="24"/>
                  </a:lnTo>
                  <a:lnTo>
                    <a:pt x="164" y="16"/>
                  </a:lnTo>
                  <a:lnTo>
                    <a:pt x="148" y="8"/>
                  </a:lnTo>
                  <a:lnTo>
                    <a:pt x="120" y="0"/>
                  </a:lnTo>
                  <a:lnTo>
                    <a:pt x="84" y="0"/>
                  </a:lnTo>
                  <a:lnTo>
                    <a:pt x="84" y="0"/>
                  </a:lnTo>
                  <a:lnTo>
                    <a:pt x="48" y="12"/>
                  </a:lnTo>
                  <a:lnTo>
                    <a:pt x="20" y="28"/>
                  </a:lnTo>
                  <a:lnTo>
                    <a:pt x="8" y="36"/>
                  </a:lnTo>
                  <a:lnTo>
                    <a:pt x="4" y="48"/>
                  </a:lnTo>
                  <a:lnTo>
                    <a:pt x="0" y="60"/>
                  </a:lnTo>
                  <a:lnTo>
                    <a:pt x="0" y="73"/>
                  </a:lnTo>
                  <a:lnTo>
                    <a:pt x="0" y="73"/>
                  </a:lnTo>
                  <a:lnTo>
                    <a:pt x="0" y="81"/>
                  </a:lnTo>
                  <a:lnTo>
                    <a:pt x="8" y="93"/>
                  </a:lnTo>
                  <a:lnTo>
                    <a:pt x="20" y="101"/>
                  </a:lnTo>
                  <a:lnTo>
                    <a:pt x="32" y="109"/>
                  </a:lnTo>
                  <a:lnTo>
                    <a:pt x="60" y="117"/>
                  </a:lnTo>
                  <a:lnTo>
                    <a:pt x="100" y="117"/>
                  </a:lnTo>
                  <a:lnTo>
                    <a:pt x="100" y="117"/>
                  </a:lnTo>
                  <a:lnTo>
                    <a:pt x="132" y="109"/>
                  </a:lnTo>
                  <a:lnTo>
                    <a:pt x="160" y="93"/>
                  </a:lnTo>
                  <a:lnTo>
                    <a:pt x="172" y="81"/>
                  </a:lnTo>
                  <a:lnTo>
                    <a:pt x="180" y="68"/>
                  </a:lnTo>
                  <a:lnTo>
                    <a:pt x="180" y="60"/>
                  </a:lnTo>
                  <a:lnTo>
                    <a:pt x="184" y="48"/>
                  </a:lnTo>
                  <a:lnTo>
                    <a:pt x="184" y="48"/>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5" name="Freeform 47"/>
            <p:cNvSpPr>
              <a:spLocks/>
            </p:cNvSpPr>
            <p:nvPr/>
          </p:nvSpPr>
          <p:spPr bwMode="auto">
            <a:xfrm>
              <a:off x="1676" y="2817"/>
              <a:ext cx="176" cy="109"/>
            </a:xfrm>
            <a:custGeom>
              <a:avLst/>
              <a:gdLst>
                <a:gd name="T0" fmla="*/ 176 w 176"/>
                <a:gd name="T1" fmla="*/ 44 h 109"/>
                <a:gd name="T2" fmla="*/ 176 w 176"/>
                <a:gd name="T3" fmla="*/ 44 h 109"/>
                <a:gd name="T4" fmla="*/ 172 w 176"/>
                <a:gd name="T5" fmla="*/ 32 h 109"/>
                <a:gd name="T6" fmla="*/ 164 w 176"/>
                <a:gd name="T7" fmla="*/ 24 h 109"/>
                <a:gd name="T8" fmla="*/ 156 w 176"/>
                <a:gd name="T9" fmla="*/ 16 h 109"/>
                <a:gd name="T10" fmla="*/ 144 w 176"/>
                <a:gd name="T11" fmla="*/ 8 h 109"/>
                <a:gd name="T12" fmla="*/ 112 w 176"/>
                <a:gd name="T13" fmla="*/ 0 h 109"/>
                <a:gd name="T14" fmla="*/ 80 w 176"/>
                <a:gd name="T15" fmla="*/ 0 h 109"/>
                <a:gd name="T16" fmla="*/ 80 w 176"/>
                <a:gd name="T17" fmla="*/ 0 h 109"/>
                <a:gd name="T18" fmla="*/ 44 w 176"/>
                <a:gd name="T19" fmla="*/ 8 h 109"/>
                <a:gd name="T20" fmla="*/ 20 w 176"/>
                <a:gd name="T21" fmla="*/ 24 h 109"/>
                <a:gd name="T22" fmla="*/ 8 w 176"/>
                <a:gd name="T23" fmla="*/ 32 h 109"/>
                <a:gd name="T24" fmla="*/ 4 w 176"/>
                <a:gd name="T25" fmla="*/ 44 h 109"/>
                <a:gd name="T26" fmla="*/ 0 w 176"/>
                <a:gd name="T27" fmla="*/ 56 h 109"/>
                <a:gd name="T28" fmla="*/ 0 w 176"/>
                <a:gd name="T29" fmla="*/ 69 h 109"/>
                <a:gd name="T30" fmla="*/ 0 w 176"/>
                <a:gd name="T31" fmla="*/ 69 h 109"/>
                <a:gd name="T32" fmla="*/ 0 w 176"/>
                <a:gd name="T33" fmla="*/ 77 h 109"/>
                <a:gd name="T34" fmla="*/ 8 w 176"/>
                <a:gd name="T35" fmla="*/ 89 h 109"/>
                <a:gd name="T36" fmla="*/ 16 w 176"/>
                <a:gd name="T37" fmla="*/ 97 h 109"/>
                <a:gd name="T38" fmla="*/ 28 w 176"/>
                <a:gd name="T39" fmla="*/ 101 h 109"/>
                <a:gd name="T40" fmla="*/ 60 w 176"/>
                <a:gd name="T41" fmla="*/ 109 h 109"/>
                <a:gd name="T42" fmla="*/ 92 w 176"/>
                <a:gd name="T43" fmla="*/ 109 h 109"/>
                <a:gd name="T44" fmla="*/ 92 w 176"/>
                <a:gd name="T45" fmla="*/ 109 h 109"/>
                <a:gd name="T46" fmla="*/ 128 w 176"/>
                <a:gd name="T47" fmla="*/ 101 h 109"/>
                <a:gd name="T48" fmla="*/ 156 w 176"/>
                <a:gd name="T49" fmla="*/ 85 h 109"/>
                <a:gd name="T50" fmla="*/ 164 w 176"/>
                <a:gd name="T51" fmla="*/ 77 h 109"/>
                <a:gd name="T52" fmla="*/ 172 w 176"/>
                <a:gd name="T53" fmla="*/ 64 h 109"/>
                <a:gd name="T54" fmla="*/ 176 w 176"/>
                <a:gd name="T55" fmla="*/ 56 h 109"/>
                <a:gd name="T56" fmla="*/ 176 w 176"/>
                <a:gd name="T57" fmla="*/ 44 h 109"/>
                <a:gd name="T58" fmla="*/ 176 w 176"/>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09">
                  <a:moveTo>
                    <a:pt x="176" y="44"/>
                  </a:moveTo>
                  <a:lnTo>
                    <a:pt x="176" y="44"/>
                  </a:lnTo>
                  <a:lnTo>
                    <a:pt x="172" y="32"/>
                  </a:lnTo>
                  <a:lnTo>
                    <a:pt x="164" y="24"/>
                  </a:lnTo>
                  <a:lnTo>
                    <a:pt x="156" y="16"/>
                  </a:lnTo>
                  <a:lnTo>
                    <a:pt x="144" y="8"/>
                  </a:lnTo>
                  <a:lnTo>
                    <a:pt x="112" y="0"/>
                  </a:lnTo>
                  <a:lnTo>
                    <a:pt x="80" y="0"/>
                  </a:lnTo>
                  <a:lnTo>
                    <a:pt x="80" y="0"/>
                  </a:lnTo>
                  <a:lnTo>
                    <a:pt x="44" y="8"/>
                  </a:lnTo>
                  <a:lnTo>
                    <a:pt x="20" y="24"/>
                  </a:lnTo>
                  <a:lnTo>
                    <a:pt x="8" y="32"/>
                  </a:lnTo>
                  <a:lnTo>
                    <a:pt x="4" y="44"/>
                  </a:lnTo>
                  <a:lnTo>
                    <a:pt x="0" y="56"/>
                  </a:lnTo>
                  <a:lnTo>
                    <a:pt x="0" y="69"/>
                  </a:lnTo>
                  <a:lnTo>
                    <a:pt x="0" y="69"/>
                  </a:lnTo>
                  <a:lnTo>
                    <a:pt x="0" y="77"/>
                  </a:lnTo>
                  <a:lnTo>
                    <a:pt x="8" y="89"/>
                  </a:lnTo>
                  <a:lnTo>
                    <a:pt x="16" y="97"/>
                  </a:lnTo>
                  <a:lnTo>
                    <a:pt x="28" y="101"/>
                  </a:lnTo>
                  <a:lnTo>
                    <a:pt x="60" y="109"/>
                  </a:lnTo>
                  <a:lnTo>
                    <a:pt x="92" y="109"/>
                  </a:lnTo>
                  <a:lnTo>
                    <a:pt x="92" y="109"/>
                  </a:lnTo>
                  <a:lnTo>
                    <a:pt x="128" y="101"/>
                  </a:lnTo>
                  <a:lnTo>
                    <a:pt x="156" y="85"/>
                  </a:lnTo>
                  <a:lnTo>
                    <a:pt x="164" y="77"/>
                  </a:lnTo>
                  <a:lnTo>
                    <a:pt x="172" y="64"/>
                  </a:lnTo>
                  <a:lnTo>
                    <a:pt x="176" y="56"/>
                  </a:lnTo>
                  <a:lnTo>
                    <a:pt x="176" y="44"/>
                  </a:lnTo>
                  <a:lnTo>
                    <a:pt x="176" y="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6" name="Freeform 48"/>
            <p:cNvSpPr>
              <a:spLocks/>
            </p:cNvSpPr>
            <p:nvPr/>
          </p:nvSpPr>
          <p:spPr bwMode="auto">
            <a:xfrm>
              <a:off x="1676" y="2817"/>
              <a:ext cx="172" cy="109"/>
            </a:xfrm>
            <a:custGeom>
              <a:avLst/>
              <a:gdLst>
                <a:gd name="T0" fmla="*/ 172 w 172"/>
                <a:gd name="T1" fmla="*/ 44 h 109"/>
                <a:gd name="T2" fmla="*/ 172 w 172"/>
                <a:gd name="T3" fmla="*/ 44 h 109"/>
                <a:gd name="T4" fmla="*/ 168 w 172"/>
                <a:gd name="T5" fmla="*/ 32 h 109"/>
                <a:gd name="T6" fmla="*/ 160 w 172"/>
                <a:gd name="T7" fmla="*/ 24 h 109"/>
                <a:gd name="T8" fmla="*/ 152 w 172"/>
                <a:gd name="T9" fmla="*/ 16 h 109"/>
                <a:gd name="T10" fmla="*/ 140 w 172"/>
                <a:gd name="T11" fmla="*/ 8 h 109"/>
                <a:gd name="T12" fmla="*/ 112 w 172"/>
                <a:gd name="T13" fmla="*/ 0 h 109"/>
                <a:gd name="T14" fmla="*/ 80 w 172"/>
                <a:gd name="T15" fmla="*/ 4 h 109"/>
                <a:gd name="T16" fmla="*/ 80 w 172"/>
                <a:gd name="T17" fmla="*/ 4 h 109"/>
                <a:gd name="T18" fmla="*/ 48 w 172"/>
                <a:gd name="T19" fmla="*/ 12 h 109"/>
                <a:gd name="T20" fmla="*/ 20 w 172"/>
                <a:gd name="T21" fmla="*/ 24 h 109"/>
                <a:gd name="T22" fmla="*/ 12 w 172"/>
                <a:gd name="T23" fmla="*/ 36 h 109"/>
                <a:gd name="T24" fmla="*/ 4 w 172"/>
                <a:gd name="T25" fmla="*/ 44 h 109"/>
                <a:gd name="T26" fmla="*/ 0 w 172"/>
                <a:gd name="T27" fmla="*/ 56 h 109"/>
                <a:gd name="T28" fmla="*/ 0 w 172"/>
                <a:gd name="T29" fmla="*/ 64 h 109"/>
                <a:gd name="T30" fmla="*/ 0 w 172"/>
                <a:gd name="T31" fmla="*/ 64 h 109"/>
                <a:gd name="T32" fmla="*/ 4 w 172"/>
                <a:gd name="T33" fmla="*/ 77 h 109"/>
                <a:gd name="T34" fmla="*/ 12 w 172"/>
                <a:gd name="T35" fmla="*/ 85 h 109"/>
                <a:gd name="T36" fmla="*/ 20 w 172"/>
                <a:gd name="T37" fmla="*/ 93 h 109"/>
                <a:gd name="T38" fmla="*/ 32 w 172"/>
                <a:gd name="T39" fmla="*/ 101 h 109"/>
                <a:gd name="T40" fmla="*/ 60 w 172"/>
                <a:gd name="T41" fmla="*/ 109 h 109"/>
                <a:gd name="T42" fmla="*/ 92 w 172"/>
                <a:gd name="T43" fmla="*/ 109 h 109"/>
                <a:gd name="T44" fmla="*/ 92 w 172"/>
                <a:gd name="T45" fmla="*/ 109 h 109"/>
                <a:gd name="T46" fmla="*/ 128 w 172"/>
                <a:gd name="T47" fmla="*/ 101 h 109"/>
                <a:gd name="T48" fmla="*/ 152 w 172"/>
                <a:gd name="T49" fmla="*/ 85 h 109"/>
                <a:gd name="T50" fmla="*/ 160 w 172"/>
                <a:gd name="T51" fmla="*/ 77 h 109"/>
                <a:gd name="T52" fmla="*/ 168 w 172"/>
                <a:gd name="T53" fmla="*/ 64 h 109"/>
                <a:gd name="T54" fmla="*/ 172 w 172"/>
                <a:gd name="T55" fmla="*/ 56 h 109"/>
                <a:gd name="T56" fmla="*/ 172 w 172"/>
                <a:gd name="T57" fmla="*/ 44 h 109"/>
                <a:gd name="T58" fmla="*/ 172 w 172"/>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2" h="109">
                  <a:moveTo>
                    <a:pt x="172" y="44"/>
                  </a:moveTo>
                  <a:lnTo>
                    <a:pt x="172" y="44"/>
                  </a:lnTo>
                  <a:lnTo>
                    <a:pt x="168" y="32"/>
                  </a:lnTo>
                  <a:lnTo>
                    <a:pt x="160" y="24"/>
                  </a:lnTo>
                  <a:lnTo>
                    <a:pt x="152" y="16"/>
                  </a:lnTo>
                  <a:lnTo>
                    <a:pt x="140" y="8"/>
                  </a:lnTo>
                  <a:lnTo>
                    <a:pt x="112" y="0"/>
                  </a:lnTo>
                  <a:lnTo>
                    <a:pt x="80" y="4"/>
                  </a:lnTo>
                  <a:lnTo>
                    <a:pt x="80" y="4"/>
                  </a:lnTo>
                  <a:lnTo>
                    <a:pt x="48" y="12"/>
                  </a:lnTo>
                  <a:lnTo>
                    <a:pt x="20" y="24"/>
                  </a:lnTo>
                  <a:lnTo>
                    <a:pt x="12" y="36"/>
                  </a:lnTo>
                  <a:lnTo>
                    <a:pt x="4" y="44"/>
                  </a:lnTo>
                  <a:lnTo>
                    <a:pt x="0" y="56"/>
                  </a:lnTo>
                  <a:lnTo>
                    <a:pt x="0" y="64"/>
                  </a:lnTo>
                  <a:lnTo>
                    <a:pt x="0" y="64"/>
                  </a:lnTo>
                  <a:lnTo>
                    <a:pt x="4" y="77"/>
                  </a:lnTo>
                  <a:lnTo>
                    <a:pt x="12" y="85"/>
                  </a:lnTo>
                  <a:lnTo>
                    <a:pt x="20" y="93"/>
                  </a:lnTo>
                  <a:lnTo>
                    <a:pt x="32" y="101"/>
                  </a:lnTo>
                  <a:lnTo>
                    <a:pt x="60" y="109"/>
                  </a:lnTo>
                  <a:lnTo>
                    <a:pt x="92" y="109"/>
                  </a:lnTo>
                  <a:lnTo>
                    <a:pt x="92" y="109"/>
                  </a:lnTo>
                  <a:lnTo>
                    <a:pt x="128" y="101"/>
                  </a:lnTo>
                  <a:lnTo>
                    <a:pt x="152" y="85"/>
                  </a:lnTo>
                  <a:lnTo>
                    <a:pt x="160" y="77"/>
                  </a:lnTo>
                  <a:lnTo>
                    <a:pt x="168" y="64"/>
                  </a:lnTo>
                  <a:lnTo>
                    <a:pt x="172" y="56"/>
                  </a:lnTo>
                  <a:lnTo>
                    <a:pt x="172" y="44"/>
                  </a:lnTo>
                  <a:lnTo>
                    <a:pt x="172" y="44"/>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7" name="Freeform 49"/>
            <p:cNvSpPr>
              <a:spLocks/>
            </p:cNvSpPr>
            <p:nvPr/>
          </p:nvSpPr>
          <p:spPr bwMode="auto">
            <a:xfrm>
              <a:off x="1680" y="2821"/>
              <a:ext cx="164" cy="101"/>
            </a:xfrm>
            <a:custGeom>
              <a:avLst/>
              <a:gdLst>
                <a:gd name="T0" fmla="*/ 164 w 164"/>
                <a:gd name="T1" fmla="*/ 40 h 101"/>
                <a:gd name="T2" fmla="*/ 164 w 164"/>
                <a:gd name="T3" fmla="*/ 40 h 101"/>
                <a:gd name="T4" fmla="*/ 160 w 164"/>
                <a:gd name="T5" fmla="*/ 28 h 101"/>
                <a:gd name="T6" fmla="*/ 156 w 164"/>
                <a:gd name="T7" fmla="*/ 20 h 101"/>
                <a:gd name="T8" fmla="*/ 144 w 164"/>
                <a:gd name="T9" fmla="*/ 12 h 101"/>
                <a:gd name="T10" fmla="*/ 136 w 164"/>
                <a:gd name="T11" fmla="*/ 8 h 101"/>
                <a:gd name="T12" fmla="*/ 108 w 164"/>
                <a:gd name="T13" fmla="*/ 0 h 101"/>
                <a:gd name="T14" fmla="*/ 76 w 164"/>
                <a:gd name="T15" fmla="*/ 0 h 101"/>
                <a:gd name="T16" fmla="*/ 76 w 164"/>
                <a:gd name="T17" fmla="*/ 0 h 101"/>
                <a:gd name="T18" fmla="*/ 44 w 164"/>
                <a:gd name="T19" fmla="*/ 8 h 101"/>
                <a:gd name="T20" fmla="*/ 20 w 164"/>
                <a:gd name="T21" fmla="*/ 24 h 101"/>
                <a:gd name="T22" fmla="*/ 12 w 164"/>
                <a:gd name="T23" fmla="*/ 32 h 101"/>
                <a:gd name="T24" fmla="*/ 4 w 164"/>
                <a:gd name="T25" fmla="*/ 40 h 101"/>
                <a:gd name="T26" fmla="*/ 0 w 164"/>
                <a:gd name="T27" fmla="*/ 52 h 101"/>
                <a:gd name="T28" fmla="*/ 0 w 164"/>
                <a:gd name="T29" fmla="*/ 60 h 101"/>
                <a:gd name="T30" fmla="*/ 0 w 164"/>
                <a:gd name="T31" fmla="*/ 60 h 101"/>
                <a:gd name="T32" fmla="*/ 4 w 164"/>
                <a:gd name="T33" fmla="*/ 73 h 101"/>
                <a:gd name="T34" fmla="*/ 12 w 164"/>
                <a:gd name="T35" fmla="*/ 81 h 101"/>
                <a:gd name="T36" fmla="*/ 20 w 164"/>
                <a:gd name="T37" fmla="*/ 89 h 101"/>
                <a:gd name="T38" fmla="*/ 28 w 164"/>
                <a:gd name="T39" fmla="*/ 93 h 101"/>
                <a:gd name="T40" fmla="*/ 56 w 164"/>
                <a:gd name="T41" fmla="*/ 101 h 101"/>
                <a:gd name="T42" fmla="*/ 88 w 164"/>
                <a:gd name="T43" fmla="*/ 101 h 101"/>
                <a:gd name="T44" fmla="*/ 88 w 164"/>
                <a:gd name="T45" fmla="*/ 101 h 101"/>
                <a:gd name="T46" fmla="*/ 120 w 164"/>
                <a:gd name="T47" fmla="*/ 93 h 101"/>
                <a:gd name="T48" fmla="*/ 144 w 164"/>
                <a:gd name="T49" fmla="*/ 81 h 101"/>
                <a:gd name="T50" fmla="*/ 152 w 164"/>
                <a:gd name="T51" fmla="*/ 69 h 101"/>
                <a:gd name="T52" fmla="*/ 160 w 164"/>
                <a:gd name="T53" fmla="*/ 60 h 101"/>
                <a:gd name="T54" fmla="*/ 164 w 164"/>
                <a:gd name="T55" fmla="*/ 52 h 101"/>
                <a:gd name="T56" fmla="*/ 164 w 164"/>
                <a:gd name="T57" fmla="*/ 40 h 101"/>
                <a:gd name="T58" fmla="*/ 164 w 164"/>
                <a:gd name="T59" fmla="*/ 4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101">
                  <a:moveTo>
                    <a:pt x="164" y="40"/>
                  </a:moveTo>
                  <a:lnTo>
                    <a:pt x="164" y="40"/>
                  </a:lnTo>
                  <a:lnTo>
                    <a:pt x="160" y="28"/>
                  </a:lnTo>
                  <a:lnTo>
                    <a:pt x="156" y="20"/>
                  </a:lnTo>
                  <a:lnTo>
                    <a:pt x="144" y="12"/>
                  </a:lnTo>
                  <a:lnTo>
                    <a:pt x="136" y="8"/>
                  </a:lnTo>
                  <a:lnTo>
                    <a:pt x="108" y="0"/>
                  </a:lnTo>
                  <a:lnTo>
                    <a:pt x="76" y="0"/>
                  </a:lnTo>
                  <a:lnTo>
                    <a:pt x="76" y="0"/>
                  </a:lnTo>
                  <a:lnTo>
                    <a:pt x="44" y="8"/>
                  </a:lnTo>
                  <a:lnTo>
                    <a:pt x="20" y="24"/>
                  </a:lnTo>
                  <a:lnTo>
                    <a:pt x="12" y="32"/>
                  </a:lnTo>
                  <a:lnTo>
                    <a:pt x="4" y="40"/>
                  </a:lnTo>
                  <a:lnTo>
                    <a:pt x="0" y="52"/>
                  </a:lnTo>
                  <a:lnTo>
                    <a:pt x="0" y="60"/>
                  </a:lnTo>
                  <a:lnTo>
                    <a:pt x="0" y="60"/>
                  </a:lnTo>
                  <a:lnTo>
                    <a:pt x="4" y="73"/>
                  </a:lnTo>
                  <a:lnTo>
                    <a:pt x="12" y="81"/>
                  </a:lnTo>
                  <a:lnTo>
                    <a:pt x="20" y="89"/>
                  </a:lnTo>
                  <a:lnTo>
                    <a:pt x="28" y="93"/>
                  </a:lnTo>
                  <a:lnTo>
                    <a:pt x="56" y="101"/>
                  </a:lnTo>
                  <a:lnTo>
                    <a:pt x="88" y="101"/>
                  </a:lnTo>
                  <a:lnTo>
                    <a:pt x="88" y="101"/>
                  </a:lnTo>
                  <a:lnTo>
                    <a:pt x="120" y="93"/>
                  </a:lnTo>
                  <a:lnTo>
                    <a:pt x="144" y="81"/>
                  </a:lnTo>
                  <a:lnTo>
                    <a:pt x="152" y="69"/>
                  </a:lnTo>
                  <a:lnTo>
                    <a:pt x="160" y="60"/>
                  </a:lnTo>
                  <a:lnTo>
                    <a:pt x="164" y="52"/>
                  </a:lnTo>
                  <a:lnTo>
                    <a:pt x="164" y="40"/>
                  </a:lnTo>
                  <a:lnTo>
                    <a:pt x="164" y="4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8" name="Freeform 50"/>
            <p:cNvSpPr>
              <a:spLocks/>
            </p:cNvSpPr>
            <p:nvPr/>
          </p:nvSpPr>
          <p:spPr bwMode="auto">
            <a:xfrm>
              <a:off x="1684" y="2825"/>
              <a:ext cx="156" cy="97"/>
            </a:xfrm>
            <a:custGeom>
              <a:avLst/>
              <a:gdLst>
                <a:gd name="T0" fmla="*/ 156 w 156"/>
                <a:gd name="T1" fmla="*/ 36 h 97"/>
                <a:gd name="T2" fmla="*/ 156 w 156"/>
                <a:gd name="T3" fmla="*/ 36 h 97"/>
                <a:gd name="T4" fmla="*/ 152 w 156"/>
                <a:gd name="T5" fmla="*/ 28 h 97"/>
                <a:gd name="T6" fmla="*/ 148 w 156"/>
                <a:gd name="T7" fmla="*/ 20 h 97"/>
                <a:gd name="T8" fmla="*/ 128 w 156"/>
                <a:gd name="T9" fmla="*/ 4 h 97"/>
                <a:gd name="T10" fmla="*/ 104 w 156"/>
                <a:gd name="T11" fmla="*/ 0 h 97"/>
                <a:gd name="T12" fmla="*/ 72 w 156"/>
                <a:gd name="T13" fmla="*/ 0 h 97"/>
                <a:gd name="T14" fmla="*/ 72 w 156"/>
                <a:gd name="T15" fmla="*/ 0 h 97"/>
                <a:gd name="T16" fmla="*/ 40 w 156"/>
                <a:gd name="T17" fmla="*/ 8 h 97"/>
                <a:gd name="T18" fmla="*/ 20 w 156"/>
                <a:gd name="T19" fmla="*/ 20 h 97"/>
                <a:gd name="T20" fmla="*/ 4 w 156"/>
                <a:gd name="T21" fmla="*/ 36 h 97"/>
                <a:gd name="T22" fmla="*/ 0 w 156"/>
                <a:gd name="T23" fmla="*/ 48 h 97"/>
                <a:gd name="T24" fmla="*/ 0 w 156"/>
                <a:gd name="T25" fmla="*/ 56 h 97"/>
                <a:gd name="T26" fmla="*/ 0 w 156"/>
                <a:gd name="T27" fmla="*/ 56 h 97"/>
                <a:gd name="T28" fmla="*/ 4 w 156"/>
                <a:gd name="T29" fmla="*/ 69 h 97"/>
                <a:gd name="T30" fmla="*/ 8 w 156"/>
                <a:gd name="T31" fmla="*/ 77 h 97"/>
                <a:gd name="T32" fmla="*/ 28 w 156"/>
                <a:gd name="T33" fmla="*/ 89 h 97"/>
                <a:gd name="T34" fmla="*/ 56 w 156"/>
                <a:gd name="T35" fmla="*/ 97 h 97"/>
                <a:gd name="T36" fmla="*/ 84 w 156"/>
                <a:gd name="T37" fmla="*/ 97 h 97"/>
                <a:gd name="T38" fmla="*/ 84 w 156"/>
                <a:gd name="T39" fmla="*/ 97 h 97"/>
                <a:gd name="T40" fmla="*/ 116 w 156"/>
                <a:gd name="T41" fmla="*/ 89 h 97"/>
                <a:gd name="T42" fmla="*/ 136 w 156"/>
                <a:gd name="T43" fmla="*/ 73 h 97"/>
                <a:gd name="T44" fmla="*/ 152 w 156"/>
                <a:gd name="T45" fmla="*/ 56 h 97"/>
                <a:gd name="T46" fmla="*/ 156 w 156"/>
                <a:gd name="T47" fmla="*/ 48 h 97"/>
                <a:gd name="T48" fmla="*/ 156 w 156"/>
                <a:gd name="T49" fmla="*/ 36 h 97"/>
                <a:gd name="T50" fmla="*/ 156 w 156"/>
                <a:gd name="T51" fmla="*/ 3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97">
                  <a:moveTo>
                    <a:pt x="156" y="36"/>
                  </a:moveTo>
                  <a:lnTo>
                    <a:pt x="156" y="36"/>
                  </a:lnTo>
                  <a:lnTo>
                    <a:pt x="152" y="28"/>
                  </a:lnTo>
                  <a:lnTo>
                    <a:pt x="148" y="20"/>
                  </a:lnTo>
                  <a:lnTo>
                    <a:pt x="128" y="4"/>
                  </a:lnTo>
                  <a:lnTo>
                    <a:pt x="104" y="0"/>
                  </a:lnTo>
                  <a:lnTo>
                    <a:pt x="72" y="0"/>
                  </a:lnTo>
                  <a:lnTo>
                    <a:pt x="72" y="0"/>
                  </a:lnTo>
                  <a:lnTo>
                    <a:pt x="40" y="8"/>
                  </a:lnTo>
                  <a:lnTo>
                    <a:pt x="20" y="20"/>
                  </a:lnTo>
                  <a:lnTo>
                    <a:pt x="4" y="36"/>
                  </a:lnTo>
                  <a:lnTo>
                    <a:pt x="0" y="48"/>
                  </a:lnTo>
                  <a:lnTo>
                    <a:pt x="0" y="56"/>
                  </a:lnTo>
                  <a:lnTo>
                    <a:pt x="0" y="56"/>
                  </a:lnTo>
                  <a:lnTo>
                    <a:pt x="4" y="69"/>
                  </a:lnTo>
                  <a:lnTo>
                    <a:pt x="8" y="77"/>
                  </a:lnTo>
                  <a:lnTo>
                    <a:pt x="28" y="89"/>
                  </a:lnTo>
                  <a:lnTo>
                    <a:pt x="56" y="97"/>
                  </a:lnTo>
                  <a:lnTo>
                    <a:pt x="84" y="97"/>
                  </a:lnTo>
                  <a:lnTo>
                    <a:pt x="84" y="97"/>
                  </a:lnTo>
                  <a:lnTo>
                    <a:pt x="116" y="89"/>
                  </a:lnTo>
                  <a:lnTo>
                    <a:pt x="136" y="73"/>
                  </a:lnTo>
                  <a:lnTo>
                    <a:pt x="152" y="56"/>
                  </a:lnTo>
                  <a:lnTo>
                    <a:pt x="156" y="48"/>
                  </a:lnTo>
                  <a:lnTo>
                    <a:pt x="156" y="36"/>
                  </a:lnTo>
                  <a:lnTo>
                    <a:pt x="156" y="36"/>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49" name="Freeform 51"/>
            <p:cNvSpPr>
              <a:spLocks/>
            </p:cNvSpPr>
            <p:nvPr/>
          </p:nvSpPr>
          <p:spPr bwMode="auto">
            <a:xfrm>
              <a:off x="1688" y="2825"/>
              <a:ext cx="148" cy="93"/>
            </a:xfrm>
            <a:custGeom>
              <a:avLst/>
              <a:gdLst>
                <a:gd name="T0" fmla="*/ 148 w 148"/>
                <a:gd name="T1" fmla="*/ 36 h 93"/>
                <a:gd name="T2" fmla="*/ 148 w 148"/>
                <a:gd name="T3" fmla="*/ 36 h 93"/>
                <a:gd name="T4" fmla="*/ 144 w 148"/>
                <a:gd name="T5" fmla="*/ 28 h 93"/>
                <a:gd name="T6" fmla="*/ 140 w 148"/>
                <a:gd name="T7" fmla="*/ 20 h 93"/>
                <a:gd name="T8" fmla="*/ 124 w 148"/>
                <a:gd name="T9" fmla="*/ 8 h 93"/>
                <a:gd name="T10" fmla="*/ 96 w 148"/>
                <a:gd name="T11" fmla="*/ 0 h 93"/>
                <a:gd name="T12" fmla="*/ 68 w 148"/>
                <a:gd name="T13" fmla="*/ 0 h 93"/>
                <a:gd name="T14" fmla="*/ 68 w 148"/>
                <a:gd name="T15" fmla="*/ 0 h 93"/>
                <a:gd name="T16" fmla="*/ 40 w 148"/>
                <a:gd name="T17" fmla="*/ 8 h 93"/>
                <a:gd name="T18" fmla="*/ 16 w 148"/>
                <a:gd name="T19" fmla="*/ 20 h 93"/>
                <a:gd name="T20" fmla="*/ 4 w 148"/>
                <a:gd name="T21" fmla="*/ 36 h 93"/>
                <a:gd name="T22" fmla="*/ 0 w 148"/>
                <a:gd name="T23" fmla="*/ 48 h 93"/>
                <a:gd name="T24" fmla="*/ 0 w 148"/>
                <a:gd name="T25" fmla="*/ 56 h 93"/>
                <a:gd name="T26" fmla="*/ 0 w 148"/>
                <a:gd name="T27" fmla="*/ 56 h 93"/>
                <a:gd name="T28" fmla="*/ 4 w 148"/>
                <a:gd name="T29" fmla="*/ 65 h 93"/>
                <a:gd name="T30" fmla="*/ 8 w 148"/>
                <a:gd name="T31" fmla="*/ 73 h 93"/>
                <a:gd name="T32" fmla="*/ 28 w 148"/>
                <a:gd name="T33" fmla="*/ 85 h 93"/>
                <a:gd name="T34" fmla="*/ 52 w 148"/>
                <a:gd name="T35" fmla="*/ 93 h 93"/>
                <a:gd name="T36" fmla="*/ 80 w 148"/>
                <a:gd name="T37" fmla="*/ 93 h 93"/>
                <a:gd name="T38" fmla="*/ 80 w 148"/>
                <a:gd name="T39" fmla="*/ 93 h 93"/>
                <a:gd name="T40" fmla="*/ 108 w 148"/>
                <a:gd name="T41" fmla="*/ 85 h 93"/>
                <a:gd name="T42" fmla="*/ 132 w 148"/>
                <a:gd name="T43" fmla="*/ 73 h 93"/>
                <a:gd name="T44" fmla="*/ 144 w 148"/>
                <a:gd name="T45" fmla="*/ 56 h 93"/>
                <a:gd name="T46" fmla="*/ 148 w 148"/>
                <a:gd name="T47" fmla="*/ 48 h 93"/>
                <a:gd name="T48" fmla="*/ 148 w 148"/>
                <a:gd name="T49" fmla="*/ 36 h 93"/>
                <a:gd name="T50" fmla="*/ 148 w 148"/>
                <a:gd name="T51" fmla="*/ 3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8" h="93">
                  <a:moveTo>
                    <a:pt x="148" y="36"/>
                  </a:moveTo>
                  <a:lnTo>
                    <a:pt x="148" y="36"/>
                  </a:lnTo>
                  <a:lnTo>
                    <a:pt x="144" y="28"/>
                  </a:lnTo>
                  <a:lnTo>
                    <a:pt x="140" y="20"/>
                  </a:lnTo>
                  <a:lnTo>
                    <a:pt x="124" y="8"/>
                  </a:lnTo>
                  <a:lnTo>
                    <a:pt x="96" y="0"/>
                  </a:lnTo>
                  <a:lnTo>
                    <a:pt x="68" y="0"/>
                  </a:lnTo>
                  <a:lnTo>
                    <a:pt x="68" y="0"/>
                  </a:lnTo>
                  <a:lnTo>
                    <a:pt x="40" y="8"/>
                  </a:lnTo>
                  <a:lnTo>
                    <a:pt x="16" y="20"/>
                  </a:lnTo>
                  <a:lnTo>
                    <a:pt x="4" y="36"/>
                  </a:lnTo>
                  <a:lnTo>
                    <a:pt x="0" y="48"/>
                  </a:lnTo>
                  <a:lnTo>
                    <a:pt x="0" y="56"/>
                  </a:lnTo>
                  <a:lnTo>
                    <a:pt x="0" y="56"/>
                  </a:lnTo>
                  <a:lnTo>
                    <a:pt x="4" y="65"/>
                  </a:lnTo>
                  <a:lnTo>
                    <a:pt x="8" y="73"/>
                  </a:lnTo>
                  <a:lnTo>
                    <a:pt x="28" y="85"/>
                  </a:lnTo>
                  <a:lnTo>
                    <a:pt x="52" y="93"/>
                  </a:lnTo>
                  <a:lnTo>
                    <a:pt x="80" y="93"/>
                  </a:lnTo>
                  <a:lnTo>
                    <a:pt x="80" y="93"/>
                  </a:lnTo>
                  <a:lnTo>
                    <a:pt x="108" y="85"/>
                  </a:lnTo>
                  <a:lnTo>
                    <a:pt x="132" y="73"/>
                  </a:lnTo>
                  <a:lnTo>
                    <a:pt x="144" y="56"/>
                  </a:lnTo>
                  <a:lnTo>
                    <a:pt x="148" y="48"/>
                  </a:lnTo>
                  <a:lnTo>
                    <a:pt x="148" y="36"/>
                  </a:lnTo>
                  <a:lnTo>
                    <a:pt x="148" y="3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0" name="Freeform 52"/>
            <p:cNvSpPr>
              <a:spLocks/>
            </p:cNvSpPr>
            <p:nvPr/>
          </p:nvSpPr>
          <p:spPr bwMode="auto">
            <a:xfrm>
              <a:off x="1692" y="2829"/>
              <a:ext cx="140" cy="89"/>
            </a:xfrm>
            <a:custGeom>
              <a:avLst/>
              <a:gdLst>
                <a:gd name="T0" fmla="*/ 140 w 140"/>
                <a:gd name="T1" fmla="*/ 32 h 89"/>
                <a:gd name="T2" fmla="*/ 140 w 140"/>
                <a:gd name="T3" fmla="*/ 32 h 89"/>
                <a:gd name="T4" fmla="*/ 140 w 140"/>
                <a:gd name="T5" fmla="*/ 24 h 89"/>
                <a:gd name="T6" fmla="*/ 132 w 140"/>
                <a:gd name="T7" fmla="*/ 16 h 89"/>
                <a:gd name="T8" fmla="*/ 116 w 140"/>
                <a:gd name="T9" fmla="*/ 4 h 89"/>
                <a:gd name="T10" fmla="*/ 92 w 140"/>
                <a:gd name="T11" fmla="*/ 0 h 89"/>
                <a:gd name="T12" fmla="*/ 64 w 140"/>
                <a:gd name="T13" fmla="*/ 0 h 89"/>
                <a:gd name="T14" fmla="*/ 64 w 140"/>
                <a:gd name="T15" fmla="*/ 0 h 89"/>
                <a:gd name="T16" fmla="*/ 36 w 140"/>
                <a:gd name="T17" fmla="*/ 4 h 89"/>
                <a:gd name="T18" fmla="*/ 16 w 140"/>
                <a:gd name="T19" fmla="*/ 20 h 89"/>
                <a:gd name="T20" fmla="*/ 4 w 140"/>
                <a:gd name="T21" fmla="*/ 36 h 89"/>
                <a:gd name="T22" fmla="*/ 0 w 140"/>
                <a:gd name="T23" fmla="*/ 44 h 89"/>
                <a:gd name="T24" fmla="*/ 0 w 140"/>
                <a:gd name="T25" fmla="*/ 52 h 89"/>
                <a:gd name="T26" fmla="*/ 0 w 140"/>
                <a:gd name="T27" fmla="*/ 52 h 89"/>
                <a:gd name="T28" fmla="*/ 4 w 140"/>
                <a:gd name="T29" fmla="*/ 61 h 89"/>
                <a:gd name="T30" fmla="*/ 8 w 140"/>
                <a:gd name="T31" fmla="*/ 69 h 89"/>
                <a:gd name="T32" fmla="*/ 24 w 140"/>
                <a:gd name="T33" fmla="*/ 81 h 89"/>
                <a:gd name="T34" fmla="*/ 48 w 140"/>
                <a:gd name="T35" fmla="*/ 89 h 89"/>
                <a:gd name="T36" fmla="*/ 76 w 140"/>
                <a:gd name="T37" fmla="*/ 89 h 89"/>
                <a:gd name="T38" fmla="*/ 76 w 140"/>
                <a:gd name="T39" fmla="*/ 89 h 89"/>
                <a:gd name="T40" fmla="*/ 104 w 140"/>
                <a:gd name="T41" fmla="*/ 81 h 89"/>
                <a:gd name="T42" fmla="*/ 124 w 140"/>
                <a:gd name="T43" fmla="*/ 69 h 89"/>
                <a:gd name="T44" fmla="*/ 136 w 140"/>
                <a:gd name="T45" fmla="*/ 52 h 89"/>
                <a:gd name="T46" fmla="*/ 140 w 140"/>
                <a:gd name="T47" fmla="*/ 44 h 89"/>
                <a:gd name="T48" fmla="*/ 140 w 140"/>
                <a:gd name="T49" fmla="*/ 32 h 89"/>
                <a:gd name="T50" fmla="*/ 140 w 140"/>
                <a:gd name="T51" fmla="*/ 3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89">
                  <a:moveTo>
                    <a:pt x="140" y="32"/>
                  </a:moveTo>
                  <a:lnTo>
                    <a:pt x="140" y="32"/>
                  </a:lnTo>
                  <a:lnTo>
                    <a:pt x="140" y="24"/>
                  </a:lnTo>
                  <a:lnTo>
                    <a:pt x="132" y="16"/>
                  </a:lnTo>
                  <a:lnTo>
                    <a:pt x="116" y="4"/>
                  </a:lnTo>
                  <a:lnTo>
                    <a:pt x="92" y="0"/>
                  </a:lnTo>
                  <a:lnTo>
                    <a:pt x="64" y="0"/>
                  </a:lnTo>
                  <a:lnTo>
                    <a:pt x="64" y="0"/>
                  </a:lnTo>
                  <a:lnTo>
                    <a:pt x="36" y="4"/>
                  </a:lnTo>
                  <a:lnTo>
                    <a:pt x="16" y="20"/>
                  </a:lnTo>
                  <a:lnTo>
                    <a:pt x="4" y="36"/>
                  </a:lnTo>
                  <a:lnTo>
                    <a:pt x="0" y="44"/>
                  </a:lnTo>
                  <a:lnTo>
                    <a:pt x="0" y="52"/>
                  </a:lnTo>
                  <a:lnTo>
                    <a:pt x="0" y="52"/>
                  </a:lnTo>
                  <a:lnTo>
                    <a:pt x="4" y="61"/>
                  </a:lnTo>
                  <a:lnTo>
                    <a:pt x="8" y="69"/>
                  </a:lnTo>
                  <a:lnTo>
                    <a:pt x="24" y="81"/>
                  </a:lnTo>
                  <a:lnTo>
                    <a:pt x="48" y="89"/>
                  </a:lnTo>
                  <a:lnTo>
                    <a:pt x="76" y="89"/>
                  </a:lnTo>
                  <a:lnTo>
                    <a:pt x="76" y="89"/>
                  </a:lnTo>
                  <a:lnTo>
                    <a:pt x="104" y="81"/>
                  </a:lnTo>
                  <a:lnTo>
                    <a:pt x="124" y="69"/>
                  </a:lnTo>
                  <a:lnTo>
                    <a:pt x="136" y="52"/>
                  </a:lnTo>
                  <a:lnTo>
                    <a:pt x="140" y="44"/>
                  </a:lnTo>
                  <a:lnTo>
                    <a:pt x="140" y="32"/>
                  </a:lnTo>
                  <a:lnTo>
                    <a:pt x="140" y="32"/>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1" name="Freeform 53"/>
            <p:cNvSpPr>
              <a:spLocks/>
            </p:cNvSpPr>
            <p:nvPr/>
          </p:nvSpPr>
          <p:spPr bwMode="auto">
            <a:xfrm>
              <a:off x="1696" y="2829"/>
              <a:ext cx="132" cy="85"/>
            </a:xfrm>
            <a:custGeom>
              <a:avLst/>
              <a:gdLst>
                <a:gd name="T0" fmla="*/ 132 w 132"/>
                <a:gd name="T1" fmla="*/ 32 h 85"/>
                <a:gd name="T2" fmla="*/ 132 w 132"/>
                <a:gd name="T3" fmla="*/ 32 h 85"/>
                <a:gd name="T4" fmla="*/ 132 w 132"/>
                <a:gd name="T5" fmla="*/ 24 h 85"/>
                <a:gd name="T6" fmla="*/ 124 w 132"/>
                <a:gd name="T7" fmla="*/ 20 h 85"/>
                <a:gd name="T8" fmla="*/ 108 w 132"/>
                <a:gd name="T9" fmla="*/ 8 h 85"/>
                <a:gd name="T10" fmla="*/ 88 w 132"/>
                <a:gd name="T11" fmla="*/ 0 h 85"/>
                <a:gd name="T12" fmla="*/ 60 w 132"/>
                <a:gd name="T13" fmla="*/ 0 h 85"/>
                <a:gd name="T14" fmla="*/ 60 w 132"/>
                <a:gd name="T15" fmla="*/ 0 h 85"/>
                <a:gd name="T16" fmla="*/ 36 w 132"/>
                <a:gd name="T17" fmla="*/ 8 h 85"/>
                <a:gd name="T18" fmla="*/ 16 w 132"/>
                <a:gd name="T19" fmla="*/ 20 h 85"/>
                <a:gd name="T20" fmla="*/ 4 w 132"/>
                <a:gd name="T21" fmla="*/ 36 h 85"/>
                <a:gd name="T22" fmla="*/ 0 w 132"/>
                <a:gd name="T23" fmla="*/ 44 h 85"/>
                <a:gd name="T24" fmla="*/ 0 w 132"/>
                <a:gd name="T25" fmla="*/ 52 h 85"/>
                <a:gd name="T26" fmla="*/ 0 w 132"/>
                <a:gd name="T27" fmla="*/ 52 h 85"/>
                <a:gd name="T28" fmla="*/ 0 w 132"/>
                <a:gd name="T29" fmla="*/ 61 h 85"/>
                <a:gd name="T30" fmla="*/ 8 w 132"/>
                <a:gd name="T31" fmla="*/ 69 h 85"/>
                <a:gd name="T32" fmla="*/ 24 w 132"/>
                <a:gd name="T33" fmla="*/ 81 h 85"/>
                <a:gd name="T34" fmla="*/ 44 w 132"/>
                <a:gd name="T35" fmla="*/ 85 h 85"/>
                <a:gd name="T36" fmla="*/ 72 w 132"/>
                <a:gd name="T37" fmla="*/ 85 h 85"/>
                <a:gd name="T38" fmla="*/ 72 w 132"/>
                <a:gd name="T39" fmla="*/ 85 h 85"/>
                <a:gd name="T40" fmla="*/ 96 w 132"/>
                <a:gd name="T41" fmla="*/ 77 h 85"/>
                <a:gd name="T42" fmla="*/ 116 w 132"/>
                <a:gd name="T43" fmla="*/ 65 h 85"/>
                <a:gd name="T44" fmla="*/ 132 w 132"/>
                <a:gd name="T45" fmla="*/ 52 h 85"/>
                <a:gd name="T46" fmla="*/ 132 w 132"/>
                <a:gd name="T47" fmla="*/ 44 h 85"/>
                <a:gd name="T48" fmla="*/ 132 w 132"/>
                <a:gd name="T49" fmla="*/ 32 h 85"/>
                <a:gd name="T50" fmla="*/ 132 w 132"/>
                <a:gd name="T51"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85">
                  <a:moveTo>
                    <a:pt x="132" y="32"/>
                  </a:moveTo>
                  <a:lnTo>
                    <a:pt x="132" y="32"/>
                  </a:lnTo>
                  <a:lnTo>
                    <a:pt x="132" y="24"/>
                  </a:lnTo>
                  <a:lnTo>
                    <a:pt x="124" y="20"/>
                  </a:lnTo>
                  <a:lnTo>
                    <a:pt x="108" y="8"/>
                  </a:lnTo>
                  <a:lnTo>
                    <a:pt x="88" y="0"/>
                  </a:lnTo>
                  <a:lnTo>
                    <a:pt x="60" y="0"/>
                  </a:lnTo>
                  <a:lnTo>
                    <a:pt x="60" y="0"/>
                  </a:lnTo>
                  <a:lnTo>
                    <a:pt x="36" y="8"/>
                  </a:lnTo>
                  <a:lnTo>
                    <a:pt x="16" y="20"/>
                  </a:lnTo>
                  <a:lnTo>
                    <a:pt x="4" y="36"/>
                  </a:lnTo>
                  <a:lnTo>
                    <a:pt x="0" y="44"/>
                  </a:lnTo>
                  <a:lnTo>
                    <a:pt x="0" y="52"/>
                  </a:lnTo>
                  <a:lnTo>
                    <a:pt x="0" y="52"/>
                  </a:lnTo>
                  <a:lnTo>
                    <a:pt x="0" y="61"/>
                  </a:lnTo>
                  <a:lnTo>
                    <a:pt x="8" y="69"/>
                  </a:lnTo>
                  <a:lnTo>
                    <a:pt x="24" y="81"/>
                  </a:lnTo>
                  <a:lnTo>
                    <a:pt x="44" y="85"/>
                  </a:lnTo>
                  <a:lnTo>
                    <a:pt x="72" y="85"/>
                  </a:lnTo>
                  <a:lnTo>
                    <a:pt x="72" y="85"/>
                  </a:lnTo>
                  <a:lnTo>
                    <a:pt x="96" y="77"/>
                  </a:lnTo>
                  <a:lnTo>
                    <a:pt x="116" y="65"/>
                  </a:lnTo>
                  <a:lnTo>
                    <a:pt x="132" y="52"/>
                  </a:lnTo>
                  <a:lnTo>
                    <a:pt x="132" y="44"/>
                  </a:lnTo>
                  <a:lnTo>
                    <a:pt x="132" y="32"/>
                  </a:lnTo>
                  <a:lnTo>
                    <a:pt x="132" y="32"/>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2" name="Freeform 54"/>
            <p:cNvSpPr>
              <a:spLocks/>
            </p:cNvSpPr>
            <p:nvPr/>
          </p:nvSpPr>
          <p:spPr bwMode="auto">
            <a:xfrm>
              <a:off x="1700" y="2833"/>
              <a:ext cx="124" cy="81"/>
            </a:xfrm>
            <a:custGeom>
              <a:avLst/>
              <a:gdLst>
                <a:gd name="T0" fmla="*/ 124 w 124"/>
                <a:gd name="T1" fmla="*/ 32 h 81"/>
                <a:gd name="T2" fmla="*/ 124 w 124"/>
                <a:gd name="T3" fmla="*/ 32 h 81"/>
                <a:gd name="T4" fmla="*/ 124 w 124"/>
                <a:gd name="T5" fmla="*/ 24 h 81"/>
                <a:gd name="T6" fmla="*/ 120 w 124"/>
                <a:gd name="T7" fmla="*/ 16 h 81"/>
                <a:gd name="T8" fmla="*/ 104 w 124"/>
                <a:gd name="T9" fmla="*/ 4 h 81"/>
                <a:gd name="T10" fmla="*/ 80 w 124"/>
                <a:gd name="T11" fmla="*/ 0 h 81"/>
                <a:gd name="T12" fmla="*/ 56 w 124"/>
                <a:gd name="T13" fmla="*/ 0 h 81"/>
                <a:gd name="T14" fmla="*/ 56 w 124"/>
                <a:gd name="T15" fmla="*/ 0 h 81"/>
                <a:gd name="T16" fmla="*/ 32 w 124"/>
                <a:gd name="T17" fmla="*/ 4 h 81"/>
                <a:gd name="T18" fmla="*/ 12 w 124"/>
                <a:gd name="T19" fmla="*/ 16 h 81"/>
                <a:gd name="T20" fmla="*/ 0 w 124"/>
                <a:gd name="T21" fmla="*/ 32 h 81"/>
                <a:gd name="T22" fmla="*/ 0 w 124"/>
                <a:gd name="T23" fmla="*/ 40 h 81"/>
                <a:gd name="T24" fmla="*/ 0 w 124"/>
                <a:gd name="T25" fmla="*/ 48 h 81"/>
                <a:gd name="T26" fmla="*/ 0 w 124"/>
                <a:gd name="T27" fmla="*/ 48 h 81"/>
                <a:gd name="T28" fmla="*/ 0 w 124"/>
                <a:gd name="T29" fmla="*/ 57 h 81"/>
                <a:gd name="T30" fmla="*/ 8 w 124"/>
                <a:gd name="T31" fmla="*/ 61 h 81"/>
                <a:gd name="T32" fmla="*/ 20 w 124"/>
                <a:gd name="T33" fmla="*/ 73 h 81"/>
                <a:gd name="T34" fmla="*/ 44 w 124"/>
                <a:gd name="T35" fmla="*/ 81 h 81"/>
                <a:gd name="T36" fmla="*/ 68 w 124"/>
                <a:gd name="T37" fmla="*/ 77 h 81"/>
                <a:gd name="T38" fmla="*/ 68 w 124"/>
                <a:gd name="T39" fmla="*/ 77 h 81"/>
                <a:gd name="T40" fmla="*/ 92 w 124"/>
                <a:gd name="T41" fmla="*/ 73 h 81"/>
                <a:gd name="T42" fmla="*/ 112 w 124"/>
                <a:gd name="T43" fmla="*/ 61 h 81"/>
                <a:gd name="T44" fmla="*/ 124 w 124"/>
                <a:gd name="T45" fmla="*/ 48 h 81"/>
                <a:gd name="T46" fmla="*/ 124 w 124"/>
                <a:gd name="T47" fmla="*/ 40 h 81"/>
                <a:gd name="T48" fmla="*/ 124 w 124"/>
                <a:gd name="T49" fmla="*/ 32 h 81"/>
                <a:gd name="T50" fmla="*/ 124 w 124"/>
                <a:gd name="T51"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81">
                  <a:moveTo>
                    <a:pt x="124" y="32"/>
                  </a:moveTo>
                  <a:lnTo>
                    <a:pt x="124" y="32"/>
                  </a:lnTo>
                  <a:lnTo>
                    <a:pt x="124" y="24"/>
                  </a:lnTo>
                  <a:lnTo>
                    <a:pt x="120" y="16"/>
                  </a:lnTo>
                  <a:lnTo>
                    <a:pt x="104" y="4"/>
                  </a:lnTo>
                  <a:lnTo>
                    <a:pt x="80" y="0"/>
                  </a:lnTo>
                  <a:lnTo>
                    <a:pt x="56" y="0"/>
                  </a:lnTo>
                  <a:lnTo>
                    <a:pt x="56" y="0"/>
                  </a:lnTo>
                  <a:lnTo>
                    <a:pt x="32" y="4"/>
                  </a:lnTo>
                  <a:lnTo>
                    <a:pt x="12" y="16"/>
                  </a:lnTo>
                  <a:lnTo>
                    <a:pt x="0" y="32"/>
                  </a:lnTo>
                  <a:lnTo>
                    <a:pt x="0" y="40"/>
                  </a:lnTo>
                  <a:lnTo>
                    <a:pt x="0" y="48"/>
                  </a:lnTo>
                  <a:lnTo>
                    <a:pt x="0" y="48"/>
                  </a:lnTo>
                  <a:lnTo>
                    <a:pt x="0" y="57"/>
                  </a:lnTo>
                  <a:lnTo>
                    <a:pt x="8" y="61"/>
                  </a:lnTo>
                  <a:lnTo>
                    <a:pt x="20" y="73"/>
                  </a:lnTo>
                  <a:lnTo>
                    <a:pt x="44" y="81"/>
                  </a:lnTo>
                  <a:lnTo>
                    <a:pt x="68" y="77"/>
                  </a:lnTo>
                  <a:lnTo>
                    <a:pt x="68" y="77"/>
                  </a:lnTo>
                  <a:lnTo>
                    <a:pt x="92" y="73"/>
                  </a:lnTo>
                  <a:lnTo>
                    <a:pt x="112" y="61"/>
                  </a:lnTo>
                  <a:lnTo>
                    <a:pt x="124" y="48"/>
                  </a:lnTo>
                  <a:lnTo>
                    <a:pt x="124" y="40"/>
                  </a:lnTo>
                  <a:lnTo>
                    <a:pt x="124" y="32"/>
                  </a:lnTo>
                  <a:lnTo>
                    <a:pt x="124" y="32"/>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3" name="Freeform 55"/>
            <p:cNvSpPr>
              <a:spLocks/>
            </p:cNvSpPr>
            <p:nvPr/>
          </p:nvSpPr>
          <p:spPr bwMode="auto">
            <a:xfrm>
              <a:off x="1704" y="2833"/>
              <a:ext cx="120" cy="77"/>
            </a:xfrm>
            <a:custGeom>
              <a:avLst/>
              <a:gdLst>
                <a:gd name="T0" fmla="*/ 120 w 120"/>
                <a:gd name="T1" fmla="*/ 32 h 77"/>
                <a:gd name="T2" fmla="*/ 120 w 120"/>
                <a:gd name="T3" fmla="*/ 32 h 77"/>
                <a:gd name="T4" fmla="*/ 112 w 120"/>
                <a:gd name="T5" fmla="*/ 16 h 77"/>
                <a:gd name="T6" fmla="*/ 96 w 120"/>
                <a:gd name="T7" fmla="*/ 8 h 77"/>
                <a:gd name="T8" fmla="*/ 76 w 120"/>
                <a:gd name="T9" fmla="*/ 0 h 77"/>
                <a:gd name="T10" fmla="*/ 52 w 120"/>
                <a:gd name="T11" fmla="*/ 0 h 77"/>
                <a:gd name="T12" fmla="*/ 52 w 120"/>
                <a:gd name="T13" fmla="*/ 0 h 77"/>
                <a:gd name="T14" fmla="*/ 32 w 120"/>
                <a:gd name="T15" fmla="*/ 8 h 77"/>
                <a:gd name="T16" fmla="*/ 12 w 120"/>
                <a:gd name="T17" fmla="*/ 16 h 77"/>
                <a:gd name="T18" fmla="*/ 0 w 120"/>
                <a:gd name="T19" fmla="*/ 32 h 77"/>
                <a:gd name="T20" fmla="*/ 0 w 120"/>
                <a:gd name="T21" fmla="*/ 40 h 77"/>
                <a:gd name="T22" fmla="*/ 0 w 120"/>
                <a:gd name="T23" fmla="*/ 48 h 77"/>
                <a:gd name="T24" fmla="*/ 0 w 120"/>
                <a:gd name="T25" fmla="*/ 48 h 77"/>
                <a:gd name="T26" fmla="*/ 4 w 120"/>
                <a:gd name="T27" fmla="*/ 61 h 77"/>
                <a:gd name="T28" fmla="*/ 20 w 120"/>
                <a:gd name="T29" fmla="*/ 73 h 77"/>
                <a:gd name="T30" fmla="*/ 40 w 120"/>
                <a:gd name="T31" fmla="*/ 77 h 77"/>
                <a:gd name="T32" fmla="*/ 64 w 120"/>
                <a:gd name="T33" fmla="*/ 77 h 77"/>
                <a:gd name="T34" fmla="*/ 64 w 120"/>
                <a:gd name="T35" fmla="*/ 77 h 77"/>
                <a:gd name="T36" fmla="*/ 88 w 120"/>
                <a:gd name="T37" fmla="*/ 69 h 77"/>
                <a:gd name="T38" fmla="*/ 104 w 120"/>
                <a:gd name="T39" fmla="*/ 61 h 77"/>
                <a:gd name="T40" fmla="*/ 116 w 120"/>
                <a:gd name="T41" fmla="*/ 44 h 77"/>
                <a:gd name="T42" fmla="*/ 120 w 120"/>
                <a:gd name="T43" fmla="*/ 40 h 77"/>
                <a:gd name="T44" fmla="*/ 120 w 120"/>
                <a:gd name="T45" fmla="*/ 32 h 77"/>
                <a:gd name="T46" fmla="*/ 120 w 120"/>
                <a:gd name="T47" fmla="*/ 3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7">
                  <a:moveTo>
                    <a:pt x="120" y="32"/>
                  </a:moveTo>
                  <a:lnTo>
                    <a:pt x="120" y="32"/>
                  </a:lnTo>
                  <a:lnTo>
                    <a:pt x="112" y="16"/>
                  </a:lnTo>
                  <a:lnTo>
                    <a:pt x="96" y="8"/>
                  </a:lnTo>
                  <a:lnTo>
                    <a:pt x="76" y="0"/>
                  </a:lnTo>
                  <a:lnTo>
                    <a:pt x="52" y="0"/>
                  </a:lnTo>
                  <a:lnTo>
                    <a:pt x="52" y="0"/>
                  </a:lnTo>
                  <a:lnTo>
                    <a:pt x="32" y="8"/>
                  </a:lnTo>
                  <a:lnTo>
                    <a:pt x="12" y="16"/>
                  </a:lnTo>
                  <a:lnTo>
                    <a:pt x="0" y="32"/>
                  </a:lnTo>
                  <a:lnTo>
                    <a:pt x="0" y="40"/>
                  </a:lnTo>
                  <a:lnTo>
                    <a:pt x="0" y="48"/>
                  </a:lnTo>
                  <a:lnTo>
                    <a:pt x="0" y="48"/>
                  </a:lnTo>
                  <a:lnTo>
                    <a:pt x="4" y="61"/>
                  </a:lnTo>
                  <a:lnTo>
                    <a:pt x="20" y="73"/>
                  </a:lnTo>
                  <a:lnTo>
                    <a:pt x="40" y="77"/>
                  </a:lnTo>
                  <a:lnTo>
                    <a:pt x="64" y="77"/>
                  </a:lnTo>
                  <a:lnTo>
                    <a:pt x="64" y="77"/>
                  </a:lnTo>
                  <a:lnTo>
                    <a:pt x="88" y="69"/>
                  </a:lnTo>
                  <a:lnTo>
                    <a:pt x="104" y="61"/>
                  </a:lnTo>
                  <a:lnTo>
                    <a:pt x="116" y="44"/>
                  </a:lnTo>
                  <a:lnTo>
                    <a:pt x="120" y="40"/>
                  </a:lnTo>
                  <a:lnTo>
                    <a:pt x="120" y="32"/>
                  </a:lnTo>
                  <a:lnTo>
                    <a:pt x="120" y="32"/>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4" name="Freeform 56"/>
            <p:cNvSpPr>
              <a:spLocks/>
            </p:cNvSpPr>
            <p:nvPr/>
          </p:nvSpPr>
          <p:spPr bwMode="auto">
            <a:xfrm>
              <a:off x="1704" y="2837"/>
              <a:ext cx="116" cy="69"/>
            </a:xfrm>
            <a:custGeom>
              <a:avLst/>
              <a:gdLst>
                <a:gd name="T0" fmla="*/ 116 w 116"/>
                <a:gd name="T1" fmla="*/ 28 h 69"/>
                <a:gd name="T2" fmla="*/ 116 w 116"/>
                <a:gd name="T3" fmla="*/ 28 h 69"/>
                <a:gd name="T4" fmla="*/ 108 w 116"/>
                <a:gd name="T5" fmla="*/ 16 h 69"/>
                <a:gd name="T6" fmla="*/ 96 w 116"/>
                <a:gd name="T7" fmla="*/ 4 h 69"/>
                <a:gd name="T8" fmla="*/ 76 w 116"/>
                <a:gd name="T9" fmla="*/ 0 h 69"/>
                <a:gd name="T10" fmla="*/ 52 w 116"/>
                <a:gd name="T11" fmla="*/ 0 h 69"/>
                <a:gd name="T12" fmla="*/ 52 w 116"/>
                <a:gd name="T13" fmla="*/ 0 h 69"/>
                <a:gd name="T14" fmla="*/ 32 w 116"/>
                <a:gd name="T15" fmla="*/ 4 h 69"/>
                <a:gd name="T16" fmla="*/ 16 w 116"/>
                <a:gd name="T17" fmla="*/ 16 h 69"/>
                <a:gd name="T18" fmla="*/ 4 w 116"/>
                <a:gd name="T19" fmla="*/ 28 h 69"/>
                <a:gd name="T20" fmla="*/ 0 w 116"/>
                <a:gd name="T21" fmla="*/ 40 h 69"/>
                <a:gd name="T22" fmla="*/ 0 w 116"/>
                <a:gd name="T23" fmla="*/ 40 h 69"/>
                <a:gd name="T24" fmla="*/ 8 w 116"/>
                <a:gd name="T25" fmla="*/ 57 h 69"/>
                <a:gd name="T26" fmla="*/ 20 w 116"/>
                <a:gd name="T27" fmla="*/ 65 h 69"/>
                <a:gd name="T28" fmla="*/ 40 w 116"/>
                <a:gd name="T29" fmla="*/ 69 h 69"/>
                <a:gd name="T30" fmla="*/ 64 w 116"/>
                <a:gd name="T31" fmla="*/ 69 h 69"/>
                <a:gd name="T32" fmla="*/ 64 w 116"/>
                <a:gd name="T33" fmla="*/ 69 h 69"/>
                <a:gd name="T34" fmla="*/ 84 w 116"/>
                <a:gd name="T35" fmla="*/ 65 h 69"/>
                <a:gd name="T36" fmla="*/ 100 w 116"/>
                <a:gd name="T37" fmla="*/ 57 h 69"/>
                <a:gd name="T38" fmla="*/ 112 w 116"/>
                <a:gd name="T39" fmla="*/ 40 h 69"/>
                <a:gd name="T40" fmla="*/ 116 w 116"/>
                <a:gd name="T41" fmla="*/ 28 h 69"/>
                <a:gd name="T42" fmla="*/ 116 w 116"/>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69">
                  <a:moveTo>
                    <a:pt x="116" y="28"/>
                  </a:moveTo>
                  <a:lnTo>
                    <a:pt x="116" y="28"/>
                  </a:lnTo>
                  <a:lnTo>
                    <a:pt x="108" y="16"/>
                  </a:lnTo>
                  <a:lnTo>
                    <a:pt x="96" y="4"/>
                  </a:lnTo>
                  <a:lnTo>
                    <a:pt x="76" y="0"/>
                  </a:lnTo>
                  <a:lnTo>
                    <a:pt x="52" y="0"/>
                  </a:lnTo>
                  <a:lnTo>
                    <a:pt x="52" y="0"/>
                  </a:lnTo>
                  <a:lnTo>
                    <a:pt x="32" y="4"/>
                  </a:lnTo>
                  <a:lnTo>
                    <a:pt x="16" y="16"/>
                  </a:lnTo>
                  <a:lnTo>
                    <a:pt x="4" y="28"/>
                  </a:lnTo>
                  <a:lnTo>
                    <a:pt x="0" y="40"/>
                  </a:lnTo>
                  <a:lnTo>
                    <a:pt x="0" y="40"/>
                  </a:lnTo>
                  <a:lnTo>
                    <a:pt x="8" y="57"/>
                  </a:lnTo>
                  <a:lnTo>
                    <a:pt x="20" y="65"/>
                  </a:lnTo>
                  <a:lnTo>
                    <a:pt x="40" y="69"/>
                  </a:lnTo>
                  <a:lnTo>
                    <a:pt x="64" y="69"/>
                  </a:lnTo>
                  <a:lnTo>
                    <a:pt x="64" y="69"/>
                  </a:lnTo>
                  <a:lnTo>
                    <a:pt x="84" y="65"/>
                  </a:lnTo>
                  <a:lnTo>
                    <a:pt x="100" y="57"/>
                  </a:lnTo>
                  <a:lnTo>
                    <a:pt x="112" y="40"/>
                  </a:lnTo>
                  <a:lnTo>
                    <a:pt x="116" y="28"/>
                  </a:lnTo>
                  <a:lnTo>
                    <a:pt x="116" y="2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5" name="Freeform 57"/>
            <p:cNvSpPr>
              <a:spLocks/>
            </p:cNvSpPr>
            <p:nvPr/>
          </p:nvSpPr>
          <p:spPr bwMode="auto">
            <a:xfrm>
              <a:off x="1708" y="2837"/>
              <a:ext cx="108" cy="69"/>
            </a:xfrm>
            <a:custGeom>
              <a:avLst/>
              <a:gdLst>
                <a:gd name="T0" fmla="*/ 108 w 108"/>
                <a:gd name="T1" fmla="*/ 28 h 69"/>
                <a:gd name="T2" fmla="*/ 108 w 108"/>
                <a:gd name="T3" fmla="*/ 28 h 69"/>
                <a:gd name="T4" fmla="*/ 100 w 108"/>
                <a:gd name="T5" fmla="*/ 16 h 69"/>
                <a:gd name="T6" fmla="*/ 88 w 108"/>
                <a:gd name="T7" fmla="*/ 8 h 69"/>
                <a:gd name="T8" fmla="*/ 72 w 108"/>
                <a:gd name="T9" fmla="*/ 0 h 69"/>
                <a:gd name="T10" fmla="*/ 48 w 108"/>
                <a:gd name="T11" fmla="*/ 0 h 69"/>
                <a:gd name="T12" fmla="*/ 48 w 108"/>
                <a:gd name="T13" fmla="*/ 0 h 69"/>
                <a:gd name="T14" fmla="*/ 28 w 108"/>
                <a:gd name="T15" fmla="*/ 8 h 69"/>
                <a:gd name="T16" fmla="*/ 12 w 108"/>
                <a:gd name="T17" fmla="*/ 16 h 69"/>
                <a:gd name="T18" fmla="*/ 4 w 108"/>
                <a:gd name="T19" fmla="*/ 28 h 69"/>
                <a:gd name="T20" fmla="*/ 0 w 108"/>
                <a:gd name="T21" fmla="*/ 40 h 69"/>
                <a:gd name="T22" fmla="*/ 0 w 108"/>
                <a:gd name="T23" fmla="*/ 40 h 69"/>
                <a:gd name="T24" fmla="*/ 8 w 108"/>
                <a:gd name="T25" fmla="*/ 53 h 69"/>
                <a:gd name="T26" fmla="*/ 20 w 108"/>
                <a:gd name="T27" fmla="*/ 65 h 69"/>
                <a:gd name="T28" fmla="*/ 36 w 108"/>
                <a:gd name="T29" fmla="*/ 69 h 69"/>
                <a:gd name="T30" fmla="*/ 60 w 108"/>
                <a:gd name="T31" fmla="*/ 69 h 69"/>
                <a:gd name="T32" fmla="*/ 60 w 108"/>
                <a:gd name="T33" fmla="*/ 69 h 69"/>
                <a:gd name="T34" fmla="*/ 80 w 108"/>
                <a:gd name="T35" fmla="*/ 65 h 69"/>
                <a:gd name="T36" fmla="*/ 96 w 108"/>
                <a:gd name="T37" fmla="*/ 53 h 69"/>
                <a:gd name="T38" fmla="*/ 104 w 108"/>
                <a:gd name="T39" fmla="*/ 40 h 69"/>
                <a:gd name="T40" fmla="*/ 108 w 108"/>
                <a:gd name="T41" fmla="*/ 28 h 69"/>
                <a:gd name="T42" fmla="*/ 108 w 108"/>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69">
                  <a:moveTo>
                    <a:pt x="108" y="28"/>
                  </a:moveTo>
                  <a:lnTo>
                    <a:pt x="108" y="28"/>
                  </a:lnTo>
                  <a:lnTo>
                    <a:pt x="100" y="16"/>
                  </a:lnTo>
                  <a:lnTo>
                    <a:pt x="88" y="8"/>
                  </a:lnTo>
                  <a:lnTo>
                    <a:pt x="72" y="0"/>
                  </a:lnTo>
                  <a:lnTo>
                    <a:pt x="48" y="0"/>
                  </a:lnTo>
                  <a:lnTo>
                    <a:pt x="48" y="0"/>
                  </a:lnTo>
                  <a:lnTo>
                    <a:pt x="28" y="8"/>
                  </a:lnTo>
                  <a:lnTo>
                    <a:pt x="12" y="16"/>
                  </a:lnTo>
                  <a:lnTo>
                    <a:pt x="4" y="28"/>
                  </a:lnTo>
                  <a:lnTo>
                    <a:pt x="0" y="40"/>
                  </a:lnTo>
                  <a:lnTo>
                    <a:pt x="0" y="40"/>
                  </a:lnTo>
                  <a:lnTo>
                    <a:pt x="8" y="53"/>
                  </a:lnTo>
                  <a:lnTo>
                    <a:pt x="20" y="65"/>
                  </a:lnTo>
                  <a:lnTo>
                    <a:pt x="36" y="69"/>
                  </a:lnTo>
                  <a:lnTo>
                    <a:pt x="60" y="69"/>
                  </a:lnTo>
                  <a:lnTo>
                    <a:pt x="60" y="69"/>
                  </a:lnTo>
                  <a:lnTo>
                    <a:pt x="80" y="65"/>
                  </a:lnTo>
                  <a:lnTo>
                    <a:pt x="96" y="53"/>
                  </a:lnTo>
                  <a:lnTo>
                    <a:pt x="104" y="40"/>
                  </a:lnTo>
                  <a:lnTo>
                    <a:pt x="108" y="28"/>
                  </a:lnTo>
                  <a:lnTo>
                    <a:pt x="108" y="2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6" name="Freeform 58"/>
            <p:cNvSpPr>
              <a:spLocks/>
            </p:cNvSpPr>
            <p:nvPr/>
          </p:nvSpPr>
          <p:spPr bwMode="auto">
            <a:xfrm>
              <a:off x="1732" y="2805"/>
              <a:ext cx="96" cy="60"/>
            </a:xfrm>
            <a:custGeom>
              <a:avLst/>
              <a:gdLst>
                <a:gd name="T0" fmla="*/ 0 w 96"/>
                <a:gd name="T1" fmla="*/ 36 h 60"/>
                <a:gd name="T2" fmla="*/ 0 w 96"/>
                <a:gd name="T3" fmla="*/ 36 h 60"/>
                <a:gd name="T4" fmla="*/ 4 w 96"/>
                <a:gd name="T5" fmla="*/ 48 h 60"/>
                <a:gd name="T6" fmla="*/ 16 w 96"/>
                <a:gd name="T7" fmla="*/ 56 h 60"/>
                <a:gd name="T8" fmla="*/ 32 w 96"/>
                <a:gd name="T9" fmla="*/ 60 h 60"/>
                <a:gd name="T10" fmla="*/ 52 w 96"/>
                <a:gd name="T11" fmla="*/ 60 h 60"/>
                <a:gd name="T12" fmla="*/ 52 w 96"/>
                <a:gd name="T13" fmla="*/ 60 h 60"/>
                <a:gd name="T14" fmla="*/ 72 w 96"/>
                <a:gd name="T15" fmla="*/ 56 h 60"/>
                <a:gd name="T16" fmla="*/ 84 w 96"/>
                <a:gd name="T17" fmla="*/ 48 h 60"/>
                <a:gd name="T18" fmla="*/ 96 w 96"/>
                <a:gd name="T19" fmla="*/ 36 h 60"/>
                <a:gd name="T20" fmla="*/ 96 w 96"/>
                <a:gd name="T21" fmla="*/ 24 h 60"/>
                <a:gd name="T22" fmla="*/ 96 w 96"/>
                <a:gd name="T23" fmla="*/ 24 h 60"/>
                <a:gd name="T24" fmla="*/ 92 w 96"/>
                <a:gd name="T25" fmla="*/ 12 h 60"/>
                <a:gd name="T26" fmla="*/ 80 w 96"/>
                <a:gd name="T27" fmla="*/ 4 h 60"/>
                <a:gd name="T28" fmla="*/ 64 w 96"/>
                <a:gd name="T29" fmla="*/ 0 h 60"/>
                <a:gd name="T30" fmla="*/ 44 w 96"/>
                <a:gd name="T31" fmla="*/ 0 h 60"/>
                <a:gd name="T32" fmla="*/ 44 w 96"/>
                <a:gd name="T33" fmla="*/ 0 h 60"/>
                <a:gd name="T34" fmla="*/ 24 w 96"/>
                <a:gd name="T35" fmla="*/ 4 h 60"/>
                <a:gd name="T36" fmla="*/ 12 w 96"/>
                <a:gd name="T37" fmla="*/ 16 h 60"/>
                <a:gd name="T38" fmla="*/ 0 w 96"/>
                <a:gd name="T39" fmla="*/ 24 h 60"/>
                <a:gd name="T40" fmla="*/ 0 w 96"/>
                <a:gd name="T41" fmla="*/ 36 h 60"/>
                <a:gd name="T42" fmla="*/ 0 w 96"/>
                <a:gd name="T43"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60">
                  <a:moveTo>
                    <a:pt x="0" y="36"/>
                  </a:moveTo>
                  <a:lnTo>
                    <a:pt x="0" y="36"/>
                  </a:lnTo>
                  <a:lnTo>
                    <a:pt x="4" y="48"/>
                  </a:lnTo>
                  <a:lnTo>
                    <a:pt x="16" y="56"/>
                  </a:lnTo>
                  <a:lnTo>
                    <a:pt x="32" y="60"/>
                  </a:lnTo>
                  <a:lnTo>
                    <a:pt x="52" y="60"/>
                  </a:lnTo>
                  <a:lnTo>
                    <a:pt x="52" y="60"/>
                  </a:lnTo>
                  <a:lnTo>
                    <a:pt x="72" y="56"/>
                  </a:lnTo>
                  <a:lnTo>
                    <a:pt x="84" y="48"/>
                  </a:lnTo>
                  <a:lnTo>
                    <a:pt x="96" y="36"/>
                  </a:lnTo>
                  <a:lnTo>
                    <a:pt x="96" y="24"/>
                  </a:lnTo>
                  <a:lnTo>
                    <a:pt x="96" y="24"/>
                  </a:lnTo>
                  <a:lnTo>
                    <a:pt x="92" y="12"/>
                  </a:lnTo>
                  <a:lnTo>
                    <a:pt x="80" y="4"/>
                  </a:lnTo>
                  <a:lnTo>
                    <a:pt x="64" y="0"/>
                  </a:lnTo>
                  <a:lnTo>
                    <a:pt x="44" y="0"/>
                  </a:lnTo>
                  <a:lnTo>
                    <a:pt x="44" y="0"/>
                  </a:lnTo>
                  <a:lnTo>
                    <a:pt x="24" y="4"/>
                  </a:lnTo>
                  <a:lnTo>
                    <a:pt x="12" y="16"/>
                  </a:lnTo>
                  <a:lnTo>
                    <a:pt x="0" y="24"/>
                  </a:lnTo>
                  <a:lnTo>
                    <a:pt x="0" y="36"/>
                  </a:lnTo>
                  <a:lnTo>
                    <a:pt x="0" y="3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7" name="Freeform 72"/>
            <p:cNvSpPr>
              <a:spLocks/>
            </p:cNvSpPr>
            <p:nvPr/>
          </p:nvSpPr>
          <p:spPr bwMode="auto">
            <a:xfrm>
              <a:off x="1592" y="2647"/>
              <a:ext cx="436" cy="149"/>
            </a:xfrm>
            <a:custGeom>
              <a:avLst/>
              <a:gdLst>
                <a:gd name="T0" fmla="*/ 0 w 436"/>
                <a:gd name="T1" fmla="*/ 12 h 149"/>
                <a:gd name="T2" fmla="*/ 0 w 436"/>
                <a:gd name="T3" fmla="*/ 12 h 149"/>
                <a:gd name="T4" fmla="*/ 8 w 436"/>
                <a:gd name="T5" fmla="*/ 24 h 149"/>
                <a:gd name="T6" fmla="*/ 36 w 436"/>
                <a:gd name="T7" fmla="*/ 56 h 149"/>
                <a:gd name="T8" fmla="*/ 80 w 436"/>
                <a:gd name="T9" fmla="*/ 93 h 149"/>
                <a:gd name="T10" fmla="*/ 104 w 436"/>
                <a:gd name="T11" fmla="*/ 109 h 149"/>
                <a:gd name="T12" fmla="*/ 136 w 436"/>
                <a:gd name="T13" fmla="*/ 125 h 149"/>
                <a:gd name="T14" fmla="*/ 164 w 436"/>
                <a:gd name="T15" fmla="*/ 137 h 149"/>
                <a:gd name="T16" fmla="*/ 200 w 436"/>
                <a:gd name="T17" fmla="*/ 145 h 149"/>
                <a:gd name="T18" fmla="*/ 236 w 436"/>
                <a:gd name="T19" fmla="*/ 149 h 149"/>
                <a:gd name="T20" fmla="*/ 272 w 436"/>
                <a:gd name="T21" fmla="*/ 141 h 149"/>
                <a:gd name="T22" fmla="*/ 312 w 436"/>
                <a:gd name="T23" fmla="*/ 129 h 149"/>
                <a:gd name="T24" fmla="*/ 352 w 436"/>
                <a:gd name="T25" fmla="*/ 105 h 149"/>
                <a:gd name="T26" fmla="*/ 396 w 436"/>
                <a:gd name="T27" fmla="*/ 68 h 149"/>
                <a:gd name="T28" fmla="*/ 436 w 436"/>
                <a:gd name="T29" fmla="*/ 24 h 149"/>
                <a:gd name="T30" fmla="*/ 428 w 436"/>
                <a:gd name="T31" fmla="*/ 0 h 149"/>
                <a:gd name="T32" fmla="*/ 428 w 436"/>
                <a:gd name="T33" fmla="*/ 0 h 149"/>
                <a:gd name="T34" fmla="*/ 420 w 436"/>
                <a:gd name="T35" fmla="*/ 8 h 149"/>
                <a:gd name="T36" fmla="*/ 392 w 436"/>
                <a:gd name="T37" fmla="*/ 36 h 149"/>
                <a:gd name="T38" fmla="*/ 356 w 436"/>
                <a:gd name="T39" fmla="*/ 64 h 149"/>
                <a:gd name="T40" fmla="*/ 328 w 436"/>
                <a:gd name="T41" fmla="*/ 81 h 149"/>
                <a:gd name="T42" fmla="*/ 304 w 436"/>
                <a:gd name="T43" fmla="*/ 93 h 149"/>
                <a:gd name="T44" fmla="*/ 272 w 436"/>
                <a:gd name="T45" fmla="*/ 105 h 149"/>
                <a:gd name="T46" fmla="*/ 240 w 436"/>
                <a:gd name="T47" fmla="*/ 113 h 149"/>
                <a:gd name="T48" fmla="*/ 204 w 436"/>
                <a:gd name="T49" fmla="*/ 113 h 149"/>
                <a:gd name="T50" fmla="*/ 168 w 436"/>
                <a:gd name="T51" fmla="*/ 109 h 149"/>
                <a:gd name="T52" fmla="*/ 128 w 436"/>
                <a:gd name="T53" fmla="*/ 101 h 149"/>
                <a:gd name="T54" fmla="*/ 88 w 436"/>
                <a:gd name="T55" fmla="*/ 81 h 149"/>
                <a:gd name="T56" fmla="*/ 44 w 436"/>
                <a:gd name="T57" fmla="*/ 52 h 149"/>
                <a:gd name="T58" fmla="*/ 0 w 436"/>
                <a:gd name="T59" fmla="*/ 12 h 149"/>
                <a:gd name="T60" fmla="*/ 0 w 436"/>
                <a:gd name="T61" fmla="*/ 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6" h="149">
                  <a:moveTo>
                    <a:pt x="0" y="12"/>
                  </a:moveTo>
                  <a:lnTo>
                    <a:pt x="0" y="12"/>
                  </a:lnTo>
                  <a:lnTo>
                    <a:pt x="8" y="24"/>
                  </a:lnTo>
                  <a:lnTo>
                    <a:pt x="36" y="56"/>
                  </a:lnTo>
                  <a:lnTo>
                    <a:pt x="80" y="93"/>
                  </a:lnTo>
                  <a:lnTo>
                    <a:pt x="104" y="109"/>
                  </a:lnTo>
                  <a:lnTo>
                    <a:pt x="136" y="125"/>
                  </a:lnTo>
                  <a:lnTo>
                    <a:pt x="164" y="137"/>
                  </a:lnTo>
                  <a:lnTo>
                    <a:pt x="200" y="145"/>
                  </a:lnTo>
                  <a:lnTo>
                    <a:pt x="236" y="149"/>
                  </a:lnTo>
                  <a:lnTo>
                    <a:pt x="272" y="141"/>
                  </a:lnTo>
                  <a:lnTo>
                    <a:pt x="312" y="129"/>
                  </a:lnTo>
                  <a:lnTo>
                    <a:pt x="352" y="105"/>
                  </a:lnTo>
                  <a:lnTo>
                    <a:pt x="396" y="68"/>
                  </a:lnTo>
                  <a:lnTo>
                    <a:pt x="436" y="24"/>
                  </a:lnTo>
                  <a:lnTo>
                    <a:pt x="428" y="0"/>
                  </a:lnTo>
                  <a:lnTo>
                    <a:pt x="428" y="0"/>
                  </a:lnTo>
                  <a:lnTo>
                    <a:pt x="420" y="8"/>
                  </a:lnTo>
                  <a:lnTo>
                    <a:pt x="392" y="36"/>
                  </a:lnTo>
                  <a:lnTo>
                    <a:pt x="356" y="64"/>
                  </a:lnTo>
                  <a:lnTo>
                    <a:pt x="328" y="81"/>
                  </a:lnTo>
                  <a:lnTo>
                    <a:pt x="304" y="93"/>
                  </a:lnTo>
                  <a:lnTo>
                    <a:pt x="272" y="105"/>
                  </a:lnTo>
                  <a:lnTo>
                    <a:pt x="240" y="113"/>
                  </a:lnTo>
                  <a:lnTo>
                    <a:pt x="204" y="113"/>
                  </a:lnTo>
                  <a:lnTo>
                    <a:pt x="168" y="109"/>
                  </a:lnTo>
                  <a:lnTo>
                    <a:pt x="128" y="101"/>
                  </a:lnTo>
                  <a:lnTo>
                    <a:pt x="88" y="81"/>
                  </a:lnTo>
                  <a:lnTo>
                    <a:pt x="44" y="52"/>
                  </a:lnTo>
                  <a:lnTo>
                    <a:pt x="0" y="12"/>
                  </a:lnTo>
                  <a:lnTo>
                    <a:pt x="0"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8" name="Freeform 73"/>
            <p:cNvSpPr>
              <a:spLocks/>
            </p:cNvSpPr>
            <p:nvPr/>
          </p:nvSpPr>
          <p:spPr bwMode="auto">
            <a:xfrm>
              <a:off x="1644" y="2792"/>
              <a:ext cx="304" cy="122"/>
            </a:xfrm>
            <a:custGeom>
              <a:avLst/>
              <a:gdLst>
                <a:gd name="T0" fmla="*/ 0 w 304"/>
                <a:gd name="T1" fmla="*/ 21 h 122"/>
                <a:gd name="T2" fmla="*/ 0 w 304"/>
                <a:gd name="T3" fmla="*/ 21 h 122"/>
                <a:gd name="T4" fmla="*/ 36 w 304"/>
                <a:gd name="T5" fmla="*/ 13 h 122"/>
                <a:gd name="T6" fmla="*/ 72 w 304"/>
                <a:gd name="T7" fmla="*/ 4 h 122"/>
                <a:gd name="T8" fmla="*/ 120 w 304"/>
                <a:gd name="T9" fmla="*/ 0 h 122"/>
                <a:gd name="T10" fmla="*/ 144 w 304"/>
                <a:gd name="T11" fmla="*/ 0 h 122"/>
                <a:gd name="T12" fmla="*/ 168 w 304"/>
                <a:gd name="T13" fmla="*/ 4 h 122"/>
                <a:gd name="T14" fmla="*/ 192 w 304"/>
                <a:gd name="T15" fmla="*/ 13 h 122"/>
                <a:gd name="T16" fmla="*/ 220 w 304"/>
                <a:gd name="T17" fmla="*/ 25 h 122"/>
                <a:gd name="T18" fmla="*/ 244 w 304"/>
                <a:gd name="T19" fmla="*/ 41 h 122"/>
                <a:gd name="T20" fmla="*/ 264 w 304"/>
                <a:gd name="T21" fmla="*/ 61 h 122"/>
                <a:gd name="T22" fmla="*/ 288 w 304"/>
                <a:gd name="T23" fmla="*/ 89 h 122"/>
                <a:gd name="T24" fmla="*/ 304 w 304"/>
                <a:gd name="T25" fmla="*/ 122 h 122"/>
                <a:gd name="T26" fmla="*/ 304 w 304"/>
                <a:gd name="T27" fmla="*/ 122 h 122"/>
                <a:gd name="T28" fmla="*/ 292 w 304"/>
                <a:gd name="T29" fmla="*/ 102 h 122"/>
                <a:gd name="T30" fmla="*/ 272 w 304"/>
                <a:gd name="T31" fmla="*/ 81 h 122"/>
                <a:gd name="T32" fmla="*/ 240 w 304"/>
                <a:gd name="T33" fmla="*/ 61 h 122"/>
                <a:gd name="T34" fmla="*/ 200 w 304"/>
                <a:gd name="T35" fmla="*/ 41 h 122"/>
                <a:gd name="T36" fmla="*/ 176 w 304"/>
                <a:gd name="T37" fmla="*/ 33 h 122"/>
                <a:gd name="T38" fmla="*/ 148 w 304"/>
                <a:gd name="T39" fmla="*/ 25 h 122"/>
                <a:gd name="T40" fmla="*/ 116 w 304"/>
                <a:gd name="T41" fmla="*/ 21 h 122"/>
                <a:gd name="T42" fmla="*/ 80 w 304"/>
                <a:gd name="T43" fmla="*/ 21 h 122"/>
                <a:gd name="T44" fmla="*/ 44 w 304"/>
                <a:gd name="T45" fmla="*/ 21 h 122"/>
                <a:gd name="T46" fmla="*/ 0 w 304"/>
                <a:gd name="T47" fmla="*/ 21 h 122"/>
                <a:gd name="T48" fmla="*/ 0 w 304"/>
                <a:gd name="T4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4" h="122">
                  <a:moveTo>
                    <a:pt x="0" y="21"/>
                  </a:moveTo>
                  <a:lnTo>
                    <a:pt x="0" y="21"/>
                  </a:lnTo>
                  <a:lnTo>
                    <a:pt x="36" y="13"/>
                  </a:lnTo>
                  <a:lnTo>
                    <a:pt x="72" y="4"/>
                  </a:lnTo>
                  <a:lnTo>
                    <a:pt x="120" y="0"/>
                  </a:lnTo>
                  <a:lnTo>
                    <a:pt x="144" y="0"/>
                  </a:lnTo>
                  <a:lnTo>
                    <a:pt x="168" y="4"/>
                  </a:lnTo>
                  <a:lnTo>
                    <a:pt x="192" y="13"/>
                  </a:lnTo>
                  <a:lnTo>
                    <a:pt x="220" y="25"/>
                  </a:lnTo>
                  <a:lnTo>
                    <a:pt x="244" y="41"/>
                  </a:lnTo>
                  <a:lnTo>
                    <a:pt x="264" y="61"/>
                  </a:lnTo>
                  <a:lnTo>
                    <a:pt x="288" y="89"/>
                  </a:lnTo>
                  <a:lnTo>
                    <a:pt x="304" y="122"/>
                  </a:lnTo>
                  <a:lnTo>
                    <a:pt x="304" y="122"/>
                  </a:lnTo>
                  <a:lnTo>
                    <a:pt x="292" y="102"/>
                  </a:lnTo>
                  <a:lnTo>
                    <a:pt x="272" y="81"/>
                  </a:lnTo>
                  <a:lnTo>
                    <a:pt x="240" y="61"/>
                  </a:lnTo>
                  <a:lnTo>
                    <a:pt x="200" y="41"/>
                  </a:lnTo>
                  <a:lnTo>
                    <a:pt x="176" y="33"/>
                  </a:lnTo>
                  <a:lnTo>
                    <a:pt x="148" y="25"/>
                  </a:lnTo>
                  <a:lnTo>
                    <a:pt x="116" y="21"/>
                  </a:lnTo>
                  <a:lnTo>
                    <a:pt x="80" y="21"/>
                  </a:lnTo>
                  <a:lnTo>
                    <a:pt x="44" y="21"/>
                  </a:lnTo>
                  <a:lnTo>
                    <a:pt x="0" y="21"/>
                  </a:lnTo>
                  <a:lnTo>
                    <a:pt x="0" y="2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59" name="Freeform 74"/>
            <p:cNvSpPr>
              <a:spLocks/>
            </p:cNvSpPr>
            <p:nvPr/>
          </p:nvSpPr>
          <p:spPr bwMode="auto">
            <a:xfrm>
              <a:off x="1156" y="2323"/>
              <a:ext cx="368" cy="506"/>
            </a:xfrm>
            <a:custGeom>
              <a:avLst/>
              <a:gdLst>
                <a:gd name="T0" fmla="*/ 148 w 368"/>
                <a:gd name="T1" fmla="*/ 4 h 506"/>
                <a:gd name="T2" fmla="*/ 148 w 368"/>
                <a:gd name="T3" fmla="*/ 4 h 506"/>
                <a:gd name="T4" fmla="*/ 168 w 368"/>
                <a:gd name="T5" fmla="*/ 0 h 506"/>
                <a:gd name="T6" fmla="*/ 184 w 368"/>
                <a:gd name="T7" fmla="*/ 0 h 506"/>
                <a:gd name="T8" fmla="*/ 204 w 368"/>
                <a:gd name="T9" fmla="*/ 4 h 506"/>
                <a:gd name="T10" fmla="*/ 220 w 368"/>
                <a:gd name="T11" fmla="*/ 12 h 506"/>
                <a:gd name="T12" fmla="*/ 256 w 368"/>
                <a:gd name="T13" fmla="*/ 28 h 506"/>
                <a:gd name="T14" fmla="*/ 288 w 368"/>
                <a:gd name="T15" fmla="*/ 56 h 506"/>
                <a:gd name="T16" fmla="*/ 316 w 368"/>
                <a:gd name="T17" fmla="*/ 89 h 506"/>
                <a:gd name="T18" fmla="*/ 336 w 368"/>
                <a:gd name="T19" fmla="*/ 129 h 506"/>
                <a:gd name="T20" fmla="*/ 356 w 368"/>
                <a:gd name="T21" fmla="*/ 178 h 506"/>
                <a:gd name="T22" fmla="*/ 364 w 368"/>
                <a:gd name="T23" fmla="*/ 226 h 506"/>
                <a:gd name="T24" fmla="*/ 364 w 368"/>
                <a:gd name="T25" fmla="*/ 226 h 506"/>
                <a:gd name="T26" fmla="*/ 368 w 368"/>
                <a:gd name="T27" fmla="*/ 267 h 506"/>
                <a:gd name="T28" fmla="*/ 368 w 368"/>
                <a:gd name="T29" fmla="*/ 303 h 506"/>
                <a:gd name="T30" fmla="*/ 364 w 368"/>
                <a:gd name="T31" fmla="*/ 336 h 506"/>
                <a:gd name="T32" fmla="*/ 356 w 368"/>
                <a:gd name="T33" fmla="*/ 372 h 506"/>
                <a:gd name="T34" fmla="*/ 348 w 368"/>
                <a:gd name="T35" fmla="*/ 405 h 506"/>
                <a:gd name="T36" fmla="*/ 332 w 368"/>
                <a:gd name="T37" fmla="*/ 433 h 506"/>
                <a:gd name="T38" fmla="*/ 316 w 368"/>
                <a:gd name="T39" fmla="*/ 457 h 506"/>
                <a:gd name="T40" fmla="*/ 296 w 368"/>
                <a:gd name="T41" fmla="*/ 482 h 506"/>
                <a:gd name="T42" fmla="*/ 296 w 368"/>
                <a:gd name="T43" fmla="*/ 482 h 506"/>
                <a:gd name="T44" fmla="*/ 260 w 368"/>
                <a:gd name="T45" fmla="*/ 473 h 506"/>
                <a:gd name="T46" fmla="*/ 216 w 368"/>
                <a:gd name="T47" fmla="*/ 473 h 506"/>
                <a:gd name="T48" fmla="*/ 196 w 368"/>
                <a:gd name="T49" fmla="*/ 477 h 506"/>
                <a:gd name="T50" fmla="*/ 172 w 368"/>
                <a:gd name="T51" fmla="*/ 482 h 506"/>
                <a:gd name="T52" fmla="*/ 148 w 368"/>
                <a:gd name="T53" fmla="*/ 494 h 506"/>
                <a:gd name="T54" fmla="*/ 124 w 368"/>
                <a:gd name="T55" fmla="*/ 506 h 506"/>
                <a:gd name="T56" fmla="*/ 124 w 368"/>
                <a:gd name="T57" fmla="*/ 506 h 506"/>
                <a:gd name="T58" fmla="*/ 104 w 368"/>
                <a:gd name="T59" fmla="*/ 490 h 506"/>
                <a:gd name="T60" fmla="*/ 80 w 368"/>
                <a:gd name="T61" fmla="*/ 469 h 506"/>
                <a:gd name="T62" fmla="*/ 64 w 368"/>
                <a:gd name="T63" fmla="*/ 449 h 506"/>
                <a:gd name="T64" fmla="*/ 48 w 368"/>
                <a:gd name="T65" fmla="*/ 425 h 506"/>
                <a:gd name="T66" fmla="*/ 32 w 368"/>
                <a:gd name="T67" fmla="*/ 397 h 506"/>
                <a:gd name="T68" fmla="*/ 20 w 368"/>
                <a:gd name="T69" fmla="*/ 364 h 506"/>
                <a:gd name="T70" fmla="*/ 8 w 368"/>
                <a:gd name="T71" fmla="*/ 332 h 506"/>
                <a:gd name="T72" fmla="*/ 4 w 368"/>
                <a:gd name="T73" fmla="*/ 299 h 506"/>
                <a:gd name="T74" fmla="*/ 4 w 368"/>
                <a:gd name="T75" fmla="*/ 299 h 506"/>
                <a:gd name="T76" fmla="*/ 0 w 368"/>
                <a:gd name="T77" fmla="*/ 247 h 506"/>
                <a:gd name="T78" fmla="*/ 4 w 368"/>
                <a:gd name="T79" fmla="*/ 194 h 506"/>
                <a:gd name="T80" fmla="*/ 16 w 368"/>
                <a:gd name="T81" fmla="*/ 145 h 506"/>
                <a:gd name="T82" fmla="*/ 32 w 368"/>
                <a:gd name="T83" fmla="*/ 105 h 506"/>
                <a:gd name="T84" fmla="*/ 52 w 368"/>
                <a:gd name="T85" fmla="*/ 69 h 506"/>
                <a:gd name="T86" fmla="*/ 80 w 368"/>
                <a:gd name="T87" fmla="*/ 36 h 506"/>
                <a:gd name="T88" fmla="*/ 96 w 368"/>
                <a:gd name="T89" fmla="*/ 24 h 506"/>
                <a:gd name="T90" fmla="*/ 112 w 368"/>
                <a:gd name="T91" fmla="*/ 16 h 506"/>
                <a:gd name="T92" fmla="*/ 132 w 368"/>
                <a:gd name="T93" fmla="*/ 8 h 506"/>
                <a:gd name="T94" fmla="*/ 148 w 368"/>
                <a:gd name="T95" fmla="*/ 4 h 506"/>
                <a:gd name="T96" fmla="*/ 148 w 368"/>
                <a:gd name="T97" fmla="*/ 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8" h="506">
                  <a:moveTo>
                    <a:pt x="148" y="4"/>
                  </a:moveTo>
                  <a:lnTo>
                    <a:pt x="148" y="4"/>
                  </a:lnTo>
                  <a:lnTo>
                    <a:pt x="168" y="0"/>
                  </a:lnTo>
                  <a:lnTo>
                    <a:pt x="184" y="0"/>
                  </a:lnTo>
                  <a:lnTo>
                    <a:pt x="204" y="4"/>
                  </a:lnTo>
                  <a:lnTo>
                    <a:pt x="220" y="12"/>
                  </a:lnTo>
                  <a:lnTo>
                    <a:pt x="256" y="28"/>
                  </a:lnTo>
                  <a:lnTo>
                    <a:pt x="288" y="56"/>
                  </a:lnTo>
                  <a:lnTo>
                    <a:pt x="316" y="89"/>
                  </a:lnTo>
                  <a:lnTo>
                    <a:pt x="336" y="129"/>
                  </a:lnTo>
                  <a:lnTo>
                    <a:pt x="356" y="178"/>
                  </a:lnTo>
                  <a:lnTo>
                    <a:pt x="364" y="226"/>
                  </a:lnTo>
                  <a:lnTo>
                    <a:pt x="364" y="226"/>
                  </a:lnTo>
                  <a:lnTo>
                    <a:pt x="368" y="267"/>
                  </a:lnTo>
                  <a:lnTo>
                    <a:pt x="368" y="303"/>
                  </a:lnTo>
                  <a:lnTo>
                    <a:pt x="364" y="336"/>
                  </a:lnTo>
                  <a:lnTo>
                    <a:pt x="356" y="372"/>
                  </a:lnTo>
                  <a:lnTo>
                    <a:pt x="348" y="405"/>
                  </a:lnTo>
                  <a:lnTo>
                    <a:pt x="332" y="433"/>
                  </a:lnTo>
                  <a:lnTo>
                    <a:pt x="316" y="457"/>
                  </a:lnTo>
                  <a:lnTo>
                    <a:pt x="296" y="482"/>
                  </a:lnTo>
                  <a:lnTo>
                    <a:pt x="296" y="482"/>
                  </a:lnTo>
                  <a:lnTo>
                    <a:pt x="260" y="473"/>
                  </a:lnTo>
                  <a:lnTo>
                    <a:pt x="216" y="473"/>
                  </a:lnTo>
                  <a:lnTo>
                    <a:pt x="196" y="477"/>
                  </a:lnTo>
                  <a:lnTo>
                    <a:pt x="172" y="482"/>
                  </a:lnTo>
                  <a:lnTo>
                    <a:pt x="148" y="494"/>
                  </a:lnTo>
                  <a:lnTo>
                    <a:pt x="124" y="506"/>
                  </a:lnTo>
                  <a:lnTo>
                    <a:pt x="124" y="506"/>
                  </a:lnTo>
                  <a:lnTo>
                    <a:pt x="104" y="490"/>
                  </a:lnTo>
                  <a:lnTo>
                    <a:pt x="80" y="469"/>
                  </a:lnTo>
                  <a:lnTo>
                    <a:pt x="64" y="449"/>
                  </a:lnTo>
                  <a:lnTo>
                    <a:pt x="48" y="425"/>
                  </a:lnTo>
                  <a:lnTo>
                    <a:pt x="32" y="397"/>
                  </a:lnTo>
                  <a:lnTo>
                    <a:pt x="20" y="364"/>
                  </a:lnTo>
                  <a:lnTo>
                    <a:pt x="8" y="332"/>
                  </a:lnTo>
                  <a:lnTo>
                    <a:pt x="4" y="299"/>
                  </a:lnTo>
                  <a:lnTo>
                    <a:pt x="4" y="299"/>
                  </a:lnTo>
                  <a:lnTo>
                    <a:pt x="0" y="247"/>
                  </a:lnTo>
                  <a:lnTo>
                    <a:pt x="4" y="194"/>
                  </a:lnTo>
                  <a:lnTo>
                    <a:pt x="16" y="145"/>
                  </a:lnTo>
                  <a:lnTo>
                    <a:pt x="32" y="105"/>
                  </a:lnTo>
                  <a:lnTo>
                    <a:pt x="52" y="69"/>
                  </a:lnTo>
                  <a:lnTo>
                    <a:pt x="80" y="36"/>
                  </a:lnTo>
                  <a:lnTo>
                    <a:pt x="96" y="24"/>
                  </a:lnTo>
                  <a:lnTo>
                    <a:pt x="112" y="16"/>
                  </a:lnTo>
                  <a:lnTo>
                    <a:pt x="132" y="8"/>
                  </a:lnTo>
                  <a:lnTo>
                    <a:pt x="148" y="4"/>
                  </a:lnTo>
                  <a:lnTo>
                    <a:pt x="148"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0" name="Freeform 75"/>
            <p:cNvSpPr>
              <a:spLocks/>
            </p:cNvSpPr>
            <p:nvPr/>
          </p:nvSpPr>
          <p:spPr bwMode="auto">
            <a:xfrm>
              <a:off x="1188" y="2339"/>
              <a:ext cx="308" cy="474"/>
            </a:xfrm>
            <a:custGeom>
              <a:avLst/>
              <a:gdLst>
                <a:gd name="T0" fmla="*/ 124 w 308"/>
                <a:gd name="T1" fmla="*/ 4 h 474"/>
                <a:gd name="T2" fmla="*/ 124 w 308"/>
                <a:gd name="T3" fmla="*/ 4 h 474"/>
                <a:gd name="T4" fmla="*/ 136 w 308"/>
                <a:gd name="T5" fmla="*/ 0 h 474"/>
                <a:gd name="T6" fmla="*/ 152 w 308"/>
                <a:gd name="T7" fmla="*/ 0 h 474"/>
                <a:gd name="T8" fmla="*/ 184 w 308"/>
                <a:gd name="T9" fmla="*/ 8 h 474"/>
                <a:gd name="T10" fmla="*/ 212 w 308"/>
                <a:gd name="T11" fmla="*/ 28 h 474"/>
                <a:gd name="T12" fmla="*/ 240 w 308"/>
                <a:gd name="T13" fmla="*/ 53 h 474"/>
                <a:gd name="T14" fmla="*/ 260 w 308"/>
                <a:gd name="T15" fmla="*/ 85 h 474"/>
                <a:gd name="T16" fmla="*/ 280 w 308"/>
                <a:gd name="T17" fmla="*/ 121 h 474"/>
                <a:gd name="T18" fmla="*/ 296 w 308"/>
                <a:gd name="T19" fmla="*/ 166 h 474"/>
                <a:gd name="T20" fmla="*/ 304 w 308"/>
                <a:gd name="T21" fmla="*/ 215 h 474"/>
                <a:gd name="T22" fmla="*/ 304 w 308"/>
                <a:gd name="T23" fmla="*/ 215 h 474"/>
                <a:gd name="T24" fmla="*/ 308 w 308"/>
                <a:gd name="T25" fmla="*/ 247 h 474"/>
                <a:gd name="T26" fmla="*/ 308 w 308"/>
                <a:gd name="T27" fmla="*/ 283 h 474"/>
                <a:gd name="T28" fmla="*/ 304 w 308"/>
                <a:gd name="T29" fmla="*/ 316 h 474"/>
                <a:gd name="T30" fmla="*/ 296 w 308"/>
                <a:gd name="T31" fmla="*/ 348 h 474"/>
                <a:gd name="T32" fmla="*/ 288 w 308"/>
                <a:gd name="T33" fmla="*/ 376 h 474"/>
                <a:gd name="T34" fmla="*/ 276 w 308"/>
                <a:gd name="T35" fmla="*/ 405 h 474"/>
                <a:gd name="T36" fmla="*/ 264 w 308"/>
                <a:gd name="T37" fmla="*/ 429 h 474"/>
                <a:gd name="T38" fmla="*/ 248 w 308"/>
                <a:gd name="T39" fmla="*/ 449 h 474"/>
                <a:gd name="T40" fmla="*/ 248 w 308"/>
                <a:gd name="T41" fmla="*/ 449 h 474"/>
                <a:gd name="T42" fmla="*/ 216 w 308"/>
                <a:gd name="T43" fmla="*/ 445 h 474"/>
                <a:gd name="T44" fmla="*/ 180 w 308"/>
                <a:gd name="T45" fmla="*/ 445 h 474"/>
                <a:gd name="T46" fmla="*/ 160 w 308"/>
                <a:gd name="T47" fmla="*/ 449 h 474"/>
                <a:gd name="T48" fmla="*/ 140 w 308"/>
                <a:gd name="T49" fmla="*/ 453 h 474"/>
                <a:gd name="T50" fmla="*/ 120 w 308"/>
                <a:gd name="T51" fmla="*/ 461 h 474"/>
                <a:gd name="T52" fmla="*/ 100 w 308"/>
                <a:gd name="T53" fmla="*/ 474 h 474"/>
                <a:gd name="T54" fmla="*/ 100 w 308"/>
                <a:gd name="T55" fmla="*/ 474 h 474"/>
                <a:gd name="T56" fmla="*/ 84 w 308"/>
                <a:gd name="T57" fmla="*/ 457 h 474"/>
                <a:gd name="T58" fmla="*/ 68 w 308"/>
                <a:gd name="T59" fmla="*/ 441 h 474"/>
                <a:gd name="T60" fmla="*/ 52 w 308"/>
                <a:gd name="T61" fmla="*/ 421 h 474"/>
                <a:gd name="T62" fmla="*/ 36 w 308"/>
                <a:gd name="T63" fmla="*/ 397 h 474"/>
                <a:gd name="T64" fmla="*/ 24 w 308"/>
                <a:gd name="T65" fmla="*/ 372 h 474"/>
                <a:gd name="T66" fmla="*/ 16 w 308"/>
                <a:gd name="T67" fmla="*/ 344 h 474"/>
                <a:gd name="T68" fmla="*/ 8 w 308"/>
                <a:gd name="T69" fmla="*/ 312 h 474"/>
                <a:gd name="T70" fmla="*/ 0 w 308"/>
                <a:gd name="T71" fmla="*/ 279 h 474"/>
                <a:gd name="T72" fmla="*/ 0 w 308"/>
                <a:gd name="T73" fmla="*/ 279 h 474"/>
                <a:gd name="T74" fmla="*/ 0 w 308"/>
                <a:gd name="T75" fmla="*/ 231 h 474"/>
                <a:gd name="T76" fmla="*/ 0 w 308"/>
                <a:gd name="T77" fmla="*/ 182 h 474"/>
                <a:gd name="T78" fmla="*/ 12 w 308"/>
                <a:gd name="T79" fmla="*/ 138 h 474"/>
                <a:gd name="T80" fmla="*/ 24 w 308"/>
                <a:gd name="T81" fmla="*/ 97 h 474"/>
                <a:gd name="T82" fmla="*/ 44 w 308"/>
                <a:gd name="T83" fmla="*/ 65 h 474"/>
                <a:gd name="T84" fmla="*/ 64 w 308"/>
                <a:gd name="T85" fmla="*/ 36 h 474"/>
                <a:gd name="T86" fmla="*/ 92 w 308"/>
                <a:gd name="T87" fmla="*/ 16 h 474"/>
                <a:gd name="T88" fmla="*/ 108 w 308"/>
                <a:gd name="T89" fmla="*/ 8 h 474"/>
                <a:gd name="T90" fmla="*/ 124 w 308"/>
                <a:gd name="T91" fmla="*/ 4 h 474"/>
                <a:gd name="T92" fmla="*/ 124 w 308"/>
                <a:gd name="T93" fmla="*/ 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8" h="474">
                  <a:moveTo>
                    <a:pt x="124" y="4"/>
                  </a:moveTo>
                  <a:lnTo>
                    <a:pt x="124" y="4"/>
                  </a:lnTo>
                  <a:lnTo>
                    <a:pt x="136" y="0"/>
                  </a:lnTo>
                  <a:lnTo>
                    <a:pt x="152" y="0"/>
                  </a:lnTo>
                  <a:lnTo>
                    <a:pt x="184" y="8"/>
                  </a:lnTo>
                  <a:lnTo>
                    <a:pt x="212" y="28"/>
                  </a:lnTo>
                  <a:lnTo>
                    <a:pt x="240" y="53"/>
                  </a:lnTo>
                  <a:lnTo>
                    <a:pt x="260" y="85"/>
                  </a:lnTo>
                  <a:lnTo>
                    <a:pt x="280" y="121"/>
                  </a:lnTo>
                  <a:lnTo>
                    <a:pt x="296" y="166"/>
                  </a:lnTo>
                  <a:lnTo>
                    <a:pt x="304" y="215"/>
                  </a:lnTo>
                  <a:lnTo>
                    <a:pt x="304" y="215"/>
                  </a:lnTo>
                  <a:lnTo>
                    <a:pt x="308" y="247"/>
                  </a:lnTo>
                  <a:lnTo>
                    <a:pt x="308" y="283"/>
                  </a:lnTo>
                  <a:lnTo>
                    <a:pt x="304" y="316"/>
                  </a:lnTo>
                  <a:lnTo>
                    <a:pt x="296" y="348"/>
                  </a:lnTo>
                  <a:lnTo>
                    <a:pt x="288" y="376"/>
                  </a:lnTo>
                  <a:lnTo>
                    <a:pt x="276" y="405"/>
                  </a:lnTo>
                  <a:lnTo>
                    <a:pt x="264" y="429"/>
                  </a:lnTo>
                  <a:lnTo>
                    <a:pt x="248" y="449"/>
                  </a:lnTo>
                  <a:lnTo>
                    <a:pt x="248" y="449"/>
                  </a:lnTo>
                  <a:lnTo>
                    <a:pt x="216" y="445"/>
                  </a:lnTo>
                  <a:lnTo>
                    <a:pt x="180" y="445"/>
                  </a:lnTo>
                  <a:lnTo>
                    <a:pt x="160" y="449"/>
                  </a:lnTo>
                  <a:lnTo>
                    <a:pt x="140" y="453"/>
                  </a:lnTo>
                  <a:lnTo>
                    <a:pt x="120" y="461"/>
                  </a:lnTo>
                  <a:lnTo>
                    <a:pt x="100" y="474"/>
                  </a:lnTo>
                  <a:lnTo>
                    <a:pt x="100" y="474"/>
                  </a:lnTo>
                  <a:lnTo>
                    <a:pt x="84" y="457"/>
                  </a:lnTo>
                  <a:lnTo>
                    <a:pt x="68" y="441"/>
                  </a:lnTo>
                  <a:lnTo>
                    <a:pt x="52" y="421"/>
                  </a:lnTo>
                  <a:lnTo>
                    <a:pt x="36" y="397"/>
                  </a:lnTo>
                  <a:lnTo>
                    <a:pt x="24" y="372"/>
                  </a:lnTo>
                  <a:lnTo>
                    <a:pt x="16" y="344"/>
                  </a:lnTo>
                  <a:lnTo>
                    <a:pt x="8" y="312"/>
                  </a:lnTo>
                  <a:lnTo>
                    <a:pt x="0" y="279"/>
                  </a:lnTo>
                  <a:lnTo>
                    <a:pt x="0" y="279"/>
                  </a:lnTo>
                  <a:lnTo>
                    <a:pt x="0" y="231"/>
                  </a:lnTo>
                  <a:lnTo>
                    <a:pt x="0" y="182"/>
                  </a:lnTo>
                  <a:lnTo>
                    <a:pt x="12" y="138"/>
                  </a:lnTo>
                  <a:lnTo>
                    <a:pt x="24" y="97"/>
                  </a:lnTo>
                  <a:lnTo>
                    <a:pt x="44" y="65"/>
                  </a:lnTo>
                  <a:lnTo>
                    <a:pt x="64" y="36"/>
                  </a:lnTo>
                  <a:lnTo>
                    <a:pt x="92" y="16"/>
                  </a:lnTo>
                  <a:lnTo>
                    <a:pt x="108" y="8"/>
                  </a:lnTo>
                  <a:lnTo>
                    <a:pt x="124" y="4"/>
                  </a:lnTo>
                  <a:lnTo>
                    <a:pt x="124"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1" name="Freeform 76"/>
            <p:cNvSpPr>
              <a:spLocks/>
            </p:cNvSpPr>
            <p:nvPr/>
          </p:nvSpPr>
          <p:spPr bwMode="auto">
            <a:xfrm>
              <a:off x="1112" y="2201"/>
              <a:ext cx="356" cy="320"/>
            </a:xfrm>
            <a:custGeom>
              <a:avLst/>
              <a:gdLst>
                <a:gd name="T0" fmla="*/ 232 w 356"/>
                <a:gd name="T1" fmla="*/ 16 h 320"/>
                <a:gd name="T2" fmla="*/ 232 w 356"/>
                <a:gd name="T3" fmla="*/ 16 h 320"/>
                <a:gd name="T4" fmla="*/ 216 w 356"/>
                <a:gd name="T5" fmla="*/ 4 h 320"/>
                <a:gd name="T6" fmla="*/ 196 w 356"/>
                <a:gd name="T7" fmla="*/ 0 h 320"/>
                <a:gd name="T8" fmla="*/ 172 w 356"/>
                <a:gd name="T9" fmla="*/ 0 h 320"/>
                <a:gd name="T10" fmla="*/ 152 w 356"/>
                <a:gd name="T11" fmla="*/ 8 h 320"/>
                <a:gd name="T12" fmla="*/ 128 w 356"/>
                <a:gd name="T13" fmla="*/ 20 h 320"/>
                <a:gd name="T14" fmla="*/ 108 w 356"/>
                <a:gd name="T15" fmla="*/ 41 h 320"/>
                <a:gd name="T16" fmla="*/ 88 w 356"/>
                <a:gd name="T17" fmla="*/ 69 h 320"/>
                <a:gd name="T18" fmla="*/ 72 w 356"/>
                <a:gd name="T19" fmla="*/ 101 h 320"/>
                <a:gd name="T20" fmla="*/ 72 w 356"/>
                <a:gd name="T21" fmla="*/ 101 h 320"/>
                <a:gd name="T22" fmla="*/ 44 w 356"/>
                <a:gd name="T23" fmla="*/ 154 h 320"/>
                <a:gd name="T24" fmla="*/ 28 w 356"/>
                <a:gd name="T25" fmla="*/ 203 h 320"/>
                <a:gd name="T26" fmla="*/ 16 w 356"/>
                <a:gd name="T27" fmla="*/ 243 h 320"/>
                <a:gd name="T28" fmla="*/ 8 w 356"/>
                <a:gd name="T29" fmla="*/ 272 h 320"/>
                <a:gd name="T30" fmla="*/ 0 w 356"/>
                <a:gd name="T31" fmla="*/ 312 h 320"/>
                <a:gd name="T32" fmla="*/ 0 w 356"/>
                <a:gd name="T33" fmla="*/ 320 h 320"/>
                <a:gd name="T34" fmla="*/ 0 w 356"/>
                <a:gd name="T35" fmla="*/ 320 h 320"/>
                <a:gd name="T36" fmla="*/ 20 w 356"/>
                <a:gd name="T37" fmla="*/ 272 h 320"/>
                <a:gd name="T38" fmla="*/ 40 w 356"/>
                <a:gd name="T39" fmla="*/ 223 h 320"/>
                <a:gd name="T40" fmla="*/ 68 w 356"/>
                <a:gd name="T41" fmla="*/ 174 h 320"/>
                <a:gd name="T42" fmla="*/ 100 w 356"/>
                <a:gd name="T43" fmla="*/ 126 h 320"/>
                <a:gd name="T44" fmla="*/ 116 w 356"/>
                <a:gd name="T45" fmla="*/ 106 h 320"/>
                <a:gd name="T46" fmla="*/ 136 w 356"/>
                <a:gd name="T47" fmla="*/ 89 h 320"/>
                <a:gd name="T48" fmla="*/ 156 w 356"/>
                <a:gd name="T49" fmla="*/ 77 h 320"/>
                <a:gd name="T50" fmla="*/ 180 w 356"/>
                <a:gd name="T51" fmla="*/ 69 h 320"/>
                <a:gd name="T52" fmla="*/ 200 w 356"/>
                <a:gd name="T53" fmla="*/ 69 h 320"/>
                <a:gd name="T54" fmla="*/ 224 w 356"/>
                <a:gd name="T55" fmla="*/ 73 h 320"/>
                <a:gd name="T56" fmla="*/ 224 w 356"/>
                <a:gd name="T57" fmla="*/ 73 h 320"/>
                <a:gd name="T58" fmla="*/ 264 w 356"/>
                <a:gd name="T59" fmla="*/ 97 h 320"/>
                <a:gd name="T60" fmla="*/ 296 w 356"/>
                <a:gd name="T61" fmla="*/ 114 h 320"/>
                <a:gd name="T62" fmla="*/ 296 w 356"/>
                <a:gd name="T63" fmla="*/ 114 h 320"/>
                <a:gd name="T64" fmla="*/ 308 w 356"/>
                <a:gd name="T65" fmla="*/ 118 h 320"/>
                <a:gd name="T66" fmla="*/ 324 w 356"/>
                <a:gd name="T67" fmla="*/ 122 h 320"/>
                <a:gd name="T68" fmla="*/ 332 w 356"/>
                <a:gd name="T69" fmla="*/ 118 h 320"/>
                <a:gd name="T70" fmla="*/ 344 w 356"/>
                <a:gd name="T71" fmla="*/ 110 h 320"/>
                <a:gd name="T72" fmla="*/ 352 w 356"/>
                <a:gd name="T73" fmla="*/ 101 h 320"/>
                <a:gd name="T74" fmla="*/ 356 w 356"/>
                <a:gd name="T75" fmla="*/ 89 h 320"/>
                <a:gd name="T76" fmla="*/ 356 w 356"/>
                <a:gd name="T77" fmla="*/ 77 h 320"/>
                <a:gd name="T78" fmla="*/ 352 w 356"/>
                <a:gd name="T79" fmla="*/ 65 h 320"/>
                <a:gd name="T80" fmla="*/ 352 w 356"/>
                <a:gd name="T81" fmla="*/ 65 h 320"/>
                <a:gd name="T82" fmla="*/ 352 w 356"/>
                <a:gd name="T83" fmla="*/ 61 h 320"/>
                <a:gd name="T84" fmla="*/ 348 w 356"/>
                <a:gd name="T85" fmla="*/ 65 h 320"/>
                <a:gd name="T86" fmla="*/ 340 w 356"/>
                <a:gd name="T87" fmla="*/ 73 h 320"/>
                <a:gd name="T88" fmla="*/ 328 w 356"/>
                <a:gd name="T89" fmla="*/ 81 h 320"/>
                <a:gd name="T90" fmla="*/ 320 w 356"/>
                <a:gd name="T91" fmla="*/ 85 h 320"/>
                <a:gd name="T92" fmla="*/ 312 w 356"/>
                <a:gd name="T93" fmla="*/ 81 h 320"/>
                <a:gd name="T94" fmla="*/ 312 w 356"/>
                <a:gd name="T95" fmla="*/ 81 h 320"/>
                <a:gd name="T96" fmla="*/ 292 w 356"/>
                <a:gd name="T97" fmla="*/ 73 h 320"/>
                <a:gd name="T98" fmla="*/ 276 w 356"/>
                <a:gd name="T99" fmla="*/ 57 h 320"/>
                <a:gd name="T100" fmla="*/ 260 w 356"/>
                <a:gd name="T101" fmla="*/ 41 h 320"/>
                <a:gd name="T102" fmla="*/ 232 w 356"/>
                <a:gd name="T103" fmla="*/ 16 h 320"/>
                <a:gd name="T104" fmla="*/ 232 w 356"/>
                <a:gd name="T105" fmla="*/ 1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6" h="320">
                  <a:moveTo>
                    <a:pt x="232" y="16"/>
                  </a:moveTo>
                  <a:lnTo>
                    <a:pt x="232" y="16"/>
                  </a:lnTo>
                  <a:lnTo>
                    <a:pt x="216" y="4"/>
                  </a:lnTo>
                  <a:lnTo>
                    <a:pt x="196" y="0"/>
                  </a:lnTo>
                  <a:lnTo>
                    <a:pt x="172" y="0"/>
                  </a:lnTo>
                  <a:lnTo>
                    <a:pt x="152" y="8"/>
                  </a:lnTo>
                  <a:lnTo>
                    <a:pt x="128" y="20"/>
                  </a:lnTo>
                  <a:lnTo>
                    <a:pt x="108" y="41"/>
                  </a:lnTo>
                  <a:lnTo>
                    <a:pt x="88" y="69"/>
                  </a:lnTo>
                  <a:lnTo>
                    <a:pt x="72" y="101"/>
                  </a:lnTo>
                  <a:lnTo>
                    <a:pt x="72" y="101"/>
                  </a:lnTo>
                  <a:lnTo>
                    <a:pt x="44" y="154"/>
                  </a:lnTo>
                  <a:lnTo>
                    <a:pt x="28" y="203"/>
                  </a:lnTo>
                  <a:lnTo>
                    <a:pt x="16" y="243"/>
                  </a:lnTo>
                  <a:lnTo>
                    <a:pt x="8" y="272"/>
                  </a:lnTo>
                  <a:lnTo>
                    <a:pt x="0" y="312"/>
                  </a:lnTo>
                  <a:lnTo>
                    <a:pt x="0" y="320"/>
                  </a:lnTo>
                  <a:lnTo>
                    <a:pt x="0" y="320"/>
                  </a:lnTo>
                  <a:lnTo>
                    <a:pt x="20" y="272"/>
                  </a:lnTo>
                  <a:lnTo>
                    <a:pt x="40" y="223"/>
                  </a:lnTo>
                  <a:lnTo>
                    <a:pt x="68" y="174"/>
                  </a:lnTo>
                  <a:lnTo>
                    <a:pt x="100" y="126"/>
                  </a:lnTo>
                  <a:lnTo>
                    <a:pt x="116" y="106"/>
                  </a:lnTo>
                  <a:lnTo>
                    <a:pt x="136" y="89"/>
                  </a:lnTo>
                  <a:lnTo>
                    <a:pt x="156" y="77"/>
                  </a:lnTo>
                  <a:lnTo>
                    <a:pt x="180" y="69"/>
                  </a:lnTo>
                  <a:lnTo>
                    <a:pt x="200" y="69"/>
                  </a:lnTo>
                  <a:lnTo>
                    <a:pt x="224" y="73"/>
                  </a:lnTo>
                  <a:lnTo>
                    <a:pt x="224" y="73"/>
                  </a:lnTo>
                  <a:lnTo>
                    <a:pt x="264" y="97"/>
                  </a:lnTo>
                  <a:lnTo>
                    <a:pt x="296" y="114"/>
                  </a:lnTo>
                  <a:lnTo>
                    <a:pt x="296" y="114"/>
                  </a:lnTo>
                  <a:lnTo>
                    <a:pt x="308" y="118"/>
                  </a:lnTo>
                  <a:lnTo>
                    <a:pt x="324" y="122"/>
                  </a:lnTo>
                  <a:lnTo>
                    <a:pt x="332" y="118"/>
                  </a:lnTo>
                  <a:lnTo>
                    <a:pt x="344" y="110"/>
                  </a:lnTo>
                  <a:lnTo>
                    <a:pt x="352" y="101"/>
                  </a:lnTo>
                  <a:lnTo>
                    <a:pt x="356" y="89"/>
                  </a:lnTo>
                  <a:lnTo>
                    <a:pt x="356" y="77"/>
                  </a:lnTo>
                  <a:lnTo>
                    <a:pt x="352" y="65"/>
                  </a:lnTo>
                  <a:lnTo>
                    <a:pt x="352" y="65"/>
                  </a:lnTo>
                  <a:lnTo>
                    <a:pt x="352" y="61"/>
                  </a:lnTo>
                  <a:lnTo>
                    <a:pt x="348" y="65"/>
                  </a:lnTo>
                  <a:lnTo>
                    <a:pt x="340" y="73"/>
                  </a:lnTo>
                  <a:lnTo>
                    <a:pt x="328" y="81"/>
                  </a:lnTo>
                  <a:lnTo>
                    <a:pt x="320" y="85"/>
                  </a:lnTo>
                  <a:lnTo>
                    <a:pt x="312" y="81"/>
                  </a:lnTo>
                  <a:lnTo>
                    <a:pt x="312" y="81"/>
                  </a:lnTo>
                  <a:lnTo>
                    <a:pt x="292" y="73"/>
                  </a:lnTo>
                  <a:lnTo>
                    <a:pt x="276" y="57"/>
                  </a:lnTo>
                  <a:lnTo>
                    <a:pt x="260" y="41"/>
                  </a:lnTo>
                  <a:lnTo>
                    <a:pt x="232" y="16"/>
                  </a:lnTo>
                  <a:lnTo>
                    <a:pt x="232" y="16"/>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2" name="Freeform 77"/>
            <p:cNvSpPr>
              <a:spLocks/>
            </p:cNvSpPr>
            <p:nvPr/>
          </p:nvSpPr>
          <p:spPr bwMode="auto">
            <a:xfrm>
              <a:off x="1288" y="2813"/>
              <a:ext cx="192" cy="121"/>
            </a:xfrm>
            <a:custGeom>
              <a:avLst/>
              <a:gdLst>
                <a:gd name="T0" fmla="*/ 192 w 192"/>
                <a:gd name="T1" fmla="*/ 73 h 121"/>
                <a:gd name="T2" fmla="*/ 192 w 192"/>
                <a:gd name="T3" fmla="*/ 73 h 121"/>
                <a:gd name="T4" fmla="*/ 188 w 192"/>
                <a:gd name="T5" fmla="*/ 85 h 121"/>
                <a:gd name="T6" fmla="*/ 180 w 192"/>
                <a:gd name="T7" fmla="*/ 93 h 121"/>
                <a:gd name="T8" fmla="*/ 172 w 192"/>
                <a:gd name="T9" fmla="*/ 105 h 121"/>
                <a:gd name="T10" fmla="*/ 156 w 192"/>
                <a:gd name="T11" fmla="*/ 109 h 121"/>
                <a:gd name="T12" fmla="*/ 144 w 192"/>
                <a:gd name="T13" fmla="*/ 117 h 121"/>
                <a:gd name="T14" fmla="*/ 124 w 192"/>
                <a:gd name="T15" fmla="*/ 117 h 121"/>
                <a:gd name="T16" fmla="*/ 108 w 192"/>
                <a:gd name="T17" fmla="*/ 121 h 121"/>
                <a:gd name="T18" fmla="*/ 88 w 192"/>
                <a:gd name="T19" fmla="*/ 117 h 121"/>
                <a:gd name="T20" fmla="*/ 88 w 192"/>
                <a:gd name="T21" fmla="*/ 117 h 121"/>
                <a:gd name="T22" fmla="*/ 68 w 192"/>
                <a:gd name="T23" fmla="*/ 113 h 121"/>
                <a:gd name="T24" fmla="*/ 52 w 192"/>
                <a:gd name="T25" fmla="*/ 109 h 121"/>
                <a:gd name="T26" fmla="*/ 36 w 192"/>
                <a:gd name="T27" fmla="*/ 101 h 121"/>
                <a:gd name="T28" fmla="*/ 24 w 192"/>
                <a:gd name="T29" fmla="*/ 93 h 121"/>
                <a:gd name="T30" fmla="*/ 12 w 192"/>
                <a:gd name="T31" fmla="*/ 81 h 121"/>
                <a:gd name="T32" fmla="*/ 4 w 192"/>
                <a:gd name="T33" fmla="*/ 73 h 121"/>
                <a:gd name="T34" fmla="*/ 0 w 192"/>
                <a:gd name="T35" fmla="*/ 60 h 121"/>
                <a:gd name="T36" fmla="*/ 0 w 192"/>
                <a:gd name="T37" fmla="*/ 48 h 121"/>
                <a:gd name="T38" fmla="*/ 0 w 192"/>
                <a:gd name="T39" fmla="*/ 48 h 121"/>
                <a:gd name="T40" fmla="*/ 4 w 192"/>
                <a:gd name="T41" fmla="*/ 36 h 121"/>
                <a:gd name="T42" fmla="*/ 12 w 192"/>
                <a:gd name="T43" fmla="*/ 24 h 121"/>
                <a:gd name="T44" fmla="*/ 20 w 192"/>
                <a:gd name="T45" fmla="*/ 16 h 121"/>
                <a:gd name="T46" fmla="*/ 32 w 192"/>
                <a:gd name="T47" fmla="*/ 8 h 121"/>
                <a:gd name="T48" fmla="*/ 48 w 192"/>
                <a:gd name="T49" fmla="*/ 4 h 121"/>
                <a:gd name="T50" fmla="*/ 68 w 192"/>
                <a:gd name="T51" fmla="*/ 0 h 121"/>
                <a:gd name="T52" fmla="*/ 84 w 192"/>
                <a:gd name="T53" fmla="*/ 0 h 121"/>
                <a:gd name="T54" fmla="*/ 104 w 192"/>
                <a:gd name="T55" fmla="*/ 0 h 121"/>
                <a:gd name="T56" fmla="*/ 104 w 192"/>
                <a:gd name="T57" fmla="*/ 0 h 121"/>
                <a:gd name="T58" fmla="*/ 124 w 192"/>
                <a:gd name="T59" fmla="*/ 4 h 121"/>
                <a:gd name="T60" fmla="*/ 140 w 192"/>
                <a:gd name="T61" fmla="*/ 8 h 121"/>
                <a:gd name="T62" fmla="*/ 156 w 192"/>
                <a:gd name="T63" fmla="*/ 16 h 121"/>
                <a:gd name="T64" fmla="*/ 168 w 192"/>
                <a:gd name="T65" fmla="*/ 24 h 121"/>
                <a:gd name="T66" fmla="*/ 180 w 192"/>
                <a:gd name="T67" fmla="*/ 36 h 121"/>
                <a:gd name="T68" fmla="*/ 188 w 192"/>
                <a:gd name="T69" fmla="*/ 48 h 121"/>
                <a:gd name="T70" fmla="*/ 192 w 192"/>
                <a:gd name="T71" fmla="*/ 60 h 121"/>
                <a:gd name="T72" fmla="*/ 192 w 192"/>
                <a:gd name="T73" fmla="*/ 73 h 121"/>
                <a:gd name="T74" fmla="*/ 192 w 192"/>
                <a:gd name="T75" fmla="*/ 7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21">
                  <a:moveTo>
                    <a:pt x="192" y="73"/>
                  </a:moveTo>
                  <a:lnTo>
                    <a:pt x="192" y="73"/>
                  </a:lnTo>
                  <a:lnTo>
                    <a:pt x="188" y="85"/>
                  </a:lnTo>
                  <a:lnTo>
                    <a:pt x="180" y="93"/>
                  </a:lnTo>
                  <a:lnTo>
                    <a:pt x="172" y="105"/>
                  </a:lnTo>
                  <a:lnTo>
                    <a:pt x="156" y="109"/>
                  </a:lnTo>
                  <a:lnTo>
                    <a:pt x="144" y="117"/>
                  </a:lnTo>
                  <a:lnTo>
                    <a:pt x="124" y="117"/>
                  </a:lnTo>
                  <a:lnTo>
                    <a:pt x="108" y="121"/>
                  </a:lnTo>
                  <a:lnTo>
                    <a:pt x="88" y="117"/>
                  </a:lnTo>
                  <a:lnTo>
                    <a:pt x="88" y="117"/>
                  </a:lnTo>
                  <a:lnTo>
                    <a:pt x="68" y="113"/>
                  </a:lnTo>
                  <a:lnTo>
                    <a:pt x="52" y="109"/>
                  </a:lnTo>
                  <a:lnTo>
                    <a:pt x="36" y="101"/>
                  </a:lnTo>
                  <a:lnTo>
                    <a:pt x="24" y="93"/>
                  </a:lnTo>
                  <a:lnTo>
                    <a:pt x="12" y="81"/>
                  </a:lnTo>
                  <a:lnTo>
                    <a:pt x="4" y="73"/>
                  </a:lnTo>
                  <a:lnTo>
                    <a:pt x="0" y="60"/>
                  </a:lnTo>
                  <a:lnTo>
                    <a:pt x="0" y="48"/>
                  </a:lnTo>
                  <a:lnTo>
                    <a:pt x="0" y="48"/>
                  </a:lnTo>
                  <a:lnTo>
                    <a:pt x="4" y="36"/>
                  </a:lnTo>
                  <a:lnTo>
                    <a:pt x="12" y="24"/>
                  </a:lnTo>
                  <a:lnTo>
                    <a:pt x="20" y="16"/>
                  </a:lnTo>
                  <a:lnTo>
                    <a:pt x="32" y="8"/>
                  </a:lnTo>
                  <a:lnTo>
                    <a:pt x="48" y="4"/>
                  </a:lnTo>
                  <a:lnTo>
                    <a:pt x="68" y="0"/>
                  </a:lnTo>
                  <a:lnTo>
                    <a:pt x="84" y="0"/>
                  </a:lnTo>
                  <a:lnTo>
                    <a:pt x="104" y="0"/>
                  </a:lnTo>
                  <a:lnTo>
                    <a:pt x="104" y="0"/>
                  </a:lnTo>
                  <a:lnTo>
                    <a:pt x="124" y="4"/>
                  </a:lnTo>
                  <a:lnTo>
                    <a:pt x="140" y="8"/>
                  </a:lnTo>
                  <a:lnTo>
                    <a:pt x="156" y="16"/>
                  </a:lnTo>
                  <a:lnTo>
                    <a:pt x="168" y="24"/>
                  </a:lnTo>
                  <a:lnTo>
                    <a:pt x="180" y="36"/>
                  </a:lnTo>
                  <a:lnTo>
                    <a:pt x="188" y="48"/>
                  </a:lnTo>
                  <a:lnTo>
                    <a:pt x="192" y="60"/>
                  </a:lnTo>
                  <a:lnTo>
                    <a:pt x="192" y="73"/>
                  </a:lnTo>
                  <a:lnTo>
                    <a:pt x="192" y="73"/>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3" name="Freeform 78"/>
            <p:cNvSpPr>
              <a:spLocks/>
            </p:cNvSpPr>
            <p:nvPr/>
          </p:nvSpPr>
          <p:spPr bwMode="auto">
            <a:xfrm>
              <a:off x="1292" y="2813"/>
              <a:ext cx="184" cy="117"/>
            </a:xfrm>
            <a:custGeom>
              <a:avLst/>
              <a:gdLst>
                <a:gd name="T0" fmla="*/ 0 w 184"/>
                <a:gd name="T1" fmla="*/ 48 h 117"/>
                <a:gd name="T2" fmla="*/ 0 w 184"/>
                <a:gd name="T3" fmla="*/ 48 h 117"/>
                <a:gd name="T4" fmla="*/ 4 w 184"/>
                <a:gd name="T5" fmla="*/ 36 h 117"/>
                <a:gd name="T6" fmla="*/ 12 w 184"/>
                <a:gd name="T7" fmla="*/ 24 h 117"/>
                <a:gd name="T8" fmla="*/ 20 w 184"/>
                <a:gd name="T9" fmla="*/ 16 h 117"/>
                <a:gd name="T10" fmla="*/ 32 w 184"/>
                <a:gd name="T11" fmla="*/ 8 h 117"/>
                <a:gd name="T12" fmla="*/ 64 w 184"/>
                <a:gd name="T13" fmla="*/ 0 h 117"/>
                <a:gd name="T14" fmla="*/ 100 w 184"/>
                <a:gd name="T15" fmla="*/ 0 h 117"/>
                <a:gd name="T16" fmla="*/ 100 w 184"/>
                <a:gd name="T17" fmla="*/ 0 h 117"/>
                <a:gd name="T18" fmla="*/ 136 w 184"/>
                <a:gd name="T19" fmla="*/ 12 h 117"/>
                <a:gd name="T20" fmla="*/ 164 w 184"/>
                <a:gd name="T21" fmla="*/ 28 h 117"/>
                <a:gd name="T22" fmla="*/ 172 w 184"/>
                <a:gd name="T23" fmla="*/ 36 h 117"/>
                <a:gd name="T24" fmla="*/ 180 w 184"/>
                <a:gd name="T25" fmla="*/ 48 h 117"/>
                <a:gd name="T26" fmla="*/ 184 w 184"/>
                <a:gd name="T27" fmla="*/ 60 h 117"/>
                <a:gd name="T28" fmla="*/ 184 w 184"/>
                <a:gd name="T29" fmla="*/ 73 h 117"/>
                <a:gd name="T30" fmla="*/ 184 w 184"/>
                <a:gd name="T31" fmla="*/ 73 h 117"/>
                <a:gd name="T32" fmla="*/ 180 w 184"/>
                <a:gd name="T33" fmla="*/ 81 h 117"/>
                <a:gd name="T34" fmla="*/ 172 w 184"/>
                <a:gd name="T35" fmla="*/ 93 h 117"/>
                <a:gd name="T36" fmla="*/ 164 w 184"/>
                <a:gd name="T37" fmla="*/ 101 h 117"/>
                <a:gd name="T38" fmla="*/ 152 w 184"/>
                <a:gd name="T39" fmla="*/ 109 h 117"/>
                <a:gd name="T40" fmla="*/ 120 w 184"/>
                <a:gd name="T41" fmla="*/ 117 h 117"/>
                <a:gd name="T42" fmla="*/ 84 w 184"/>
                <a:gd name="T43" fmla="*/ 117 h 117"/>
                <a:gd name="T44" fmla="*/ 84 w 184"/>
                <a:gd name="T45" fmla="*/ 117 h 117"/>
                <a:gd name="T46" fmla="*/ 48 w 184"/>
                <a:gd name="T47" fmla="*/ 109 h 117"/>
                <a:gd name="T48" fmla="*/ 20 w 184"/>
                <a:gd name="T49" fmla="*/ 93 h 117"/>
                <a:gd name="T50" fmla="*/ 12 w 184"/>
                <a:gd name="T51" fmla="*/ 81 h 117"/>
                <a:gd name="T52" fmla="*/ 4 w 184"/>
                <a:gd name="T53" fmla="*/ 68 h 117"/>
                <a:gd name="T54" fmla="*/ 0 w 184"/>
                <a:gd name="T55" fmla="*/ 60 h 117"/>
                <a:gd name="T56" fmla="*/ 0 w 184"/>
                <a:gd name="T57" fmla="*/ 48 h 117"/>
                <a:gd name="T58" fmla="*/ 0 w 184"/>
                <a:gd name="T59"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17">
                  <a:moveTo>
                    <a:pt x="0" y="48"/>
                  </a:moveTo>
                  <a:lnTo>
                    <a:pt x="0" y="48"/>
                  </a:lnTo>
                  <a:lnTo>
                    <a:pt x="4" y="36"/>
                  </a:lnTo>
                  <a:lnTo>
                    <a:pt x="12" y="24"/>
                  </a:lnTo>
                  <a:lnTo>
                    <a:pt x="20" y="16"/>
                  </a:lnTo>
                  <a:lnTo>
                    <a:pt x="32" y="8"/>
                  </a:lnTo>
                  <a:lnTo>
                    <a:pt x="64" y="0"/>
                  </a:lnTo>
                  <a:lnTo>
                    <a:pt x="100" y="0"/>
                  </a:lnTo>
                  <a:lnTo>
                    <a:pt x="100" y="0"/>
                  </a:lnTo>
                  <a:lnTo>
                    <a:pt x="136" y="12"/>
                  </a:lnTo>
                  <a:lnTo>
                    <a:pt x="164" y="28"/>
                  </a:lnTo>
                  <a:lnTo>
                    <a:pt x="172" y="36"/>
                  </a:lnTo>
                  <a:lnTo>
                    <a:pt x="180" y="48"/>
                  </a:lnTo>
                  <a:lnTo>
                    <a:pt x="184" y="60"/>
                  </a:lnTo>
                  <a:lnTo>
                    <a:pt x="184" y="73"/>
                  </a:lnTo>
                  <a:lnTo>
                    <a:pt x="184" y="73"/>
                  </a:lnTo>
                  <a:lnTo>
                    <a:pt x="180" y="81"/>
                  </a:lnTo>
                  <a:lnTo>
                    <a:pt x="172" y="93"/>
                  </a:lnTo>
                  <a:lnTo>
                    <a:pt x="164" y="101"/>
                  </a:lnTo>
                  <a:lnTo>
                    <a:pt x="152" y="109"/>
                  </a:lnTo>
                  <a:lnTo>
                    <a:pt x="120" y="117"/>
                  </a:lnTo>
                  <a:lnTo>
                    <a:pt x="84" y="117"/>
                  </a:lnTo>
                  <a:lnTo>
                    <a:pt x="84" y="117"/>
                  </a:lnTo>
                  <a:lnTo>
                    <a:pt x="48" y="109"/>
                  </a:lnTo>
                  <a:lnTo>
                    <a:pt x="20" y="93"/>
                  </a:lnTo>
                  <a:lnTo>
                    <a:pt x="12" y="81"/>
                  </a:lnTo>
                  <a:lnTo>
                    <a:pt x="4" y="68"/>
                  </a:lnTo>
                  <a:lnTo>
                    <a:pt x="0" y="60"/>
                  </a:lnTo>
                  <a:lnTo>
                    <a:pt x="0" y="48"/>
                  </a:lnTo>
                  <a:lnTo>
                    <a:pt x="0" y="48"/>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4" name="Freeform 79"/>
            <p:cNvSpPr>
              <a:spLocks/>
            </p:cNvSpPr>
            <p:nvPr/>
          </p:nvSpPr>
          <p:spPr bwMode="auto">
            <a:xfrm>
              <a:off x="1296" y="2817"/>
              <a:ext cx="176" cy="109"/>
            </a:xfrm>
            <a:custGeom>
              <a:avLst/>
              <a:gdLst>
                <a:gd name="T0" fmla="*/ 0 w 176"/>
                <a:gd name="T1" fmla="*/ 44 h 109"/>
                <a:gd name="T2" fmla="*/ 0 w 176"/>
                <a:gd name="T3" fmla="*/ 44 h 109"/>
                <a:gd name="T4" fmla="*/ 4 w 176"/>
                <a:gd name="T5" fmla="*/ 32 h 109"/>
                <a:gd name="T6" fmla="*/ 8 w 176"/>
                <a:gd name="T7" fmla="*/ 24 h 109"/>
                <a:gd name="T8" fmla="*/ 20 w 176"/>
                <a:gd name="T9" fmla="*/ 16 h 109"/>
                <a:gd name="T10" fmla="*/ 32 w 176"/>
                <a:gd name="T11" fmla="*/ 8 h 109"/>
                <a:gd name="T12" fmla="*/ 60 w 176"/>
                <a:gd name="T13" fmla="*/ 0 h 109"/>
                <a:gd name="T14" fmla="*/ 96 w 176"/>
                <a:gd name="T15" fmla="*/ 0 h 109"/>
                <a:gd name="T16" fmla="*/ 96 w 176"/>
                <a:gd name="T17" fmla="*/ 0 h 109"/>
                <a:gd name="T18" fmla="*/ 128 w 176"/>
                <a:gd name="T19" fmla="*/ 8 h 109"/>
                <a:gd name="T20" fmla="*/ 156 w 176"/>
                <a:gd name="T21" fmla="*/ 24 h 109"/>
                <a:gd name="T22" fmla="*/ 164 w 176"/>
                <a:gd name="T23" fmla="*/ 32 h 109"/>
                <a:gd name="T24" fmla="*/ 172 w 176"/>
                <a:gd name="T25" fmla="*/ 44 h 109"/>
                <a:gd name="T26" fmla="*/ 176 w 176"/>
                <a:gd name="T27" fmla="*/ 56 h 109"/>
                <a:gd name="T28" fmla="*/ 176 w 176"/>
                <a:gd name="T29" fmla="*/ 69 h 109"/>
                <a:gd name="T30" fmla="*/ 176 w 176"/>
                <a:gd name="T31" fmla="*/ 69 h 109"/>
                <a:gd name="T32" fmla="*/ 172 w 176"/>
                <a:gd name="T33" fmla="*/ 77 h 109"/>
                <a:gd name="T34" fmla="*/ 164 w 176"/>
                <a:gd name="T35" fmla="*/ 89 h 109"/>
                <a:gd name="T36" fmla="*/ 156 w 176"/>
                <a:gd name="T37" fmla="*/ 97 h 109"/>
                <a:gd name="T38" fmla="*/ 144 w 176"/>
                <a:gd name="T39" fmla="*/ 101 h 109"/>
                <a:gd name="T40" fmla="*/ 116 w 176"/>
                <a:gd name="T41" fmla="*/ 109 h 109"/>
                <a:gd name="T42" fmla="*/ 80 w 176"/>
                <a:gd name="T43" fmla="*/ 109 h 109"/>
                <a:gd name="T44" fmla="*/ 80 w 176"/>
                <a:gd name="T45" fmla="*/ 109 h 109"/>
                <a:gd name="T46" fmla="*/ 48 w 176"/>
                <a:gd name="T47" fmla="*/ 101 h 109"/>
                <a:gd name="T48" fmla="*/ 20 w 176"/>
                <a:gd name="T49" fmla="*/ 85 h 109"/>
                <a:gd name="T50" fmla="*/ 12 w 176"/>
                <a:gd name="T51" fmla="*/ 77 h 109"/>
                <a:gd name="T52" fmla="*/ 4 w 176"/>
                <a:gd name="T53" fmla="*/ 64 h 109"/>
                <a:gd name="T54" fmla="*/ 0 w 176"/>
                <a:gd name="T55" fmla="*/ 56 h 109"/>
                <a:gd name="T56" fmla="*/ 0 w 176"/>
                <a:gd name="T57" fmla="*/ 44 h 109"/>
                <a:gd name="T58" fmla="*/ 0 w 176"/>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09">
                  <a:moveTo>
                    <a:pt x="0" y="44"/>
                  </a:moveTo>
                  <a:lnTo>
                    <a:pt x="0" y="44"/>
                  </a:lnTo>
                  <a:lnTo>
                    <a:pt x="4" y="32"/>
                  </a:lnTo>
                  <a:lnTo>
                    <a:pt x="8" y="24"/>
                  </a:lnTo>
                  <a:lnTo>
                    <a:pt x="20" y="16"/>
                  </a:lnTo>
                  <a:lnTo>
                    <a:pt x="32" y="8"/>
                  </a:lnTo>
                  <a:lnTo>
                    <a:pt x="60" y="0"/>
                  </a:lnTo>
                  <a:lnTo>
                    <a:pt x="96" y="0"/>
                  </a:lnTo>
                  <a:lnTo>
                    <a:pt x="96" y="0"/>
                  </a:lnTo>
                  <a:lnTo>
                    <a:pt x="128" y="8"/>
                  </a:lnTo>
                  <a:lnTo>
                    <a:pt x="156" y="24"/>
                  </a:lnTo>
                  <a:lnTo>
                    <a:pt x="164" y="32"/>
                  </a:lnTo>
                  <a:lnTo>
                    <a:pt x="172" y="44"/>
                  </a:lnTo>
                  <a:lnTo>
                    <a:pt x="176" y="56"/>
                  </a:lnTo>
                  <a:lnTo>
                    <a:pt x="176" y="69"/>
                  </a:lnTo>
                  <a:lnTo>
                    <a:pt x="176" y="69"/>
                  </a:lnTo>
                  <a:lnTo>
                    <a:pt x="172" y="77"/>
                  </a:lnTo>
                  <a:lnTo>
                    <a:pt x="164" y="89"/>
                  </a:lnTo>
                  <a:lnTo>
                    <a:pt x="156" y="97"/>
                  </a:lnTo>
                  <a:lnTo>
                    <a:pt x="144" y="101"/>
                  </a:lnTo>
                  <a:lnTo>
                    <a:pt x="116" y="109"/>
                  </a:lnTo>
                  <a:lnTo>
                    <a:pt x="80" y="109"/>
                  </a:lnTo>
                  <a:lnTo>
                    <a:pt x="80" y="109"/>
                  </a:lnTo>
                  <a:lnTo>
                    <a:pt x="48" y="101"/>
                  </a:lnTo>
                  <a:lnTo>
                    <a:pt x="20" y="85"/>
                  </a:lnTo>
                  <a:lnTo>
                    <a:pt x="12" y="77"/>
                  </a:lnTo>
                  <a:lnTo>
                    <a:pt x="4" y="64"/>
                  </a:lnTo>
                  <a:lnTo>
                    <a:pt x="0" y="56"/>
                  </a:lnTo>
                  <a:lnTo>
                    <a:pt x="0" y="44"/>
                  </a:lnTo>
                  <a:lnTo>
                    <a:pt x="0" y="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5" name="Freeform 80"/>
            <p:cNvSpPr>
              <a:spLocks/>
            </p:cNvSpPr>
            <p:nvPr/>
          </p:nvSpPr>
          <p:spPr bwMode="auto">
            <a:xfrm>
              <a:off x="1300" y="2817"/>
              <a:ext cx="168" cy="109"/>
            </a:xfrm>
            <a:custGeom>
              <a:avLst/>
              <a:gdLst>
                <a:gd name="T0" fmla="*/ 0 w 168"/>
                <a:gd name="T1" fmla="*/ 44 h 109"/>
                <a:gd name="T2" fmla="*/ 0 w 168"/>
                <a:gd name="T3" fmla="*/ 44 h 109"/>
                <a:gd name="T4" fmla="*/ 4 w 168"/>
                <a:gd name="T5" fmla="*/ 32 h 109"/>
                <a:gd name="T6" fmla="*/ 8 w 168"/>
                <a:gd name="T7" fmla="*/ 24 h 109"/>
                <a:gd name="T8" fmla="*/ 16 w 168"/>
                <a:gd name="T9" fmla="*/ 16 h 109"/>
                <a:gd name="T10" fmla="*/ 28 w 168"/>
                <a:gd name="T11" fmla="*/ 8 h 109"/>
                <a:gd name="T12" fmla="*/ 56 w 168"/>
                <a:gd name="T13" fmla="*/ 0 h 109"/>
                <a:gd name="T14" fmla="*/ 92 w 168"/>
                <a:gd name="T15" fmla="*/ 4 h 109"/>
                <a:gd name="T16" fmla="*/ 92 w 168"/>
                <a:gd name="T17" fmla="*/ 4 h 109"/>
                <a:gd name="T18" fmla="*/ 124 w 168"/>
                <a:gd name="T19" fmla="*/ 12 h 109"/>
                <a:gd name="T20" fmla="*/ 148 w 168"/>
                <a:gd name="T21" fmla="*/ 24 h 109"/>
                <a:gd name="T22" fmla="*/ 156 w 168"/>
                <a:gd name="T23" fmla="*/ 36 h 109"/>
                <a:gd name="T24" fmla="*/ 164 w 168"/>
                <a:gd name="T25" fmla="*/ 44 h 109"/>
                <a:gd name="T26" fmla="*/ 168 w 168"/>
                <a:gd name="T27" fmla="*/ 56 h 109"/>
                <a:gd name="T28" fmla="*/ 168 w 168"/>
                <a:gd name="T29" fmla="*/ 64 h 109"/>
                <a:gd name="T30" fmla="*/ 168 w 168"/>
                <a:gd name="T31" fmla="*/ 64 h 109"/>
                <a:gd name="T32" fmla="*/ 164 w 168"/>
                <a:gd name="T33" fmla="*/ 77 h 109"/>
                <a:gd name="T34" fmla="*/ 160 w 168"/>
                <a:gd name="T35" fmla="*/ 85 h 109"/>
                <a:gd name="T36" fmla="*/ 148 w 168"/>
                <a:gd name="T37" fmla="*/ 93 h 109"/>
                <a:gd name="T38" fmla="*/ 140 w 168"/>
                <a:gd name="T39" fmla="*/ 101 h 109"/>
                <a:gd name="T40" fmla="*/ 108 w 168"/>
                <a:gd name="T41" fmla="*/ 109 h 109"/>
                <a:gd name="T42" fmla="*/ 76 w 168"/>
                <a:gd name="T43" fmla="*/ 109 h 109"/>
                <a:gd name="T44" fmla="*/ 76 w 168"/>
                <a:gd name="T45" fmla="*/ 109 h 109"/>
                <a:gd name="T46" fmla="*/ 44 w 168"/>
                <a:gd name="T47" fmla="*/ 101 h 109"/>
                <a:gd name="T48" fmla="*/ 20 w 168"/>
                <a:gd name="T49" fmla="*/ 85 h 109"/>
                <a:gd name="T50" fmla="*/ 8 w 168"/>
                <a:gd name="T51" fmla="*/ 77 h 109"/>
                <a:gd name="T52" fmla="*/ 4 w 168"/>
                <a:gd name="T53" fmla="*/ 64 h 109"/>
                <a:gd name="T54" fmla="*/ 0 w 168"/>
                <a:gd name="T55" fmla="*/ 56 h 109"/>
                <a:gd name="T56" fmla="*/ 0 w 168"/>
                <a:gd name="T57" fmla="*/ 44 h 109"/>
                <a:gd name="T58" fmla="*/ 0 w 168"/>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8" h="109">
                  <a:moveTo>
                    <a:pt x="0" y="44"/>
                  </a:moveTo>
                  <a:lnTo>
                    <a:pt x="0" y="44"/>
                  </a:lnTo>
                  <a:lnTo>
                    <a:pt x="4" y="32"/>
                  </a:lnTo>
                  <a:lnTo>
                    <a:pt x="8" y="24"/>
                  </a:lnTo>
                  <a:lnTo>
                    <a:pt x="16" y="16"/>
                  </a:lnTo>
                  <a:lnTo>
                    <a:pt x="28" y="8"/>
                  </a:lnTo>
                  <a:lnTo>
                    <a:pt x="56" y="0"/>
                  </a:lnTo>
                  <a:lnTo>
                    <a:pt x="92" y="4"/>
                  </a:lnTo>
                  <a:lnTo>
                    <a:pt x="92" y="4"/>
                  </a:lnTo>
                  <a:lnTo>
                    <a:pt x="124" y="12"/>
                  </a:lnTo>
                  <a:lnTo>
                    <a:pt x="148" y="24"/>
                  </a:lnTo>
                  <a:lnTo>
                    <a:pt x="156" y="36"/>
                  </a:lnTo>
                  <a:lnTo>
                    <a:pt x="164" y="44"/>
                  </a:lnTo>
                  <a:lnTo>
                    <a:pt x="168" y="56"/>
                  </a:lnTo>
                  <a:lnTo>
                    <a:pt x="168" y="64"/>
                  </a:lnTo>
                  <a:lnTo>
                    <a:pt x="168" y="64"/>
                  </a:lnTo>
                  <a:lnTo>
                    <a:pt x="164" y="77"/>
                  </a:lnTo>
                  <a:lnTo>
                    <a:pt x="160" y="85"/>
                  </a:lnTo>
                  <a:lnTo>
                    <a:pt x="148" y="93"/>
                  </a:lnTo>
                  <a:lnTo>
                    <a:pt x="140" y="101"/>
                  </a:lnTo>
                  <a:lnTo>
                    <a:pt x="108" y="109"/>
                  </a:lnTo>
                  <a:lnTo>
                    <a:pt x="76" y="109"/>
                  </a:lnTo>
                  <a:lnTo>
                    <a:pt x="76" y="109"/>
                  </a:lnTo>
                  <a:lnTo>
                    <a:pt x="44" y="101"/>
                  </a:lnTo>
                  <a:lnTo>
                    <a:pt x="20" y="85"/>
                  </a:lnTo>
                  <a:lnTo>
                    <a:pt x="8" y="77"/>
                  </a:lnTo>
                  <a:lnTo>
                    <a:pt x="4" y="64"/>
                  </a:lnTo>
                  <a:lnTo>
                    <a:pt x="0" y="56"/>
                  </a:lnTo>
                  <a:lnTo>
                    <a:pt x="0" y="44"/>
                  </a:lnTo>
                  <a:lnTo>
                    <a:pt x="0" y="44"/>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6" name="Freeform 81"/>
            <p:cNvSpPr>
              <a:spLocks/>
            </p:cNvSpPr>
            <p:nvPr/>
          </p:nvSpPr>
          <p:spPr bwMode="auto">
            <a:xfrm>
              <a:off x="1304" y="2821"/>
              <a:ext cx="160" cy="101"/>
            </a:xfrm>
            <a:custGeom>
              <a:avLst/>
              <a:gdLst>
                <a:gd name="T0" fmla="*/ 0 w 160"/>
                <a:gd name="T1" fmla="*/ 40 h 101"/>
                <a:gd name="T2" fmla="*/ 0 w 160"/>
                <a:gd name="T3" fmla="*/ 40 h 101"/>
                <a:gd name="T4" fmla="*/ 0 w 160"/>
                <a:gd name="T5" fmla="*/ 28 h 101"/>
                <a:gd name="T6" fmla="*/ 8 w 160"/>
                <a:gd name="T7" fmla="*/ 20 h 101"/>
                <a:gd name="T8" fmla="*/ 16 w 160"/>
                <a:gd name="T9" fmla="*/ 12 h 101"/>
                <a:gd name="T10" fmla="*/ 28 w 160"/>
                <a:gd name="T11" fmla="*/ 8 h 101"/>
                <a:gd name="T12" fmla="*/ 56 w 160"/>
                <a:gd name="T13" fmla="*/ 0 h 101"/>
                <a:gd name="T14" fmla="*/ 88 w 160"/>
                <a:gd name="T15" fmla="*/ 0 h 101"/>
                <a:gd name="T16" fmla="*/ 88 w 160"/>
                <a:gd name="T17" fmla="*/ 0 h 101"/>
                <a:gd name="T18" fmla="*/ 116 w 160"/>
                <a:gd name="T19" fmla="*/ 8 h 101"/>
                <a:gd name="T20" fmla="*/ 140 w 160"/>
                <a:gd name="T21" fmla="*/ 24 h 101"/>
                <a:gd name="T22" fmla="*/ 152 w 160"/>
                <a:gd name="T23" fmla="*/ 32 h 101"/>
                <a:gd name="T24" fmla="*/ 156 w 160"/>
                <a:gd name="T25" fmla="*/ 40 h 101"/>
                <a:gd name="T26" fmla="*/ 160 w 160"/>
                <a:gd name="T27" fmla="*/ 52 h 101"/>
                <a:gd name="T28" fmla="*/ 160 w 160"/>
                <a:gd name="T29" fmla="*/ 60 h 101"/>
                <a:gd name="T30" fmla="*/ 160 w 160"/>
                <a:gd name="T31" fmla="*/ 60 h 101"/>
                <a:gd name="T32" fmla="*/ 156 w 160"/>
                <a:gd name="T33" fmla="*/ 73 h 101"/>
                <a:gd name="T34" fmla="*/ 152 w 160"/>
                <a:gd name="T35" fmla="*/ 81 h 101"/>
                <a:gd name="T36" fmla="*/ 144 w 160"/>
                <a:gd name="T37" fmla="*/ 89 h 101"/>
                <a:gd name="T38" fmla="*/ 132 w 160"/>
                <a:gd name="T39" fmla="*/ 93 h 101"/>
                <a:gd name="T40" fmla="*/ 104 w 160"/>
                <a:gd name="T41" fmla="*/ 101 h 101"/>
                <a:gd name="T42" fmla="*/ 72 w 160"/>
                <a:gd name="T43" fmla="*/ 101 h 101"/>
                <a:gd name="T44" fmla="*/ 72 w 160"/>
                <a:gd name="T45" fmla="*/ 101 h 101"/>
                <a:gd name="T46" fmla="*/ 40 w 160"/>
                <a:gd name="T47" fmla="*/ 93 h 101"/>
                <a:gd name="T48" fmla="*/ 16 w 160"/>
                <a:gd name="T49" fmla="*/ 81 h 101"/>
                <a:gd name="T50" fmla="*/ 8 w 160"/>
                <a:gd name="T51" fmla="*/ 69 h 101"/>
                <a:gd name="T52" fmla="*/ 4 w 160"/>
                <a:gd name="T53" fmla="*/ 60 h 101"/>
                <a:gd name="T54" fmla="*/ 0 w 160"/>
                <a:gd name="T55" fmla="*/ 52 h 101"/>
                <a:gd name="T56" fmla="*/ 0 w 160"/>
                <a:gd name="T57" fmla="*/ 40 h 101"/>
                <a:gd name="T58" fmla="*/ 0 w 160"/>
                <a:gd name="T59" fmla="*/ 4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01">
                  <a:moveTo>
                    <a:pt x="0" y="40"/>
                  </a:moveTo>
                  <a:lnTo>
                    <a:pt x="0" y="40"/>
                  </a:lnTo>
                  <a:lnTo>
                    <a:pt x="0" y="28"/>
                  </a:lnTo>
                  <a:lnTo>
                    <a:pt x="8" y="20"/>
                  </a:lnTo>
                  <a:lnTo>
                    <a:pt x="16" y="12"/>
                  </a:lnTo>
                  <a:lnTo>
                    <a:pt x="28" y="8"/>
                  </a:lnTo>
                  <a:lnTo>
                    <a:pt x="56" y="0"/>
                  </a:lnTo>
                  <a:lnTo>
                    <a:pt x="88" y="0"/>
                  </a:lnTo>
                  <a:lnTo>
                    <a:pt x="88" y="0"/>
                  </a:lnTo>
                  <a:lnTo>
                    <a:pt x="116" y="8"/>
                  </a:lnTo>
                  <a:lnTo>
                    <a:pt x="140" y="24"/>
                  </a:lnTo>
                  <a:lnTo>
                    <a:pt x="152" y="32"/>
                  </a:lnTo>
                  <a:lnTo>
                    <a:pt x="156" y="40"/>
                  </a:lnTo>
                  <a:lnTo>
                    <a:pt x="160" y="52"/>
                  </a:lnTo>
                  <a:lnTo>
                    <a:pt x="160" y="60"/>
                  </a:lnTo>
                  <a:lnTo>
                    <a:pt x="160" y="60"/>
                  </a:lnTo>
                  <a:lnTo>
                    <a:pt x="156" y="73"/>
                  </a:lnTo>
                  <a:lnTo>
                    <a:pt x="152" y="81"/>
                  </a:lnTo>
                  <a:lnTo>
                    <a:pt x="144" y="89"/>
                  </a:lnTo>
                  <a:lnTo>
                    <a:pt x="132" y="93"/>
                  </a:lnTo>
                  <a:lnTo>
                    <a:pt x="104" y="101"/>
                  </a:lnTo>
                  <a:lnTo>
                    <a:pt x="72" y="101"/>
                  </a:lnTo>
                  <a:lnTo>
                    <a:pt x="72" y="101"/>
                  </a:lnTo>
                  <a:lnTo>
                    <a:pt x="40" y="93"/>
                  </a:lnTo>
                  <a:lnTo>
                    <a:pt x="16" y="81"/>
                  </a:lnTo>
                  <a:lnTo>
                    <a:pt x="8" y="69"/>
                  </a:lnTo>
                  <a:lnTo>
                    <a:pt x="4" y="60"/>
                  </a:lnTo>
                  <a:lnTo>
                    <a:pt x="0" y="52"/>
                  </a:lnTo>
                  <a:lnTo>
                    <a:pt x="0" y="40"/>
                  </a:lnTo>
                  <a:lnTo>
                    <a:pt x="0" y="4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7" name="Freeform 82"/>
            <p:cNvSpPr>
              <a:spLocks/>
            </p:cNvSpPr>
            <p:nvPr/>
          </p:nvSpPr>
          <p:spPr bwMode="auto">
            <a:xfrm>
              <a:off x="1304" y="2825"/>
              <a:ext cx="156" cy="97"/>
            </a:xfrm>
            <a:custGeom>
              <a:avLst/>
              <a:gdLst>
                <a:gd name="T0" fmla="*/ 0 w 156"/>
                <a:gd name="T1" fmla="*/ 36 h 97"/>
                <a:gd name="T2" fmla="*/ 0 w 156"/>
                <a:gd name="T3" fmla="*/ 36 h 97"/>
                <a:gd name="T4" fmla="*/ 4 w 156"/>
                <a:gd name="T5" fmla="*/ 28 h 97"/>
                <a:gd name="T6" fmla="*/ 12 w 156"/>
                <a:gd name="T7" fmla="*/ 20 h 97"/>
                <a:gd name="T8" fmla="*/ 28 w 156"/>
                <a:gd name="T9" fmla="*/ 4 h 97"/>
                <a:gd name="T10" fmla="*/ 56 w 156"/>
                <a:gd name="T11" fmla="*/ 0 h 97"/>
                <a:gd name="T12" fmla="*/ 88 w 156"/>
                <a:gd name="T13" fmla="*/ 0 h 97"/>
                <a:gd name="T14" fmla="*/ 88 w 156"/>
                <a:gd name="T15" fmla="*/ 0 h 97"/>
                <a:gd name="T16" fmla="*/ 116 w 156"/>
                <a:gd name="T17" fmla="*/ 8 h 97"/>
                <a:gd name="T18" fmla="*/ 140 w 156"/>
                <a:gd name="T19" fmla="*/ 20 h 97"/>
                <a:gd name="T20" fmla="*/ 152 w 156"/>
                <a:gd name="T21" fmla="*/ 36 h 97"/>
                <a:gd name="T22" fmla="*/ 156 w 156"/>
                <a:gd name="T23" fmla="*/ 48 h 97"/>
                <a:gd name="T24" fmla="*/ 156 w 156"/>
                <a:gd name="T25" fmla="*/ 56 h 97"/>
                <a:gd name="T26" fmla="*/ 156 w 156"/>
                <a:gd name="T27" fmla="*/ 56 h 97"/>
                <a:gd name="T28" fmla="*/ 156 w 156"/>
                <a:gd name="T29" fmla="*/ 69 h 97"/>
                <a:gd name="T30" fmla="*/ 148 w 156"/>
                <a:gd name="T31" fmla="*/ 77 h 97"/>
                <a:gd name="T32" fmla="*/ 128 w 156"/>
                <a:gd name="T33" fmla="*/ 89 h 97"/>
                <a:gd name="T34" fmla="*/ 104 w 156"/>
                <a:gd name="T35" fmla="*/ 97 h 97"/>
                <a:gd name="T36" fmla="*/ 72 w 156"/>
                <a:gd name="T37" fmla="*/ 97 h 97"/>
                <a:gd name="T38" fmla="*/ 72 w 156"/>
                <a:gd name="T39" fmla="*/ 97 h 97"/>
                <a:gd name="T40" fmla="*/ 44 w 156"/>
                <a:gd name="T41" fmla="*/ 89 h 97"/>
                <a:gd name="T42" fmla="*/ 20 w 156"/>
                <a:gd name="T43" fmla="*/ 73 h 97"/>
                <a:gd name="T44" fmla="*/ 4 w 156"/>
                <a:gd name="T45" fmla="*/ 56 h 97"/>
                <a:gd name="T46" fmla="*/ 4 w 156"/>
                <a:gd name="T47" fmla="*/ 48 h 97"/>
                <a:gd name="T48" fmla="*/ 0 w 156"/>
                <a:gd name="T49" fmla="*/ 36 h 97"/>
                <a:gd name="T50" fmla="*/ 0 w 156"/>
                <a:gd name="T51" fmla="*/ 3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97">
                  <a:moveTo>
                    <a:pt x="0" y="36"/>
                  </a:moveTo>
                  <a:lnTo>
                    <a:pt x="0" y="36"/>
                  </a:lnTo>
                  <a:lnTo>
                    <a:pt x="4" y="28"/>
                  </a:lnTo>
                  <a:lnTo>
                    <a:pt x="12" y="20"/>
                  </a:lnTo>
                  <a:lnTo>
                    <a:pt x="28" y="4"/>
                  </a:lnTo>
                  <a:lnTo>
                    <a:pt x="56" y="0"/>
                  </a:lnTo>
                  <a:lnTo>
                    <a:pt x="88" y="0"/>
                  </a:lnTo>
                  <a:lnTo>
                    <a:pt x="88" y="0"/>
                  </a:lnTo>
                  <a:lnTo>
                    <a:pt x="116" y="8"/>
                  </a:lnTo>
                  <a:lnTo>
                    <a:pt x="140" y="20"/>
                  </a:lnTo>
                  <a:lnTo>
                    <a:pt x="152" y="36"/>
                  </a:lnTo>
                  <a:lnTo>
                    <a:pt x="156" y="48"/>
                  </a:lnTo>
                  <a:lnTo>
                    <a:pt x="156" y="56"/>
                  </a:lnTo>
                  <a:lnTo>
                    <a:pt x="156" y="56"/>
                  </a:lnTo>
                  <a:lnTo>
                    <a:pt x="156" y="69"/>
                  </a:lnTo>
                  <a:lnTo>
                    <a:pt x="148" y="77"/>
                  </a:lnTo>
                  <a:lnTo>
                    <a:pt x="128" y="89"/>
                  </a:lnTo>
                  <a:lnTo>
                    <a:pt x="104" y="97"/>
                  </a:lnTo>
                  <a:lnTo>
                    <a:pt x="72" y="97"/>
                  </a:lnTo>
                  <a:lnTo>
                    <a:pt x="72" y="97"/>
                  </a:lnTo>
                  <a:lnTo>
                    <a:pt x="44" y="89"/>
                  </a:lnTo>
                  <a:lnTo>
                    <a:pt x="20" y="73"/>
                  </a:lnTo>
                  <a:lnTo>
                    <a:pt x="4" y="56"/>
                  </a:lnTo>
                  <a:lnTo>
                    <a:pt x="4" y="48"/>
                  </a:lnTo>
                  <a:lnTo>
                    <a:pt x="0" y="36"/>
                  </a:lnTo>
                  <a:lnTo>
                    <a:pt x="0" y="36"/>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8" name="Freeform 83"/>
            <p:cNvSpPr>
              <a:spLocks/>
            </p:cNvSpPr>
            <p:nvPr/>
          </p:nvSpPr>
          <p:spPr bwMode="auto">
            <a:xfrm>
              <a:off x="1308" y="2825"/>
              <a:ext cx="148" cy="93"/>
            </a:xfrm>
            <a:custGeom>
              <a:avLst/>
              <a:gdLst>
                <a:gd name="T0" fmla="*/ 0 w 148"/>
                <a:gd name="T1" fmla="*/ 36 h 93"/>
                <a:gd name="T2" fmla="*/ 0 w 148"/>
                <a:gd name="T3" fmla="*/ 36 h 93"/>
                <a:gd name="T4" fmla="*/ 4 w 148"/>
                <a:gd name="T5" fmla="*/ 28 h 93"/>
                <a:gd name="T6" fmla="*/ 8 w 148"/>
                <a:gd name="T7" fmla="*/ 20 h 93"/>
                <a:gd name="T8" fmla="*/ 28 w 148"/>
                <a:gd name="T9" fmla="*/ 8 h 93"/>
                <a:gd name="T10" fmla="*/ 52 w 148"/>
                <a:gd name="T11" fmla="*/ 0 h 93"/>
                <a:gd name="T12" fmla="*/ 80 w 148"/>
                <a:gd name="T13" fmla="*/ 0 h 93"/>
                <a:gd name="T14" fmla="*/ 80 w 148"/>
                <a:gd name="T15" fmla="*/ 0 h 93"/>
                <a:gd name="T16" fmla="*/ 112 w 148"/>
                <a:gd name="T17" fmla="*/ 8 h 93"/>
                <a:gd name="T18" fmla="*/ 132 w 148"/>
                <a:gd name="T19" fmla="*/ 20 h 93"/>
                <a:gd name="T20" fmla="*/ 148 w 148"/>
                <a:gd name="T21" fmla="*/ 36 h 93"/>
                <a:gd name="T22" fmla="*/ 148 w 148"/>
                <a:gd name="T23" fmla="*/ 48 h 93"/>
                <a:gd name="T24" fmla="*/ 148 w 148"/>
                <a:gd name="T25" fmla="*/ 56 h 93"/>
                <a:gd name="T26" fmla="*/ 148 w 148"/>
                <a:gd name="T27" fmla="*/ 56 h 93"/>
                <a:gd name="T28" fmla="*/ 148 w 148"/>
                <a:gd name="T29" fmla="*/ 65 h 93"/>
                <a:gd name="T30" fmla="*/ 140 w 148"/>
                <a:gd name="T31" fmla="*/ 73 h 93"/>
                <a:gd name="T32" fmla="*/ 124 w 148"/>
                <a:gd name="T33" fmla="*/ 85 h 93"/>
                <a:gd name="T34" fmla="*/ 100 w 148"/>
                <a:gd name="T35" fmla="*/ 93 h 93"/>
                <a:gd name="T36" fmla="*/ 68 w 148"/>
                <a:gd name="T37" fmla="*/ 93 h 93"/>
                <a:gd name="T38" fmla="*/ 68 w 148"/>
                <a:gd name="T39" fmla="*/ 93 h 93"/>
                <a:gd name="T40" fmla="*/ 40 w 148"/>
                <a:gd name="T41" fmla="*/ 85 h 93"/>
                <a:gd name="T42" fmla="*/ 20 w 148"/>
                <a:gd name="T43" fmla="*/ 73 h 93"/>
                <a:gd name="T44" fmla="*/ 4 w 148"/>
                <a:gd name="T45" fmla="*/ 56 h 93"/>
                <a:gd name="T46" fmla="*/ 0 w 148"/>
                <a:gd name="T47" fmla="*/ 48 h 93"/>
                <a:gd name="T48" fmla="*/ 0 w 148"/>
                <a:gd name="T49" fmla="*/ 36 h 93"/>
                <a:gd name="T50" fmla="*/ 0 w 148"/>
                <a:gd name="T51" fmla="*/ 3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8" h="93">
                  <a:moveTo>
                    <a:pt x="0" y="36"/>
                  </a:moveTo>
                  <a:lnTo>
                    <a:pt x="0" y="36"/>
                  </a:lnTo>
                  <a:lnTo>
                    <a:pt x="4" y="28"/>
                  </a:lnTo>
                  <a:lnTo>
                    <a:pt x="8" y="20"/>
                  </a:lnTo>
                  <a:lnTo>
                    <a:pt x="28" y="8"/>
                  </a:lnTo>
                  <a:lnTo>
                    <a:pt x="52" y="0"/>
                  </a:lnTo>
                  <a:lnTo>
                    <a:pt x="80" y="0"/>
                  </a:lnTo>
                  <a:lnTo>
                    <a:pt x="80" y="0"/>
                  </a:lnTo>
                  <a:lnTo>
                    <a:pt x="112" y="8"/>
                  </a:lnTo>
                  <a:lnTo>
                    <a:pt x="132" y="20"/>
                  </a:lnTo>
                  <a:lnTo>
                    <a:pt x="148" y="36"/>
                  </a:lnTo>
                  <a:lnTo>
                    <a:pt x="148" y="48"/>
                  </a:lnTo>
                  <a:lnTo>
                    <a:pt x="148" y="56"/>
                  </a:lnTo>
                  <a:lnTo>
                    <a:pt x="148" y="56"/>
                  </a:lnTo>
                  <a:lnTo>
                    <a:pt x="148" y="65"/>
                  </a:lnTo>
                  <a:lnTo>
                    <a:pt x="140" y="73"/>
                  </a:lnTo>
                  <a:lnTo>
                    <a:pt x="124" y="85"/>
                  </a:lnTo>
                  <a:lnTo>
                    <a:pt x="100" y="93"/>
                  </a:lnTo>
                  <a:lnTo>
                    <a:pt x="68" y="93"/>
                  </a:lnTo>
                  <a:lnTo>
                    <a:pt x="68" y="93"/>
                  </a:lnTo>
                  <a:lnTo>
                    <a:pt x="40" y="85"/>
                  </a:lnTo>
                  <a:lnTo>
                    <a:pt x="20" y="73"/>
                  </a:lnTo>
                  <a:lnTo>
                    <a:pt x="4" y="56"/>
                  </a:lnTo>
                  <a:lnTo>
                    <a:pt x="0" y="48"/>
                  </a:lnTo>
                  <a:lnTo>
                    <a:pt x="0" y="36"/>
                  </a:lnTo>
                  <a:lnTo>
                    <a:pt x="0" y="3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69" name="Freeform 84"/>
            <p:cNvSpPr>
              <a:spLocks/>
            </p:cNvSpPr>
            <p:nvPr/>
          </p:nvSpPr>
          <p:spPr bwMode="auto">
            <a:xfrm>
              <a:off x="1312" y="2829"/>
              <a:ext cx="144" cy="89"/>
            </a:xfrm>
            <a:custGeom>
              <a:avLst/>
              <a:gdLst>
                <a:gd name="T0" fmla="*/ 0 w 144"/>
                <a:gd name="T1" fmla="*/ 32 h 89"/>
                <a:gd name="T2" fmla="*/ 0 w 144"/>
                <a:gd name="T3" fmla="*/ 32 h 89"/>
                <a:gd name="T4" fmla="*/ 4 w 144"/>
                <a:gd name="T5" fmla="*/ 24 h 89"/>
                <a:gd name="T6" fmla="*/ 8 w 144"/>
                <a:gd name="T7" fmla="*/ 16 h 89"/>
                <a:gd name="T8" fmla="*/ 28 w 144"/>
                <a:gd name="T9" fmla="*/ 4 h 89"/>
                <a:gd name="T10" fmla="*/ 48 w 144"/>
                <a:gd name="T11" fmla="*/ 0 h 89"/>
                <a:gd name="T12" fmla="*/ 76 w 144"/>
                <a:gd name="T13" fmla="*/ 0 h 89"/>
                <a:gd name="T14" fmla="*/ 76 w 144"/>
                <a:gd name="T15" fmla="*/ 0 h 89"/>
                <a:gd name="T16" fmla="*/ 104 w 144"/>
                <a:gd name="T17" fmla="*/ 4 h 89"/>
                <a:gd name="T18" fmla="*/ 124 w 144"/>
                <a:gd name="T19" fmla="*/ 20 h 89"/>
                <a:gd name="T20" fmla="*/ 140 w 144"/>
                <a:gd name="T21" fmla="*/ 36 h 89"/>
                <a:gd name="T22" fmla="*/ 140 w 144"/>
                <a:gd name="T23" fmla="*/ 44 h 89"/>
                <a:gd name="T24" fmla="*/ 144 w 144"/>
                <a:gd name="T25" fmla="*/ 52 h 89"/>
                <a:gd name="T26" fmla="*/ 144 w 144"/>
                <a:gd name="T27" fmla="*/ 52 h 89"/>
                <a:gd name="T28" fmla="*/ 140 w 144"/>
                <a:gd name="T29" fmla="*/ 61 h 89"/>
                <a:gd name="T30" fmla="*/ 136 w 144"/>
                <a:gd name="T31" fmla="*/ 69 h 89"/>
                <a:gd name="T32" fmla="*/ 116 w 144"/>
                <a:gd name="T33" fmla="*/ 81 h 89"/>
                <a:gd name="T34" fmla="*/ 92 w 144"/>
                <a:gd name="T35" fmla="*/ 89 h 89"/>
                <a:gd name="T36" fmla="*/ 64 w 144"/>
                <a:gd name="T37" fmla="*/ 89 h 89"/>
                <a:gd name="T38" fmla="*/ 64 w 144"/>
                <a:gd name="T39" fmla="*/ 89 h 89"/>
                <a:gd name="T40" fmla="*/ 40 w 144"/>
                <a:gd name="T41" fmla="*/ 81 h 89"/>
                <a:gd name="T42" fmla="*/ 16 w 144"/>
                <a:gd name="T43" fmla="*/ 69 h 89"/>
                <a:gd name="T44" fmla="*/ 4 w 144"/>
                <a:gd name="T45" fmla="*/ 52 h 89"/>
                <a:gd name="T46" fmla="*/ 0 w 144"/>
                <a:gd name="T47" fmla="*/ 44 h 89"/>
                <a:gd name="T48" fmla="*/ 0 w 144"/>
                <a:gd name="T49" fmla="*/ 32 h 89"/>
                <a:gd name="T50" fmla="*/ 0 w 144"/>
                <a:gd name="T51" fmla="*/ 3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89">
                  <a:moveTo>
                    <a:pt x="0" y="32"/>
                  </a:moveTo>
                  <a:lnTo>
                    <a:pt x="0" y="32"/>
                  </a:lnTo>
                  <a:lnTo>
                    <a:pt x="4" y="24"/>
                  </a:lnTo>
                  <a:lnTo>
                    <a:pt x="8" y="16"/>
                  </a:lnTo>
                  <a:lnTo>
                    <a:pt x="28" y="4"/>
                  </a:lnTo>
                  <a:lnTo>
                    <a:pt x="48" y="0"/>
                  </a:lnTo>
                  <a:lnTo>
                    <a:pt x="76" y="0"/>
                  </a:lnTo>
                  <a:lnTo>
                    <a:pt x="76" y="0"/>
                  </a:lnTo>
                  <a:lnTo>
                    <a:pt x="104" y="4"/>
                  </a:lnTo>
                  <a:lnTo>
                    <a:pt x="124" y="20"/>
                  </a:lnTo>
                  <a:lnTo>
                    <a:pt x="140" y="36"/>
                  </a:lnTo>
                  <a:lnTo>
                    <a:pt x="140" y="44"/>
                  </a:lnTo>
                  <a:lnTo>
                    <a:pt x="144" y="52"/>
                  </a:lnTo>
                  <a:lnTo>
                    <a:pt x="144" y="52"/>
                  </a:lnTo>
                  <a:lnTo>
                    <a:pt x="140" y="61"/>
                  </a:lnTo>
                  <a:lnTo>
                    <a:pt x="136" y="69"/>
                  </a:lnTo>
                  <a:lnTo>
                    <a:pt x="116" y="81"/>
                  </a:lnTo>
                  <a:lnTo>
                    <a:pt x="92" y="89"/>
                  </a:lnTo>
                  <a:lnTo>
                    <a:pt x="64" y="89"/>
                  </a:lnTo>
                  <a:lnTo>
                    <a:pt x="64" y="89"/>
                  </a:lnTo>
                  <a:lnTo>
                    <a:pt x="40" y="81"/>
                  </a:lnTo>
                  <a:lnTo>
                    <a:pt x="16" y="69"/>
                  </a:lnTo>
                  <a:lnTo>
                    <a:pt x="4" y="52"/>
                  </a:lnTo>
                  <a:lnTo>
                    <a:pt x="0" y="44"/>
                  </a:lnTo>
                  <a:lnTo>
                    <a:pt x="0" y="32"/>
                  </a:lnTo>
                  <a:lnTo>
                    <a:pt x="0" y="32"/>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0" name="Freeform 85"/>
            <p:cNvSpPr>
              <a:spLocks/>
            </p:cNvSpPr>
            <p:nvPr/>
          </p:nvSpPr>
          <p:spPr bwMode="auto">
            <a:xfrm>
              <a:off x="1316" y="2829"/>
              <a:ext cx="136" cy="85"/>
            </a:xfrm>
            <a:custGeom>
              <a:avLst/>
              <a:gdLst>
                <a:gd name="T0" fmla="*/ 0 w 136"/>
                <a:gd name="T1" fmla="*/ 32 h 85"/>
                <a:gd name="T2" fmla="*/ 0 w 136"/>
                <a:gd name="T3" fmla="*/ 32 h 85"/>
                <a:gd name="T4" fmla="*/ 4 w 136"/>
                <a:gd name="T5" fmla="*/ 24 h 85"/>
                <a:gd name="T6" fmla="*/ 8 w 136"/>
                <a:gd name="T7" fmla="*/ 20 h 85"/>
                <a:gd name="T8" fmla="*/ 24 w 136"/>
                <a:gd name="T9" fmla="*/ 8 h 85"/>
                <a:gd name="T10" fmla="*/ 48 w 136"/>
                <a:gd name="T11" fmla="*/ 0 h 85"/>
                <a:gd name="T12" fmla="*/ 72 w 136"/>
                <a:gd name="T13" fmla="*/ 0 h 85"/>
                <a:gd name="T14" fmla="*/ 72 w 136"/>
                <a:gd name="T15" fmla="*/ 0 h 85"/>
                <a:gd name="T16" fmla="*/ 100 w 136"/>
                <a:gd name="T17" fmla="*/ 8 h 85"/>
                <a:gd name="T18" fmla="*/ 120 w 136"/>
                <a:gd name="T19" fmla="*/ 20 h 85"/>
                <a:gd name="T20" fmla="*/ 132 w 136"/>
                <a:gd name="T21" fmla="*/ 36 h 85"/>
                <a:gd name="T22" fmla="*/ 136 w 136"/>
                <a:gd name="T23" fmla="*/ 44 h 85"/>
                <a:gd name="T24" fmla="*/ 136 w 136"/>
                <a:gd name="T25" fmla="*/ 52 h 85"/>
                <a:gd name="T26" fmla="*/ 136 w 136"/>
                <a:gd name="T27" fmla="*/ 52 h 85"/>
                <a:gd name="T28" fmla="*/ 132 w 136"/>
                <a:gd name="T29" fmla="*/ 61 h 85"/>
                <a:gd name="T30" fmla="*/ 128 w 136"/>
                <a:gd name="T31" fmla="*/ 69 h 85"/>
                <a:gd name="T32" fmla="*/ 112 w 136"/>
                <a:gd name="T33" fmla="*/ 81 h 85"/>
                <a:gd name="T34" fmla="*/ 88 w 136"/>
                <a:gd name="T35" fmla="*/ 85 h 85"/>
                <a:gd name="T36" fmla="*/ 60 w 136"/>
                <a:gd name="T37" fmla="*/ 85 h 85"/>
                <a:gd name="T38" fmla="*/ 60 w 136"/>
                <a:gd name="T39" fmla="*/ 85 h 85"/>
                <a:gd name="T40" fmla="*/ 36 w 136"/>
                <a:gd name="T41" fmla="*/ 77 h 85"/>
                <a:gd name="T42" fmla="*/ 16 w 136"/>
                <a:gd name="T43" fmla="*/ 65 h 85"/>
                <a:gd name="T44" fmla="*/ 4 w 136"/>
                <a:gd name="T45" fmla="*/ 52 h 85"/>
                <a:gd name="T46" fmla="*/ 0 w 136"/>
                <a:gd name="T47" fmla="*/ 44 h 85"/>
                <a:gd name="T48" fmla="*/ 0 w 136"/>
                <a:gd name="T49" fmla="*/ 32 h 85"/>
                <a:gd name="T50" fmla="*/ 0 w 136"/>
                <a:gd name="T51"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85">
                  <a:moveTo>
                    <a:pt x="0" y="32"/>
                  </a:moveTo>
                  <a:lnTo>
                    <a:pt x="0" y="32"/>
                  </a:lnTo>
                  <a:lnTo>
                    <a:pt x="4" y="24"/>
                  </a:lnTo>
                  <a:lnTo>
                    <a:pt x="8" y="20"/>
                  </a:lnTo>
                  <a:lnTo>
                    <a:pt x="24" y="8"/>
                  </a:lnTo>
                  <a:lnTo>
                    <a:pt x="48" y="0"/>
                  </a:lnTo>
                  <a:lnTo>
                    <a:pt x="72" y="0"/>
                  </a:lnTo>
                  <a:lnTo>
                    <a:pt x="72" y="0"/>
                  </a:lnTo>
                  <a:lnTo>
                    <a:pt x="100" y="8"/>
                  </a:lnTo>
                  <a:lnTo>
                    <a:pt x="120" y="20"/>
                  </a:lnTo>
                  <a:lnTo>
                    <a:pt x="132" y="36"/>
                  </a:lnTo>
                  <a:lnTo>
                    <a:pt x="136" y="44"/>
                  </a:lnTo>
                  <a:lnTo>
                    <a:pt x="136" y="52"/>
                  </a:lnTo>
                  <a:lnTo>
                    <a:pt x="136" y="52"/>
                  </a:lnTo>
                  <a:lnTo>
                    <a:pt x="132" y="61"/>
                  </a:lnTo>
                  <a:lnTo>
                    <a:pt x="128" y="69"/>
                  </a:lnTo>
                  <a:lnTo>
                    <a:pt x="112" y="81"/>
                  </a:lnTo>
                  <a:lnTo>
                    <a:pt x="88" y="85"/>
                  </a:lnTo>
                  <a:lnTo>
                    <a:pt x="60" y="85"/>
                  </a:lnTo>
                  <a:lnTo>
                    <a:pt x="60" y="85"/>
                  </a:lnTo>
                  <a:lnTo>
                    <a:pt x="36" y="77"/>
                  </a:lnTo>
                  <a:lnTo>
                    <a:pt x="16" y="65"/>
                  </a:lnTo>
                  <a:lnTo>
                    <a:pt x="4" y="52"/>
                  </a:lnTo>
                  <a:lnTo>
                    <a:pt x="0" y="44"/>
                  </a:lnTo>
                  <a:lnTo>
                    <a:pt x="0" y="32"/>
                  </a:lnTo>
                  <a:lnTo>
                    <a:pt x="0" y="32"/>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1" name="Freeform 86"/>
            <p:cNvSpPr>
              <a:spLocks/>
            </p:cNvSpPr>
            <p:nvPr/>
          </p:nvSpPr>
          <p:spPr bwMode="auto">
            <a:xfrm>
              <a:off x="1320" y="2833"/>
              <a:ext cx="128" cy="81"/>
            </a:xfrm>
            <a:custGeom>
              <a:avLst/>
              <a:gdLst>
                <a:gd name="T0" fmla="*/ 0 w 128"/>
                <a:gd name="T1" fmla="*/ 32 h 81"/>
                <a:gd name="T2" fmla="*/ 0 w 128"/>
                <a:gd name="T3" fmla="*/ 32 h 81"/>
                <a:gd name="T4" fmla="*/ 4 w 128"/>
                <a:gd name="T5" fmla="*/ 24 h 81"/>
                <a:gd name="T6" fmla="*/ 8 w 128"/>
                <a:gd name="T7" fmla="*/ 16 h 81"/>
                <a:gd name="T8" fmla="*/ 24 w 128"/>
                <a:gd name="T9" fmla="*/ 4 h 81"/>
                <a:gd name="T10" fmla="*/ 44 w 128"/>
                <a:gd name="T11" fmla="*/ 0 h 81"/>
                <a:gd name="T12" fmla="*/ 68 w 128"/>
                <a:gd name="T13" fmla="*/ 0 h 81"/>
                <a:gd name="T14" fmla="*/ 68 w 128"/>
                <a:gd name="T15" fmla="*/ 0 h 81"/>
                <a:gd name="T16" fmla="*/ 92 w 128"/>
                <a:gd name="T17" fmla="*/ 4 h 81"/>
                <a:gd name="T18" fmla="*/ 112 w 128"/>
                <a:gd name="T19" fmla="*/ 16 h 81"/>
                <a:gd name="T20" fmla="*/ 124 w 128"/>
                <a:gd name="T21" fmla="*/ 32 h 81"/>
                <a:gd name="T22" fmla="*/ 128 w 128"/>
                <a:gd name="T23" fmla="*/ 40 h 81"/>
                <a:gd name="T24" fmla="*/ 128 w 128"/>
                <a:gd name="T25" fmla="*/ 48 h 81"/>
                <a:gd name="T26" fmla="*/ 128 w 128"/>
                <a:gd name="T27" fmla="*/ 48 h 81"/>
                <a:gd name="T28" fmla="*/ 124 w 128"/>
                <a:gd name="T29" fmla="*/ 57 h 81"/>
                <a:gd name="T30" fmla="*/ 120 w 128"/>
                <a:gd name="T31" fmla="*/ 61 h 81"/>
                <a:gd name="T32" fmla="*/ 104 w 128"/>
                <a:gd name="T33" fmla="*/ 73 h 81"/>
                <a:gd name="T34" fmla="*/ 84 w 128"/>
                <a:gd name="T35" fmla="*/ 81 h 81"/>
                <a:gd name="T36" fmla="*/ 60 w 128"/>
                <a:gd name="T37" fmla="*/ 77 h 81"/>
                <a:gd name="T38" fmla="*/ 60 w 128"/>
                <a:gd name="T39" fmla="*/ 77 h 81"/>
                <a:gd name="T40" fmla="*/ 32 w 128"/>
                <a:gd name="T41" fmla="*/ 73 h 81"/>
                <a:gd name="T42" fmla="*/ 16 w 128"/>
                <a:gd name="T43" fmla="*/ 61 h 81"/>
                <a:gd name="T44" fmla="*/ 4 w 128"/>
                <a:gd name="T45" fmla="*/ 48 h 81"/>
                <a:gd name="T46" fmla="*/ 0 w 128"/>
                <a:gd name="T47" fmla="*/ 40 h 81"/>
                <a:gd name="T48" fmla="*/ 0 w 128"/>
                <a:gd name="T49" fmla="*/ 32 h 81"/>
                <a:gd name="T50" fmla="*/ 0 w 128"/>
                <a:gd name="T51"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81">
                  <a:moveTo>
                    <a:pt x="0" y="32"/>
                  </a:moveTo>
                  <a:lnTo>
                    <a:pt x="0" y="32"/>
                  </a:lnTo>
                  <a:lnTo>
                    <a:pt x="4" y="24"/>
                  </a:lnTo>
                  <a:lnTo>
                    <a:pt x="8" y="16"/>
                  </a:lnTo>
                  <a:lnTo>
                    <a:pt x="24" y="4"/>
                  </a:lnTo>
                  <a:lnTo>
                    <a:pt x="44" y="0"/>
                  </a:lnTo>
                  <a:lnTo>
                    <a:pt x="68" y="0"/>
                  </a:lnTo>
                  <a:lnTo>
                    <a:pt x="68" y="0"/>
                  </a:lnTo>
                  <a:lnTo>
                    <a:pt x="92" y="4"/>
                  </a:lnTo>
                  <a:lnTo>
                    <a:pt x="112" y="16"/>
                  </a:lnTo>
                  <a:lnTo>
                    <a:pt x="124" y="32"/>
                  </a:lnTo>
                  <a:lnTo>
                    <a:pt x="128" y="40"/>
                  </a:lnTo>
                  <a:lnTo>
                    <a:pt x="128" y="48"/>
                  </a:lnTo>
                  <a:lnTo>
                    <a:pt x="128" y="48"/>
                  </a:lnTo>
                  <a:lnTo>
                    <a:pt x="124" y="57"/>
                  </a:lnTo>
                  <a:lnTo>
                    <a:pt x="120" y="61"/>
                  </a:lnTo>
                  <a:lnTo>
                    <a:pt x="104" y="73"/>
                  </a:lnTo>
                  <a:lnTo>
                    <a:pt x="84" y="81"/>
                  </a:lnTo>
                  <a:lnTo>
                    <a:pt x="60" y="77"/>
                  </a:lnTo>
                  <a:lnTo>
                    <a:pt x="60" y="77"/>
                  </a:lnTo>
                  <a:lnTo>
                    <a:pt x="32" y="73"/>
                  </a:lnTo>
                  <a:lnTo>
                    <a:pt x="16" y="61"/>
                  </a:lnTo>
                  <a:lnTo>
                    <a:pt x="4" y="48"/>
                  </a:lnTo>
                  <a:lnTo>
                    <a:pt x="0" y="40"/>
                  </a:lnTo>
                  <a:lnTo>
                    <a:pt x="0" y="32"/>
                  </a:lnTo>
                  <a:lnTo>
                    <a:pt x="0" y="32"/>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2" name="Freeform 87"/>
            <p:cNvSpPr>
              <a:spLocks/>
            </p:cNvSpPr>
            <p:nvPr/>
          </p:nvSpPr>
          <p:spPr bwMode="auto">
            <a:xfrm>
              <a:off x="1324" y="2833"/>
              <a:ext cx="120" cy="77"/>
            </a:xfrm>
            <a:custGeom>
              <a:avLst/>
              <a:gdLst>
                <a:gd name="T0" fmla="*/ 0 w 120"/>
                <a:gd name="T1" fmla="*/ 32 h 77"/>
                <a:gd name="T2" fmla="*/ 0 w 120"/>
                <a:gd name="T3" fmla="*/ 32 h 77"/>
                <a:gd name="T4" fmla="*/ 8 w 120"/>
                <a:gd name="T5" fmla="*/ 16 h 77"/>
                <a:gd name="T6" fmla="*/ 20 w 120"/>
                <a:gd name="T7" fmla="*/ 8 h 77"/>
                <a:gd name="T8" fmla="*/ 40 w 120"/>
                <a:gd name="T9" fmla="*/ 0 h 77"/>
                <a:gd name="T10" fmla="*/ 64 w 120"/>
                <a:gd name="T11" fmla="*/ 0 h 77"/>
                <a:gd name="T12" fmla="*/ 64 w 120"/>
                <a:gd name="T13" fmla="*/ 0 h 77"/>
                <a:gd name="T14" fmla="*/ 88 w 120"/>
                <a:gd name="T15" fmla="*/ 8 h 77"/>
                <a:gd name="T16" fmla="*/ 104 w 120"/>
                <a:gd name="T17" fmla="*/ 16 h 77"/>
                <a:gd name="T18" fmla="*/ 116 w 120"/>
                <a:gd name="T19" fmla="*/ 32 h 77"/>
                <a:gd name="T20" fmla="*/ 120 w 120"/>
                <a:gd name="T21" fmla="*/ 40 h 77"/>
                <a:gd name="T22" fmla="*/ 120 w 120"/>
                <a:gd name="T23" fmla="*/ 48 h 77"/>
                <a:gd name="T24" fmla="*/ 120 w 120"/>
                <a:gd name="T25" fmla="*/ 48 h 77"/>
                <a:gd name="T26" fmla="*/ 112 w 120"/>
                <a:gd name="T27" fmla="*/ 61 h 77"/>
                <a:gd name="T28" fmla="*/ 100 w 120"/>
                <a:gd name="T29" fmla="*/ 73 h 77"/>
                <a:gd name="T30" fmla="*/ 80 w 120"/>
                <a:gd name="T31" fmla="*/ 77 h 77"/>
                <a:gd name="T32" fmla="*/ 56 w 120"/>
                <a:gd name="T33" fmla="*/ 77 h 77"/>
                <a:gd name="T34" fmla="*/ 56 w 120"/>
                <a:gd name="T35" fmla="*/ 77 h 77"/>
                <a:gd name="T36" fmla="*/ 32 w 120"/>
                <a:gd name="T37" fmla="*/ 69 h 77"/>
                <a:gd name="T38" fmla="*/ 12 w 120"/>
                <a:gd name="T39" fmla="*/ 61 h 77"/>
                <a:gd name="T40" fmla="*/ 4 w 120"/>
                <a:gd name="T41" fmla="*/ 44 h 77"/>
                <a:gd name="T42" fmla="*/ 0 w 120"/>
                <a:gd name="T43" fmla="*/ 40 h 77"/>
                <a:gd name="T44" fmla="*/ 0 w 120"/>
                <a:gd name="T45" fmla="*/ 32 h 77"/>
                <a:gd name="T46" fmla="*/ 0 w 120"/>
                <a:gd name="T47" fmla="*/ 3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7">
                  <a:moveTo>
                    <a:pt x="0" y="32"/>
                  </a:moveTo>
                  <a:lnTo>
                    <a:pt x="0" y="32"/>
                  </a:lnTo>
                  <a:lnTo>
                    <a:pt x="8" y="16"/>
                  </a:lnTo>
                  <a:lnTo>
                    <a:pt x="20" y="8"/>
                  </a:lnTo>
                  <a:lnTo>
                    <a:pt x="40" y="0"/>
                  </a:lnTo>
                  <a:lnTo>
                    <a:pt x="64" y="0"/>
                  </a:lnTo>
                  <a:lnTo>
                    <a:pt x="64" y="0"/>
                  </a:lnTo>
                  <a:lnTo>
                    <a:pt x="88" y="8"/>
                  </a:lnTo>
                  <a:lnTo>
                    <a:pt x="104" y="16"/>
                  </a:lnTo>
                  <a:lnTo>
                    <a:pt x="116" y="32"/>
                  </a:lnTo>
                  <a:lnTo>
                    <a:pt x="120" y="40"/>
                  </a:lnTo>
                  <a:lnTo>
                    <a:pt x="120" y="48"/>
                  </a:lnTo>
                  <a:lnTo>
                    <a:pt x="120" y="48"/>
                  </a:lnTo>
                  <a:lnTo>
                    <a:pt x="112" y="61"/>
                  </a:lnTo>
                  <a:lnTo>
                    <a:pt x="100" y="73"/>
                  </a:lnTo>
                  <a:lnTo>
                    <a:pt x="80" y="77"/>
                  </a:lnTo>
                  <a:lnTo>
                    <a:pt x="56" y="77"/>
                  </a:lnTo>
                  <a:lnTo>
                    <a:pt x="56" y="77"/>
                  </a:lnTo>
                  <a:lnTo>
                    <a:pt x="32" y="69"/>
                  </a:lnTo>
                  <a:lnTo>
                    <a:pt x="12" y="61"/>
                  </a:lnTo>
                  <a:lnTo>
                    <a:pt x="4" y="44"/>
                  </a:lnTo>
                  <a:lnTo>
                    <a:pt x="0" y="40"/>
                  </a:lnTo>
                  <a:lnTo>
                    <a:pt x="0" y="32"/>
                  </a:lnTo>
                  <a:lnTo>
                    <a:pt x="0" y="32"/>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3" name="Freeform 88"/>
            <p:cNvSpPr>
              <a:spLocks/>
            </p:cNvSpPr>
            <p:nvPr/>
          </p:nvSpPr>
          <p:spPr bwMode="auto">
            <a:xfrm>
              <a:off x="1328" y="2837"/>
              <a:ext cx="112" cy="69"/>
            </a:xfrm>
            <a:custGeom>
              <a:avLst/>
              <a:gdLst>
                <a:gd name="T0" fmla="*/ 0 w 112"/>
                <a:gd name="T1" fmla="*/ 28 h 69"/>
                <a:gd name="T2" fmla="*/ 0 w 112"/>
                <a:gd name="T3" fmla="*/ 28 h 69"/>
                <a:gd name="T4" fmla="*/ 4 w 112"/>
                <a:gd name="T5" fmla="*/ 16 h 69"/>
                <a:gd name="T6" fmla="*/ 20 w 112"/>
                <a:gd name="T7" fmla="*/ 4 h 69"/>
                <a:gd name="T8" fmla="*/ 40 w 112"/>
                <a:gd name="T9" fmla="*/ 0 h 69"/>
                <a:gd name="T10" fmla="*/ 60 w 112"/>
                <a:gd name="T11" fmla="*/ 0 h 69"/>
                <a:gd name="T12" fmla="*/ 60 w 112"/>
                <a:gd name="T13" fmla="*/ 0 h 69"/>
                <a:gd name="T14" fmla="*/ 80 w 112"/>
                <a:gd name="T15" fmla="*/ 4 h 69"/>
                <a:gd name="T16" fmla="*/ 100 w 112"/>
                <a:gd name="T17" fmla="*/ 16 h 69"/>
                <a:gd name="T18" fmla="*/ 108 w 112"/>
                <a:gd name="T19" fmla="*/ 28 h 69"/>
                <a:gd name="T20" fmla="*/ 112 w 112"/>
                <a:gd name="T21" fmla="*/ 40 h 69"/>
                <a:gd name="T22" fmla="*/ 112 w 112"/>
                <a:gd name="T23" fmla="*/ 40 h 69"/>
                <a:gd name="T24" fmla="*/ 104 w 112"/>
                <a:gd name="T25" fmla="*/ 57 h 69"/>
                <a:gd name="T26" fmla="*/ 92 w 112"/>
                <a:gd name="T27" fmla="*/ 65 h 69"/>
                <a:gd name="T28" fmla="*/ 72 w 112"/>
                <a:gd name="T29" fmla="*/ 69 h 69"/>
                <a:gd name="T30" fmla="*/ 52 w 112"/>
                <a:gd name="T31" fmla="*/ 69 h 69"/>
                <a:gd name="T32" fmla="*/ 52 w 112"/>
                <a:gd name="T33" fmla="*/ 69 h 69"/>
                <a:gd name="T34" fmla="*/ 28 w 112"/>
                <a:gd name="T35" fmla="*/ 65 h 69"/>
                <a:gd name="T36" fmla="*/ 12 w 112"/>
                <a:gd name="T37" fmla="*/ 57 h 69"/>
                <a:gd name="T38" fmla="*/ 0 w 112"/>
                <a:gd name="T39" fmla="*/ 40 h 69"/>
                <a:gd name="T40" fmla="*/ 0 w 112"/>
                <a:gd name="T41" fmla="*/ 28 h 69"/>
                <a:gd name="T42" fmla="*/ 0 w 112"/>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69">
                  <a:moveTo>
                    <a:pt x="0" y="28"/>
                  </a:moveTo>
                  <a:lnTo>
                    <a:pt x="0" y="28"/>
                  </a:lnTo>
                  <a:lnTo>
                    <a:pt x="4" y="16"/>
                  </a:lnTo>
                  <a:lnTo>
                    <a:pt x="20" y="4"/>
                  </a:lnTo>
                  <a:lnTo>
                    <a:pt x="40" y="0"/>
                  </a:lnTo>
                  <a:lnTo>
                    <a:pt x="60" y="0"/>
                  </a:lnTo>
                  <a:lnTo>
                    <a:pt x="60" y="0"/>
                  </a:lnTo>
                  <a:lnTo>
                    <a:pt x="80" y="4"/>
                  </a:lnTo>
                  <a:lnTo>
                    <a:pt x="100" y="16"/>
                  </a:lnTo>
                  <a:lnTo>
                    <a:pt x="108" y="28"/>
                  </a:lnTo>
                  <a:lnTo>
                    <a:pt x="112" y="40"/>
                  </a:lnTo>
                  <a:lnTo>
                    <a:pt x="112" y="40"/>
                  </a:lnTo>
                  <a:lnTo>
                    <a:pt x="104" y="57"/>
                  </a:lnTo>
                  <a:lnTo>
                    <a:pt x="92" y="65"/>
                  </a:lnTo>
                  <a:lnTo>
                    <a:pt x="72" y="69"/>
                  </a:lnTo>
                  <a:lnTo>
                    <a:pt x="52" y="69"/>
                  </a:lnTo>
                  <a:lnTo>
                    <a:pt x="52" y="69"/>
                  </a:lnTo>
                  <a:lnTo>
                    <a:pt x="28" y="65"/>
                  </a:lnTo>
                  <a:lnTo>
                    <a:pt x="12" y="57"/>
                  </a:lnTo>
                  <a:lnTo>
                    <a:pt x="0" y="40"/>
                  </a:lnTo>
                  <a:lnTo>
                    <a:pt x="0" y="28"/>
                  </a:lnTo>
                  <a:lnTo>
                    <a:pt x="0" y="2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4" name="Freeform 89"/>
            <p:cNvSpPr>
              <a:spLocks/>
            </p:cNvSpPr>
            <p:nvPr/>
          </p:nvSpPr>
          <p:spPr bwMode="auto">
            <a:xfrm>
              <a:off x="1332" y="2837"/>
              <a:ext cx="104" cy="69"/>
            </a:xfrm>
            <a:custGeom>
              <a:avLst/>
              <a:gdLst>
                <a:gd name="T0" fmla="*/ 0 w 104"/>
                <a:gd name="T1" fmla="*/ 28 h 69"/>
                <a:gd name="T2" fmla="*/ 0 w 104"/>
                <a:gd name="T3" fmla="*/ 28 h 69"/>
                <a:gd name="T4" fmla="*/ 4 w 104"/>
                <a:gd name="T5" fmla="*/ 16 h 69"/>
                <a:gd name="T6" fmla="*/ 16 w 104"/>
                <a:gd name="T7" fmla="*/ 8 h 69"/>
                <a:gd name="T8" fmla="*/ 36 w 104"/>
                <a:gd name="T9" fmla="*/ 0 h 69"/>
                <a:gd name="T10" fmla="*/ 56 w 104"/>
                <a:gd name="T11" fmla="*/ 0 h 69"/>
                <a:gd name="T12" fmla="*/ 56 w 104"/>
                <a:gd name="T13" fmla="*/ 0 h 69"/>
                <a:gd name="T14" fmla="*/ 76 w 104"/>
                <a:gd name="T15" fmla="*/ 8 h 69"/>
                <a:gd name="T16" fmla="*/ 92 w 104"/>
                <a:gd name="T17" fmla="*/ 16 h 69"/>
                <a:gd name="T18" fmla="*/ 100 w 104"/>
                <a:gd name="T19" fmla="*/ 28 h 69"/>
                <a:gd name="T20" fmla="*/ 104 w 104"/>
                <a:gd name="T21" fmla="*/ 40 h 69"/>
                <a:gd name="T22" fmla="*/ 104 w 104"/>
                <a:gd name="T23" fmla="*/ 40 h 69"/>
                <a:gd name="T24" fmla="*/ 100 w 104"/>
                <a:gd name="T25" fmla="*/ 53 h 69"/>
                <a:gd name="T26" fmla="*/ 84 w 104"/>
                <a:gd name="T27" fmla="*/ 65 h 69"/>
                <a:gd name="T28" fmla="*/ 68 w 104"/>
                <a:gd name="T29" fmla="*/ 69 h 69"/>
                <a:gd name="T30" fmla="*/ 48 w 104"/>
                <a:gd name="T31" fmla="*/ 69 h 69"/>
                <a:gd name="T32" fmla="*/ 48 w 104"/>
                <a:gd name="T33" fmla="*/ 69 h 69"/>
                <a:gd name="T34" fmla="*/ 28 w 104"/>
                <a:gd name="T35" fmla="*/ 65 h 69"/>
                <a:gd name="T36" fmla="*/ 12 w 104"/>
                <a:gd name="T37" fmla="*/ 53 h 69"/>
                <a:gd name="T38" fmla="*/ 0 w 104"/>
                <a:gd name="T39" fmla="*/ 40 h 69"/>
                <a:gd name="T40" fmla="*/ 0 w 104"/>
                <a:gd name="T41" fmla="*/ 28 h 69"/>
                <a:gd name="T42" fmla="*/ 0 w 104"/>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69">
                  <a:moveTo>
                    <a:pt x="0" y="28"/>
                  </a:moveTo>
                  <a:lnTo>
                    <a:pt x="0" y="28"/>
                  </a:lnTo>
                  <a:lnTo>
                    <a:pt x="4" y="16"/>
                  </a:lnTo>
                  <a:lnTo>
                    <a:pt x="16" y="8"/>
                  </a:lnTo>
                  <a:lnTo>
                    <a:pt x="36" y="0"/>
                  </a:lnTo>
                  <a:lnTo>
                    <a:pt x="56" y="0"/>
                  </a:lnTo>
                  <a:lnTo>
                    <a:pt x="56" y="0"/>
                  </a:lnTo>
                  <a:lnTo>
                    <a:pt x="76" y="8"/>
                  </a:lnTo>
                  <a:lnTo>
                    <a:pt x="92" y="16"/>
                  </a:lnTo>
                  <a:lnTo>
                    <a:pt x="100" y="28"/>
                  </a:lnTo>
                  <a:lnTo>
                    <a:pt x="104" y="40"/>
                  </a:lnTo>
                  <a:lnTo>
                    <a:pt x="104" y="40"/>
                  </a:lnTo>
                  <a:lnTo>
                    <a:pt x="100" y="53"/>
                  </a:lnTo>
                  <a:lnTo>
                    <a:pt x="84" y="65"/>
                  </a:lnTo>
                  <a:lnTo>
                    <a:pt x="68" y="69"/>
                  </a:lnTo>
                  <a:lnTo>
                    <a:pt x="48" y="69"/>
                  </a:lnTo>
                  <a:lnTo>
                    <a:pt x="48" y="69"/>
                  </a:lnTo>
                  <a:lnTo>
                    <a:pt x="28" y="65"/>
                  </a:lnTo>
                  <a:lnTo>
                    <a:pt x="12" y="53"/>
                  </a:lnTo>
                  <a:lnTo>
                    <a:pt x="0" y="40"/>
                  </a:lnTo>
                  <a:lnTo>
                    <a:pt x="0" y="28"/>
                  </a:lnTo>
                  <a:lnTo>
                    <a:pt x="0" y="2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5" name="Freeform 90"/>
            <p:cNvSpPr>
              <a:spLocks/>
            </p:cNvSpPr>
            <p:nvPr/>
          </p:nvSpPr>
          <p:spPr bwMode="auto">
            <a:xfrm>
              <a:off x="1352" y="2805"/>
              <a:ext cx="100" cy="60"/>
            </a:xfrm>
            <a:custGeom>
              <a:avLst/>
              <a:gdLst>
                <a:gd name="T0" fmla="*/ 100 w 100"/>
                <a:gd name="T1" fmla="*/ 36 h 60"/>
                <a:gd name="T2" fmla="*/ 100 w 100"/>
                <a:gd name="T3" fmla="*/ 36 h 60"/>
                <a:gd name="T4" fmla="*/ 92 w 100"/>
                <a:gd name="T5" fmla="*/ 48 h 60"/>
                <a:gd name="T6" fmla="*/ 80 w 100"/>
                <a:gd name="T7" fmla="*/ 56 h 60"/>
                <a:gd name="T8" fmla="*/ 64 w 100"/>
                <a:gd name="T9" fmla="*/ 60 h 60"/>
                <a:gd name="T10" fmla="*/ 44 w 100"/>
                <a:gd name="T11" fmla="*/ 60 h 60"/>
                <a:gd name="T12" fmla="*/ 44 w 100"/>
                <a:gd name="T13" fmla="*/ 60 h 60"/>
                <a:gd name="T14" fmla="*/ 28 w 100"/>
                <a:gd name="T15" fmla="*/ 56 h 60"/>
                <a:gd name="T16" fmla="*/ 12 w 100"/>
                <a:gd name="T17" fmla="*/ 48 h 60"/>
                <a:gd name="T18" fmla="*/ 4 w 100"/>
                <a:gd name="T19" fmla="*/ 36 h 60"/>
                <a:gd name="T20" fmla="*/ 0 w 100"/>
                <a:gd name="T21" fmla="*/ 24 h 60"/>
                <a:gd name="T22" fmla="*/ 0 w 100"/>
                <a:gd name="T23" fmla="*/ 24 h 60"/>
                <a:gd name="T24" fmla="*/ 4 w 100"/>
                <a:gd name="T25" fmla="*/ 12 h 60"/>
                <a:gd name="T26" fmla="*/ 16 w 100"/>
                <a:gd name="T27" fmla="*/ 4 h 60"/>
                <a:gd name="T28" fmla="*/ 36 w 100"/>
                <a:gd name="T29" fmla="*/ 0 h 60"/>
                <a:gd name="T30" fmla="*/ 52 w 100"/>
                <a:gd name="T31" fmla="*/ 0 h 60"/>
                <a:gd name="T32" fmla="*/ 52 w 100"/>
                <a:gd name="T33" fmla="*/ 0 h 60"/>
                <a:gd name="T34" fmla="*/ 72 w 100"/>
                <a:gd name="T35" fmla="*/ 4 h 60"/>
                <a:gd name="T36" fmla="*/ 88 w 100"/>
                <a:gd name="T37" fmla="*/ 16 h 60"/>
                <a:gd name="T38" fmla="*/ 96 w 100"/>
                <a:gd name="T39" fmla="*/ 24 h 60"/>
                <a:gd name="T40" fmla="*/ 100 w 100"/>
                <a:gd name="T41" fmla="*/ 36 h 60"/>
                <a:gd name="T42" fmla="*/ 100 w 100"/>
                <a:gd name="T43"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60">
                  <a:moveTo>
                    <a:pt x="100" y="36"/>
                  </a:moveTo>
                  <a:lnTo>
                    <a:pt x="100" y="36"/>
                  </a:lnTo>
                  <a:lnTo>
                    <a:pt x="92" y="48"/>
                  </a:lnTo>
                  <a:lnTo>
                    <a:pt x="80" y="56"/>
                  </a:lnTo>
                  <a:lnTo>
                    <a:pt x="64" y="60"/>
                  </a:lnTo>
                  <a:lnTo>
                    <a:pt x="44" y="60"/>
                  </a:lnTo>
                  <a:lnTo>
                    <a:pt x="44" y="60"/>
                  </a:lnTo>
                  <a:lnTo>
                    <a:pt x="28" y="56"/>
                  </a:lnTo>
                  <a:lnTo>
                    <a:pt x="12" y="48"/>
                  </a:lnTo>
                  <a:lnTo>
                    <a:pt x="4" y="36"/>
                  </a:lnTo>
                  <a:lnTo>
                    <a:pt x="0" y="24"/>
                  </a:lnTo>
                  <a:lnTo>
                    <a:pt x="0" y="24"/>
                  </a:lnTo>
                  <a:lnTo>
                    <a:pt x="4" y="12"/>
                  </a:lnTo>
                  <a:lnTo>
                    <a:pt x="16" y="4"/>
                  </a:lnTo>
                  <a:lnTo>
                    <a:pt x="36" y="0"/>
                  </a:lnTo>
                  <a:lnTo>
                    <a:pt x="52" y="0"/>
                  </a:lnTo>
                  <a:lnTo>
                    <a:pt x="52" y="0"/>
                  </a:lnTo>
                  <a:lnTo>
                    <a:pt x="72" y="4"/>
                  </a:lnTo>
                  <a:lnTo>
                    <a:pt x="88" y="16"/>
                  </a:lnTo>
                  <a:lnTo>
                    <a:pt x="96" y="24"/>
                  </a:lnTo>
                  <a:lnTo>
                    <a:pt x="100" y="36"/>
                  </a:lnTo>
                  <a:lnTo>
                    <a:pt x="100" y="3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6" name="Freeform 91"/>
            <p:cNvSpPr>
              <a:spLocks/>
            </p:cNvSpPr>
            <p:nvPr/>
          </p:nvSpPr>
          <p:spPr bwMode="auto">
            <a:xfrm>
              <a:off x="1116" y="2647"/>
              <a:ext cx="436" cy="149"/>
            </a:xfrm>
            <a:custGeom>
              <a:avLst/>
              <a:gdLst>
                <a:gd name="T0" fmla="*/ 436 w 436"/>
                <a:gd name="T1" fmla="*/ 12 h 149"/>
                <a:gd name="T2" fmla="*/ 436 w 436"/>
                <a:gd name="T3" fmla="*/ 12 h 149"/>
                <a:gd name="T4" fmla="*/ 428 w 436"/>
                <a:gd name="T5" fmla="*/ 24 h 149"/>
                <a:gd name="T6" fmla="*/ 400 w 436"/>
                <a:gd name="T7" fmla="*/ 56 h 149"/>
                <a:gd name="T8" fmla="*/ 360 w 436"/>
                <a:gd name="T9" fmla="*/ 93 h 149"/>
                <a:gd name="T10" fmla="*/ 332 w 436"/>
                <a:gd name="T11" fmla="*/ 109 h 149"/>
                <a:gd name="T12" fmla="*/ 304 w 436"/>
                <a:gd name="T13" fmla="*/ 125 h 149"/>
                <a:gd name="T14" fmla="*/ 272 w 436"/>
                <a:gd name="T15" fmla="*/ 137 h 149"/>
                <a:gd name="T16" fmla="*/ 240 w 436"/>
                <a:gd name="T17" fmla="*/ 145 h 149"/>
                <a:gd name="T18" fmla="*/ 204 w 436"/>
                <a:gd name="T19" fmla="*/ 149 h 149"/>
                <a:gd name="T20" fmla="*/ 164 w 436"/>
                <a:gd name="T21" fmla="*/ 141 h 149"/>
                <a:gd name="T22" fmla="*/ 124 w 436"/>
                <a:gd name="T23" fmla="*/ 129 h 149"/>
                <a:gd name="T24" fmla="*/ 84 w 436"/>
                <a:gd name="T25" fmla="*/ 105 h 149"/>
                <a:gd name="T26" fmla="*/ 44 w 436"/>
                <a:gd name="T27" fmla="*/ 68 h 149"/>
                <a:gd name="T28" fmla="*/ 0 w 436"/>
                <a:gd name="T29" fmla="*/ 24 h 149"/>
                <a:gd name="T30" fmla="*/ 12 w 436"/>
                <a:gd name="T31" fmla="*/ 0 h 149"/>
                <a:gd name="T32" fmla="*/ 12 w 436"/>
                <a:gd name="T33" fmla="*/ 0 h 149"/>
                <a:gd name="T34" fmla="*/ 20 w 436"/>
                <a:gd name="T35" fmla="*/ 8 h 149"/>
                <a:gd name="T36" fmla="*/ 44 w 436"/>
                <a:gd name="T37" fmla="*/ 36 h 149"/>
                <a:gd name="T38" fmla="*/ 84 w 436"/>
                <a:gd name="T39" fmla="*/ 64 h 149"/>
                <a:gd name="T40" fmla="*/ 108 w 436"/>
                <a:gd name="T41" fmla="*/ 81 h 149"/>
                <a:gd name="T42" fmla="*/ 136 w 436"/>
                <a:gd name="T43" fmla="*/ 93 h 149"/>
                <a:gd name="T44" fmla="*/ 168 w 436"/>
                <a:gd name="T45" fmla="*/ 105 h 149"/>
                <a:gd name="T46" fmla="*/ 200 w 436"/>
                <a:gd name="T47" fmla="*/ 113 h 149"/>
                <a:gd name="T48" fmla="*/ 236 w 436"/>
                <a:gd name="T49" fmla="*/ 113 h 149"/>
                <a:gd name="T50" fmla="*/ 272 w 436"/>
                <a:gd name="T51" fmla="*/ 109 h 149"/>
                <a:gd name="T52" fmla="*/ 312 w 436"/>
                <a:gd name="T53" fmla="*/ 101 h 149"/>
                <a:gd name="T54" fmla="*/ 352 w 436"/>
                <a:gd name="T55" fmla="*/ 81 h 149"/>
                <a:gd name="T56" fmla="*/ 396 w 436"/>
                <a:gd name="T57" fmla="*/ 52 h 149"/>
                <a:gd name="T58" fmla="*/ 436 w 436"/>
                <a:gd name="T59" fmla="*/ 12 h 149"/>
                <a:gd name="T60" fmla="*/ 436 w 436"/>
                <a:gd name="T61" fmla="*/ 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6" h="149">
                  <a:moveTo>
                    <a:pt x="436" y="12"/>
                  </a:moveTo>
                  <a:lnTo>
                    <a:pt x="436" y="12"/>
                  </a:lnTo>
                  <a:lnTo>
                    <a:pt x="428" y="24"/>
                  </a:lnTo>
                  <a:lnTo>
                    <a:pt x="400" y="56"/>
                  </a:lnTo>
                  <a:lnTo>
                    <a:pt x="360" y="93"/>
                  </a:lnTo>
                  <a:lnTo>
                    <a:pt x="332" y="109"/>
                  </a:lnTo>
                  <a:lnTo>
                    <a:pt x="304" y="125"/>
                  </a:lnTo>
                  <a:lnTo>
                    <a:pt x="272" y="137"/>
                  </a:lnTo>
                  <a:lnTo>
                    <a:pt x="240" y="145"/>
                  </a:lnTo>
                  <a:lnTo>
                    <a:pt x="204" y="149"/>
                  </a:lnTo>
                  <a:lnTo>
                    <a:pt x="164" y="141"/>
                  </a:lnTo>
                  <a:lnTo>
                    <a:pt x="124" y="129"/>
                  </a:lnTo>
                  <a:lnTo>
                    <a:pt x="84" y="105"/>
                  </a:lnTo>
                  <a:lnTo>
                    <a:pt x="44" y="68"/>
                  </a:lnTo>
                  <a:lnTo>
                    <a:pt x="0" y="24"/>
                  </a:lnTo>
                  <a:lnTo>
                    <a:pt x="12" y="0"/>
                  </a:lnTo>
                  <a:lnTo>
                    <a:pt x="12" y="0"/>
                  </a:lnTo>
                  <a:lnTo>
                    <a:pt x="20" y="8"/>
                  </a:lnTo>
                  <a:lnTo>
                    <a:pt x="44" y="36"/>
                  </a:lnTo>
                  <a:lnTo>
                    <a:pt x="84" y="64"/>
                  </a:lnTo>
                  <a:lnTo>
                    <a:pt x="108" y="81"/>
                  </a:lnTo>
                  <a:lnTo>
                    <a:pt x="136" y="93"/>
                  </a:lnTo>
                  <a:lnTo>
                    <a:pt x="168" y="105"/>
                  </a:lnTo>
                  <a:lnTo>
                    <a:pt x="200" y="113"/>
                  </a:lnTo>
                  <a:lnTo>
                    <a:pt x="236" y="113"/>
                  </a:lnTo>
                  <a:lnTo>
                    <a:pt x="272" y="109"/>
                  </a:lnTo>
                  <a:lnTo>
                    <a:pt x="312" y="101"/>
                  </a:lnTo>
                  <a:lnTo>
                    <a:pt x="352" y="81"/>
                  </a:lnTo>
                  <a:lnTo>
                    <a:pt x="396" y="52"/>
                  </a:lnTo>
                  <a:lnTo>
                    <a:pt x="436" y="12"/>
                  </a:lnTo>
                  <a:lnTo>
                    <a:pt x="436"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7" name="Freeform 92"/>
            <p:cNvSpPr>
              <a:spLocks/>
            </p:cNvSpPr>
            <p:nvPr/>
          </p:nvSpPr>
          <p:spPr bwMode="auto">
            <a:xfrm>
              <a:off x="1196" y="2792"/>
              <a:ext cx="304" cy="122"/>
            </a:xfrm>
            <a:custGeom>
              <a:avLst/>
              <a:gdLst>
                <a:gd name="T0" fmla="*/ 304 w 304"/>
                <a:gd name="T1" fmla="*/ 21 h 122"/>
                <a:gd name="T2" fmla="*/ 304 w 304"/>
                <a:gd name="T3" fmla="*/ 21 h 122"/>
                <a:gd name="T4" fmla="*/ 272 w 304"/>
                <a:gd name="T5" fmla="*/ 13 h 122"/>
                <a:gd name="T6" fmla="*/ 232 w 304"/>
                <a:gd name="T7" fmla="*/ 4 h 122"/>
                <a:gd name="T8" fmla="*/ 188 w 304"/>
                <a:gd name="T9" fmla="*/ 0 h 122"/>
                <a:gd name="T10" fmla="*/ 164 w 304"/>
                <a:gd name="T11" fmla="*/ 0 h 122"/>
                <a:gd name="T12" fmla="*/ 136 w 304"/>
                <a:gd name="T13" fmla="*/ 4 h 122"/>
                <a:gd name="T14" fmla="*/ 112 w 304"/>
                <a:gd name="T15" fmla="*/ 13 h 122"/>
                <a:gd name="T16" fmla="*/ 88 w 304"/>
                <a:gd name="T17" fmla="*/ 25 h 122"/>
                <a:gd name="T18" fmla="*/ 64 w 304"/>
                <a:gd name="T19" fmla="*/ 41 h 122"/>
                <a:gd name="T20" fmla="*/ 40 w 304"/>
                <a:gd name="T21" fmla="*/ 61 h 122"/>
                <a:gd name="T22" fmla="*/ 20 w 304"/>
                <a:gd name="T23" fmla="*/ 89 h 122"/>
                <a:gd name="T24" fmla="*/ 0 w 304"/>
                <a:gd name="T25" fmla="*/ 122 h 122"/>
                <a:gd name="T26" fmla="*/ 0 w 304"/>
                <a:gd name="T27" fmla="*/ 122 h 122"/>
                <a:gd name="T28" fmla="*/ 16 w 304"/>
                <a:gd name="T29" fmla="*/ 102 h 122"/>
                <a:gd name="T30" fmla="*/ 36 w 304"/>
                <a:gd name="T31" fmla="*/ 81 h 122"/>
                <a:gd name="T32" fmla="*/ 64 w 304"/>
                <a:gd name="T33" fmla="*/ 61 h 122"/>
                <a:gd name="T34" fmla="*/ 104 w 304"/>
                <a:gd name="T35" fmla="*/ 41 h 122"/>
                <a:gd name="T36" fmla="*/ 132 w 304"/>
                <a:gd name="T37" fmla="*/ 33 h 122"/>
                <a:gd name="T38" fmla="*/ 160 w 304"/>
                <a:gd name="T39" fmla="*/ 25 h 122"/>
                <a:gd name="T40" fmla="*/ 192 w 304"/>
                <a:gd name="T41" fmla="*/ 21 h 122"/>
                <a:gd name="T42" fmla="*/ 224 w 304"/>
                <a:gd name="T43" fmla="*/ 21 h 122"/>
                <a:gd name="T44" fmla="*/ 264 w 304"/>
                <a:gd name="T45" fmla="*/ 21 h 122"/>
                <a:gd name="T46" fmla="*/ 304 w 304"/>
                <a:gd name="T47" fmla="*/ 21 h 122"/>
                <a:gd name="T48" fmla="*/ 304 w 304"/>
                <a:gd name="T4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4" h="122">
                  <a:moveTo>
                    <a:pt x="304" y="21"/>
                  </a:moveTo>
                  <a:lnTo>
                    <a:pt x="304" y="21"/>
                  </a:lnTo>
                  <a:lnTo>
                    <a:pt x="272" y="13"/>
                  </a:lnTo>
                  <a:lnTo>
                    <a:pt x="232" y="4"/>
                  </a:lnTo>
                  <a:lnTo>
                    <a:pt x="188" y="0"/>
                  </a:lnTo>
                  <a:lnTo>
                    <a:pt x="164" y="0"/>
                  </a:lnTo>
                  <a:lnTo>
                    <a:pt x="136" y="4"/>
                  </a:lnTo>
                  <a:lnTo>
                    <a:pt x="112" y="13"/>
                  </a:lnTo>
                  <a:lnTo>
                    <a:pt x="88" y="25"/>
                  </a:lnTo>
                  <a:lnTo>
                    <a:pt x="64" y="41"/>
                  </a:lnTo>
                  <a:lnTo>
                    <a:pt x="40" y="61"/>
                  </a:lnTo>
                  <a:lnTo>
                    <a:pt x="20" y="89"/>
                  </a:lnTo>
                  <a:lnTo>
                    <a:pt x="0" y="122"/>
                  </a:lnTo>
                  <a:lnTo>
                    <a:pt x="0" y="122"/>
                  </a:lnTo>
                  <a:lnTo>
                    <a:pt x="16" y="102"/>
                  </a:lnTo>
                  <a:lnTo>
                    <a:pt x="36" y="81"/>
                  </a:lnTo>
                  <a:lnTo>
                    <a:pt x="64" y="61"/>
                  </a:lnTo>
                  <a:lnTo>
                    <a:pt x="104" y="41"/>
                  </a:lnTo>
                  <a:lnTo>
                    <a:pt x="132" y="33"/>
                  </a:lnTo>
                  <a:lnTo>
                    <a:pt x="160" y="25"/>
                  </a:lnTo>
                  <a:lnTo>
                    <a:pt x="192" y="21"/>
                  </a:lnTo>
                  <a:lnTo>
                    <a:pt x="224" y="21"/>
                  </a:lnTo>
                  <a:lnTo>
                    <a:pt x="264" y="21"/>
                  </a:lnTo>
                  <a:lnTo>
                    <a:pt x="304" y="21"/>
                  </a:lnTo>
                  <a:lnTo>
                    <a:pt x="304" y="2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8" name="Freeform 93"/>
            <p:cNvSpPr>
              <a:spLocks/>
            </p:cNvSpPr>
            <p:nvPr/>
          </p:nvSpPr>
          <p:spPr bwMode="auto">
            <a:xfrm>
              <a:off x="1548" y="3068"/>
              <a:ext cx="152" cy="28"/>
            </a:xfrm>
            <a:custGeom>
              <a:avLst/>
              <a:gdLst>
                <a:gd name="T0" fmla="*/ 0 w 152"/>
                <a:gd name="T1" fmla="*/ 20 h 28"/>
                <a:gd name="T2" fmla="*/ 0 w 152"/>
                <a:gd name="T3" fmla="*/ 20 h 28"/>
                <a:gd name="T4" fmla="*/ 16 w 152"/>
                <a:gd name="T5" fmla="*/ 12 h 28"/>
                <a:gd name="T6" fmla="*/ 56 w 152"/>
                <a:gd name="T7" fmla="*/ 4 h 28"/>
                <a:gd name="T8" fmla="*/ 80 w 152"/>
                <a:gd name="T9" fmla="*/ 0 h 28"/>
                <a:gd name="T10" fmla="*/ 104 w 152"/>
                <a:gd name="T11" fmla="*/ 4 h 28"/>
                <a:gd name="T12" fmla="*/ 128 w 152"/>
                <a:gd name="T13" fmla="*/ 12 h 28"/>
                <a:gd name="T14" fmla="*/ 152 w 152"/>
                <a:gd name="T15" fmla="*/ 28 h 28"/>
                <a:gd name="T16" fmla="*/ 152 w 152"/>
                <a:gd name="T17" fmla="*/ 28 h 28"/>
                <a:gd name="T18" fmla="*/ 88 w 152"/>
                <a:gd name="T19" fmla="*/ 20 h 28"/>
                <a:gd name="T20" fmla="*/ 40 w 152"/>
                <a:gd name="T21" fmla="*/ 16 h 28"/>
                <a:gd name="T22" fmla="*/ 0 w 152"/>
                <a:gd name="T23" fmla="*/ 20 h 28"/>
                <a:gd name="T24" fmla="*/ 0 w 152"/>
                <a:gd name="T25"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28">
                  <a:moveTo>
                    <a:pt x="0" y="20"/>
                  </a:moveTo>
                  <a:lnTo>
                    <a:pt x="0" y="20"/>
                  </a:lnTo>
                  <a:lnTo>
                    <a:pt x="16" y="12"/>
                  </a:lnTo>
                  <a:lnTo>
                    <a:pt x="56" y="4"/>
                  </a:lnTo>
                  <a:lnTo>
                    <a:pt x="80" y="0"/>
                  </a:lnTo>
                  <a:lnTo>
                    <a:pt x="104" y="4"/>
                  </a:lnTo>
                  <a:lnTo>
                    <a:pt x="128" y="12"/>
                  </a:lnTo>
                  <a:lnTo>
                    <a:pt x="152" y="28"/>
                  </a:lnTo>
                  <a:lnTo>
                    <a:pt x="152" y="28"/>
                  </a:lnTo>
                  <a:lnTo>
                    <a:pt x="88" y="20"/>
                  </a:lnTo>
                  <a:lnTo>
                    <a:pt x="40" y="16"/>
                  </a:lnTo>
                  <a:lnTo>
                    <a:pt x="0" y="20"/>
                  </a:lnTo>
                  <a:lnTo>
                    <a:pt x="0" y="2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79" name="Freeform 94"/>
            <p:cNvSpPr>
              <a:spLocks/>
            </p:cNvSpPr>
            <p:nvPr/>
          </p:nvSpPr>
          <p:spPr bwMode="auto">
            <a:xfrm>
              <a:off x="1128" y="3432"/>
              <a:ext cx="256" cy="288"/>
            </a:xfrm>
            <a:custGeom>
              <a:avLst/>
              <a:gdLst>
                <a:gd name="T0" fmla="*/ 216 w 256"/>
                <a:gd name="T1" fmla="*/ 73 h 288"/>
                <a:gd name="T2" fmla="*/ 216 w 256"/>
                <a:gd name="T3" fmla="*/ 73 h 288"/>
                <a:gd name="T4" fmla="*/ 196 w 256"/>
                <a:gd name="T5" fmla="*/ 49 h 288"/>
                <a:gd name="T6" fmla="*/ 172 w 256"/>
                <a:gd name="T7" fmla="*/ 28 h 288"/>
                <a:gd name="T8" fmla="*/ 148 w 256"/>
                <a:gd name="T9" fmla="*/ 12 h 288"/>
                <a:gd name="T10" fmla="*/ 124 w 256"/>
                <a:gd name="T11" fmla="*/ 4 h 288"/>
                <a:gd name="T12" fmla="*/ 100 w 256"/>
                <a:gd name="T13" fmla="*/ 0 h 288"/>
                <a:gd name="T14" fmla="*/ 76 w 256"/>
                <a:gd name="T15" fmla="*/ 0 h 288"/>
                <a:gd name="T16" fmla="*/ 52 w 256"/>
                <a:gd name="T17" fmla="*/ 8 h 288"/>
                <a:gd name="T18" fmla="*/ 36 w 256"/>
                <a:gd name="T19" fmla="*/ 20 h 288"/>
                <a:gd name="T20" fmla="*/ 36 w 256"/>
                <a:gd name="T21" fmla="*/ 20 h 288"/>
                <a:gd name="T22" fmla="*/ 20 w 256"/>
                <a:gd name="T23" fmla="*/ 37 h 288"/>
                <a:gd name="T24" fmla="*/ 8 w 256"/>
                <a:gd name="T25" fmla="*/ 57 h 288"/>
                <a:gd name="T26" fmla="*/ 4 w 256"/>
                <a:gd name="T27" fmla="*/ 81 h 288"/>
                <a:gd name="T28" fmla="*/ 0 w 256"/>
                <a:gd name="T29" fmla="*/ 105 h 288"/>
                <a:gd name="T30" fmla="*/ 4 w 256"/>
                <a:gd name="T31" fmla="*/ 134 h 288"/>
                <a:gd name="T32" fmla="*/ 12 w 256"/>
                <a:gd name="T33" fmla="*/ 162 h 288"/>
                <a:gd name="T34" fmla="*/ 24 w 256"/>
                <a:gd name="T35" fmla="*/ 190 h 288"/>
                <a:gd name="T36" fmla="*/ 40 w 256"/>
                <a:gd name="T37" fmla="*/ 215 h 288"/>
                <a:gd name="T38" fmla="*/ 40 w 256"/>
                <a:gd name="T39" fmla="*/ 215 h 288"/>
                <a:gd name="T40" fmla="*/ 60 w 256"/>
                <a:gd name="T41" fmla="*/ 239 h 288"/>
                <a:gd name="T42" fmla="*/ 84 w 256"/>
                <a:gd name="T43" fmla="*/ 259 h 288"/>
                <a:gd name="T44" fmla="*/ 108 w 256"/>
                <a:gd name="T45" fmla="*/ 271 h 288"/>
                <a:gd name="T46" fmla="*/ 132 w 256"/>
                <a:gd name="T47" fmla="*/ 284 h 288"/>
                <a:gd name="T48" fmla="*/ 156 w 256"/>
                <a:gd name="T49" fmla="*/ 288 h 288"/>
                <a:gd name="T50" fmla="*/ 180 w 256"/>
                <a:gd name="T51" fmla="*/ 288 h 288"/>
                <a:gd name="T52" fmla="*/ 204 w 256"/>
                <a:gd name="T53" fmla="*/ 280 h 288"/>
                <a:gd name="T54" fmla="*/ 220 w 256"/>
                <a:gd name="T55" fmla="*/ 267 h 288"/>
                <a:gd name="T56" fmla="*/ 220 w 256"/>
                <a:gd name="T57" fmla="*/ 267 h 288"/>
                <a:gd name="T58" fmla="*/ 236 w 256"/>
                <a:gd name="T59" fmla="*/ 251 h 288"/>
                <a:gd name="T60" fmla="*/ 248 w 256"/>
                <a:gd name="T61" fmla="*/ 231 h 288"/>
                <a:gd name="T62" fmla="*/ 252 w 256"/>
                <a:gd name="T63" fmla="*/ 207 h 288"/>
                <a:gd name="T64" fmla="*/ 256 w 256"/>
                <a:gd name="T65" fmla="*/ 178 h 288"/>
                <a:gd name="T66" fmla="*/ 252 w 256"/>
                <a:gd name="T67" fmla="*/ 154 h 288"/>
                <a:gd name="T68" fmla="*/ 244 w 256"/>
                <a:gd name="T69" fmla="*/ 126 h 288"/>
                <a:gd name="T70" fmla="*/ 232 w 256"/>
                <a:gd name="T71" fmla="*/ 97 h 288"/>
                <a:gd name="T72" fmla="*/ 216 w 256"/>
                <a:gd name="T73" fmla="*/ 73 h 288"/>
                <a:gd name="T74" fmla="*/ 216 w 256"/>
                <a:gd name="T75" fmla="*/ 7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88">
                  <a:moveTo>
                    <a:pt x="216" y="73"/>
                  </a:moveTo>
                  <a:lnTo>
                    <a:pt x="216" y="73"/>
                  </a:lnTo>
                  <a:lnTo>
                    <a:pt x="196" y="49"/>
                  </a:lnTo>
                  <a:lnTo>
                    <a:pt x="172" y="28"/>
                  </a:lnTo>
                  <a:lnTo>
                    <a:pt x="148" y="12"/>
                  </a:lnTo>
                  <a:lnTo>
                    <a:pt x="124" y="4"/>
                  </a:lnTo>
                  <a:lnTo>
                    <a:pt x="100" y="0"/>
                  </a:lnTo>
                  <a:lnTo>
                    <a:pt x="76" y="0"/>
                  </a:lnTo>
                  <a:lnTo>
                    <a:pt x="52" y="8"/>
                  </a:lnTo>
                  <a:lnTo>
                    <a:pt x="36" y="20"/>
                  </a:lnTo>
                  <a:lnTo>
                    <a:pt x="36" y="20"/>
                  </a:lnTo>
                  <a:lnTo>
                    <a:pt x="20" y="37"/>
                  </a:lnTo>
                  <a:lnTo>
                    <a:pt x="8" y="57"/>
                  </a:lnTo>
                  <a:lnTo>
                    <a:pt x="4" y="81"/>
                  </a:lnTo>
                  <a:lnTo>
                    <a:pt x="0" y="105"/>
                  </a:lnTo>
                  <a:lnTo>
                    <a:pt x="4" y="134"/>
                  </a:lnTo>
                  <a:lnTo>
                    <a:pt x="12" y="162"/>
                  </a:lnTo>
                  <a:lnTo>
                    <a:pt x="24" y="190"/>
                  </a:lnTo>
                  <a:lnTo>
                    <a:pt x="40" y="215"/>
                  </a:lnTo>
                  <a:lnTo>
                    <a:pt x="40" y="215"/>
                  </a:lnTo>
                  <a:lnTo>
                    <a:pt x="60" y="239"/>
                  </a:lnTo>
                  <a:lnTo>
                    <a:pt x="84" y="259"/>
                  </a:lnTo>
                  <a:lnTo>
                    <a:pt x="108" y="271"/>
                  </a:lnTo>
                  <a:lnTo>
                    <a:pt x="132" y="284"/>
                  </a:lnTo>
                  <a:lnTo>
                    <a:pt x="156" y="288"/>
                  </a:lnTo>
                  <a:lnTo>
                    <a:pt x="180" y="288"/>
                  </a:lnTo>
                  <a:lnTo>
                    <a:pt x="204" y="280"/>
                  </a:lnTo>
                  <a:lnTo>
                    <a:pt x="220" y="267"/>
                  </a:lnTo>
                  <a:lnTo>
                    <a:pt x="220" y="267"/>
                  </a:lnTo>
                  <a:lnTo>
                    <a:pt x="236" y="251"/>
                  </a:lnTo>
                  <a:lnTo>
                    <a:pt x="248" y="231"/>
                  </a:lnTo>
                  <a:lnTo>
                    <a:pt x="252" y="207"/>
                  </a:lnTo>
                  <a:lnTo>
                    <a:pt x="256" y="178"/>
                  </a:lnTo>
                  <a:lnTo>
                    <a:pt x="252" y="154"/>
                  </a:lnTo>
                  <a:lnTo>
                    <a:pt x="244" y="126"/>
                  </a:lnTo>
                  <a:lnTo>
                    <a:pt x="232" y="97"/>
                  </a:lnTo>
                  <a:lnTo>
                    <a:pt x="216" y="73"/>
                  </a:lnTo>
                  <a:lnTo>
                    <a:pt x="216"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0" name="Freeform 95"/>
            <p:cNvSpPr>
              <a:spLocks/>
            </p:cNvSpPr>
            <p:nvPr/>
          </p:nvSpPr>
          <p:spPr bwMode="auto">
            <a:xfrm>
              <a:off x="1148" y="3456"/>
              <a:ext cx="216" cy="239"/>
            </a:xfrm>
            <a:custGeom>
              <a:avLst/>
              <a:gdLst>
                <a:gd name="T0" fmla="*/ 180 w 216"/>
                <a:gd name="T1" fmla="*/ 61 h 239"/>
                <a:gd name="T2" fmla="*/ 180 w 216"/>
                <a:gd name="T3" fmla="*/ 61 h 239"/>
                <a:gd name="T4" fmla="*/ 164 w 216"/>
                <a:gd name="T5" fmla="*/ 41 h 239"/>
                <a:gd name="T6" fmla="*/ 144 w 216"/>
                <a:gd name="T7" fmla="*/ 25 h 239"/>
                <a:gd name="T8" fmla="*/ 124 w 216"/>
                <a:gd name="T9" fmla="*/ 13 h 239"/>
                <a:gd name="T10" fmla="*/ 100 w 216"/>
                <a:gd name="T11" fmla="*/ 4 h 239"/>
                <a:gd name="T12" fmla="*/ 80 w 216"/>
                <a:gd name="T13" fmla="*/ 0 h 239"/>
                <a:gd name="T14" fmla="*/ 60 w 216"/>
                <a:gd name="T15" fmla="*/ 0 h 239"/>
                <a:gd name="T16" fmla="*/ 40 w 216"/>
                <a:gd name="T17" fmla="*/ 4 h 239"/>
                <a:gd name="T18" fmla="*/ 24 w 216"/>
                <a:gd name="T19" fmla="*/ 13 h 239"/>
                <a:gd name="T20" fmla="*/ 24 w 216"/>
                <a:gd name="T21" fmla="*/ 13 h 239"/>
                <a:gd name="T22" fmla="*/ 12 w 216"/>
                <a:gd name="T23" fmla="*/ 29 h 239"/>
                <a:gd name="T24" fmla="*/ 4 w 216"/>
                <a:gd name="T25" fmla="*/ 45 h 239"/>
                <a:gd name="T26" fmla="*/ 0 w 216"/>
                <a:gd name="T27" fmla="*/ 65 h 239"/>
                <a:gd name="T28" fmla="*/ 0 w 216"/>
                <a:gd name="T29" fmla="*/ 85 h 239"/>
                <a:gd name="T30" fmla="*/ 0 w 216"/>
                <a:gd name="T31" fmla="*/ 110 h 239"/>
                <a:gd name="T32" fmla="*/ 8 w 216"/>
                <a:gd name="T33" fmla="*/ 130 h 239"/>
                <a:gd name="T34" fmla="*/ 20 w 216"/>
                <a:gd name="T35" fmla="*/ 154 h 239"/>
                <a:gd name="T36" fmla="*/ 36 w 216"/>
                <a:gd name="T37" fmla="*/ 179 h 239"/>
                <a:gd name="T38" fmla="*/ 36 w 216"/>
                <a:gd name="T39" fmla="*/ 179 h 239"/>
                <a:gd name="T40" fmla="*/ 52 w 216"/>
                <a:gd name="T41" fmla="*/ 199 h 239"/>
                <a:gd name="T42" fmla="*/ 72 w 216"/>
                <a:gd name="T43" fmla="*/ 215 h 239"/>
                <a:gd name="T44" fmla="*/ 92 w 216"/>
                <a:gd name="T45" fmla="*/ 227 h 239"/>
                <a:gd name="T46" fmla="*/ 116 w 216"/>
                <a:gd name="T47" fmla="*/ 235 h 239"/>
                <a:gd name="T48" fmla="*/ 136 w 216"/>
                <a:gd name="T49" fmla="*/ 239 h 239"/>
                <a:gd name="T50" fmla="*/ 156 w 216"/>
                <a:gd name="T51" fmla="*/ 239 h 239"/>
                <a:gd name="T52" fmla="*/ 176 w 216"/>
                <a:gd name="T53" fmla="*/ 235 h 239"/>
                <a:gd name="T54" fmla="*/ 192 w 216"/>
                <a:gd name="T55" fmla="*/ 223 h 239"/>
                <a:gd name="T56" fmla="*/ 192 w 216"/>
                <a:gd name="T57" fmla="*/ 223 h 239"/>
                <a:gd name="T58" fmla="*/ 204 w 216"/>
                <a:gd name="T59" fmla="*/ 211 h 239"/>
                <a:gd name="T60" fmla="*/ 212 w 216"/>
                <a:gd name="T61" fmla="*/ 195 h 239"/>
                <a:gd name="T62" fmla="*/ 216 w 216"/>
                <a:gd name="T63" fmla="*/ 175 h 239"/>
                <a:gd name="T64" fmla="*/ 216 w 216"/>
                <a:gd name="T65" fmla="*/ 154 h 239"/>
                <a:gd name="T66" fmla="*/ 216 w 216"/>
                <a:gd name="T67" fmla="*/ 130 h 239"/>
                <a:gd name="T68" fmla="*/ 208 w 216"/>
                <a:gd name="T69" fmla="*/ 106 h 239"/>
                <a:gd name="T70" fmla="*/ 196 w 216"/>
                <a:gd name="T71" fmla="*/ 81 h 239"/>
                <a:gd name="T72" fmla="*/ 180 w 216"/>
                <a:gd name="T73" fmla="*/ 61 h 239"/>
                <a:gd name="T74" fmla="*/ 180 w 216"/>
                <a:gd name="T75" fmla="*/ 6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39">
                  <a:moveTo>
                    <a:pt x="180" y="61"/>
                  </a:moveTo>
                  <a:lnTo>
                    <a:pt x="180" y="61"/>
                  </a:lnTo>
                  <a:lnTo>
                    <a:pt x="164" y="41"/>
                  </a:lnTo>
                  <a:lnTo>
                    <a:pt x="144" y="25"/>
                  </a:lnTo>
                  <a:lnTo>
                    <a:pt x="124" y="13"/>
                  </a:lnTo>
                  <a:lnTo>
                    <a:pt x="100" y="4"/>
                  </a:lnTo>
                  <a:lnTo>
                    <a:pt x="80" y="0"/>
                  </a:lnTo>
                  <a:lnTo>
                    <a:pt x="60" y="0"/>
                  </a:lnTo>
                  <a:lnTo>
                    <a:pt x="40" y="4"/>
                  </a:lnTo>
                  <a:lnTo>
                    <a:pt x="24" y="13"/>
                  </a:lnTo>
                  <a:lnTo>
                    <a:pt x="24" y="13"/>
                  </a:lnTo>
                  <a:lnTo>
                    <a:pt x="12" y="29"/>
                  </a:lnTo>
                  <a:lnTo>
                    <a:pt x="4" y="45"/>
                  </a:lnTo>
                  <a:lnTo>
                    <a:pt x="0" y="65"/>
                  </a:lnTo>
                  <a:lnTo>
                    <a:pt x="0" y="85"/>
                  </a:lnTo>
                  <a:lnTo>
                    <a:pt x="0" y="110"/>
                  </a:lnTo>
                  <a:lnTo>
                    <a:pt x="8" y="130"/>
                  </a:lnTo>
                  <a:lnTo>
                    <a:pt x="20" y="154"/>
                  </a:lnTo>
                  <a:lnTo>
                    <a:pt x="36" y="179"/>
                  </a:lnTo>
                  <a:lnTo>
                    <a:pt x="36" y="179"/>
                  </a:lnTo>
                  <a:lnTo>
                    <a:pt x="52" y="199"/>
                  </a:lnTo>
                  <a:lnTo>
                    <a:pt x="72" y="215"/>
                  </a:lnTo>
                  <a:lnTo>
                    <a:pt x="92" y="227"/>
                  </a:lnTo>
                  <a:lnTo>
                    <a:pt x="116" y="235"/>
                  </a:lnTo>
                  <a:lnTo>
                    <a:pt x="136" y="239"/>
                  </a:lnTo>
                  <a:lnTo>
                    <a:pt x="156" y="239"/>
                  </a:lnTo>
                  <a:lnTo>
                    <a:pt x="176" y="235"/>
                  </a:lnTo>
                  <a:lnTo>
                    <a:pt x="192" y="223"/>
                  </a:lnTo>
                  <a:lnTo>
                    <a:pt x="192" y="223"/>
                  </a:lnTo>
                  <a:lnTo>
                    <a:pt x="204" y="211"/>
                  </a:lnTo>
                  <a:lnTo>
                    <a:pt x="212" y="195"/>
                  </a:lnTo>
                  <a:lnTo>
                    <a:pt x="216" y="175"/>
                  </a:lnTo>
                  <a:lnTo>
                    <a:pt x="216" y="154"/>
                  </a:lnTo>
                  <a:lnTo>
                    <a:pt x="216" y="130"/>
                  </a:lnTo>
                  <a:lnTo>
                    <a:pt x="208" y="106"/>
                  </a:lnTo>
                  <a:lnTo>
                    <a:pt x="196" y="81"/>
                  </a:lnTo>
                  <a:lnTo>
                    <a:pt x="180" y="61"/>
                  </a:lnTo>
                  <a:lnTo>
                    <a:pt x="18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1" name="Freeform 96"/>
            <p:cNvSpPr>
              <a:spLocks/>
            </p:cNvSpPr>
            <p:nvPr/>
          </p:nvSpPr>
          <p:spPr bwMode="auto">
            <a:xfrm>
              <a:off x="1236" y="3096"/>
              <a:ext cx="352" cy="530"/>
            </a:xfrm>
            <a:custGeom>
              <a:avLst/>
              <a:gdLst>
                <a:gd name="T0" fmla="*/ 276 w 352"/>
                <a:gd name="T1" fmla="*/ 462 h 530"/>
                <a:gd name="T2" fmla="*/ 276 w 352"/>
                <a:gd name="T3" fmla="*/ 462 h 530"/>
                <a:gd name="T4" fmla="*/ 256 w 352"/>
                <a:gd name="T5" fmla="*/ 474 h 530"/>
                <a:gd name="T6" fmla="*/ 236 w 352"/>
                <a:gd name="T7" fmla="*/ 486 h 530"/>
                <a:gd name="T8" fmla="*/ 192 w 352"/>
                <a:gd name="T9" fmla="*/ 506 h 530"/>
                <a:gd name="T10" fmla="*/ 144 w 352"/>
                <a:gd name="T11" fmla="*/ 518 h 530"/>
                <a:gd name="T12" fmla="*/ 104 w 352"/>
                <a:gd name="T13" fmla="*/ 530 h 530"/>
                <a:gd name="T14" fmla="*/ 104 w 352"/>
                <a:gd name="T15" fmla="*/ 530 h 530"/>
                <a:gd name="T16" fmla="*/ 92 w 352"/>
                <a:gd name="T17" fmla="*/ 530 h 530"/>
                <a:gd name="T18" fmla="*/ 80 w 352"/>
                <a:gd name="T19" fmla="*/ 530 h 530"/>
                <a:gd name="T20" fmla="*/ 60 w 352"/>
                <a:gd name="T21" fmla="*/ 518 h 530"/>
                <a:gd name="T22" fmla="*/ 40 w 352"/>
                <a:gd name="T23" fmla="*/ 502 h 530"/>
                <a:gd name="T24" fmla="*/ 20 w 352"/>
                <a:gd name="T25" fmla="*/ 478 h 530"/>
                <a:gd name="T26" fmla="*/ 4 w 352"/>
                <a:gd name="T27" fmla="*/ 445 h 530"/>
                <a:gd name="T28" fmla="*/ 0 w 352"/>
                <a:gd name="T29" fmla="*/ 417 h 530"/>
                <a:gd name="T30" fmla="*/ 0 w 352"/>
                <a:gd name="T31" fmla="*/ 401 h 530"/>
                <a:gd name="T32" fmla="*/ 0 w 352"/>
                <a:gd name="T33" fmla="*/ 381 h 530"/>
                <a:gd name="T34" fmla="*/ 4 w 352"/>
                <a:gd name="T35" fmla="*/ 364 h 530"/>
                <a:gd name="T36" fmla="*/ 16 w 352"/>
                <a:gd name="T37" fmla="*/ 348 h 530"/>
                <a:gd name="T38" fmla="*/ 16 w 352"/>
                <a:gd name="T39" fmla="*/ 348 h 530"/>
                <a:gd name="T40" fmla="*/ 32 w 352"/>
                <a:gd name="T41" fmla="*/ 344 h 530"/>
                <a:gd name="T42" fmla="*/ 52 w 352"/>
                <a:gd name="T43" fmla="*/ 336 h 530"/>
                <a:gd name="T44" fmla="*/ 68 w 352"/>
                <a:gd name="T45" fmla="*/ 316 h 530"/>
                <a:gd name="T46" fmla="*/ 84 w 352"/>
                <a:gd name="T47" fmla="*/ 296 h 530"/>
                <a:gd name="T48" fmla="*/ 108 w 352"/>
                <a:gd name="T49" fmla="*/ 247 h 530"/>
                <a:gd name="T50" fmla="*/ 128 w 352"/>
                <a:gd name="T51" fmla="*/ 198 h 530"/>
                <a:gd name="T52" fmla="*/ 128 w 352"/>
                <a:gd name="T53" fmla="*/ 198 h 530"/>
                <a:gd name="T54" fmla="*/ 148 w 352"/>
                <a:gd name="T55" fmla="*/ 146 h 530"/>
                <a:gd name="T56" fmla="*/ 172 w 352"/>
                <a:gd name="T57" fmla="*/ 97 h 530"/>
                <a:gd name="T58" fmla="*/ 196 w 352"/>
                <a:gd name="T59" fmla="*/ 49 h 530"/>
                <a:gd name="T60" fmla="*/ 228 w 352"/>
                <a:gd name="T61" fmla="*/ 0 h 530"/>
                <a:gd name="T62" fmla="*/ 280 w 352"/>
                <a:gd name="T63" fmla="*/ 8 h 530"/>
                <a:gd name="T64" fmla="*/ 280 w 352"/>
                <a:gd name="T65" fmla="*/ 8 h 530"/>
                <a:gd name="T66" fmla="*/ 292 w 352"/>
                <a:gd name="T67" fmla="*/ 61 h 530"/>
                <a:gd name="T68" fmla="*/ 300 w 352"/>
                <a:gd name="T69" fmla="*/ 113 h 530"/>
                <a:gd name="T70" fmla="*/ 308 w 352"/>
                <a:gd name="T71" fmla="*/ 166 h 530"/>
                <a:gd name="T72" fmla="*/ 312 w 352"/>
                <a:gd name="T73" fmla="*/ 219 h 530"/>
                <a:gd name="T74" fmla="*/ 312 w 352"/>
                <a:gd name="T75" fmla="*/ 219 h 530"/>
                <a:gd name="T76" fmla="*/ 316 w 352"/>
                <a:gd name="T77" fmla="*/ 243 h 530"/>
                <a:gd name="T78" fmla="*/ 320 w 352"/>
                <a:gd name="T79" fmla="*/ 263 h 530"/>
                <a:gd name="T80" fmla="*/ 320 w 352"/>
                <a:gd name="T81" fmla="*/ 263 h 530"/>
                <a:gd name="T82" fmla="*/ 352 w 352"/>
                <a:gd name="T83" fmla="*/ 211 h 530"/>
                <a:gd name="T84" fmla="*/ 352 w 352"/>
                <a:gd name="T85" fmla="*/ 211 h 530"/>
                <a:gd name="T86" fmla="*/ 348 w 352"/>
                <a:gd name="T87" fmla="*/ 279 h 530"/>
                <a:gd name="T88" fmla="*/ 348 w 352"/>
                <a:gd name="T89" fmla="*/ 312 h 530"/>
                <a:gd name="T90" fmla="*/ 340 w 352"/>
                <a:gd name="T91" fmla="*/ 344 h 530"/>
                <a:gd name="T92" fmla="*/ 332 w 352"/>
                <a:gd name="T93" fmla="*/ 377 h 530"/>
                <a:gd name="T94" fmla="*/ 316 w 352"/>
                <a:gd name="T95" fmla="*/ 405 h 530"/>
                <a:gd name="T96" fmla="*/ 300 w 352"/>
                <a:gd name="T97" fmla="*/ 433 h 530"/>
                <a:gd name="T98" fmla="*/ 276 w 352"/>
                <a:gd name="T99" fmla="*/ 462 h 530"/>
                <a:gd name="T100" fmla="*/ 276 w 352"/>
                <a:gd name="T101" fmla="*/ 46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2" h="530">
                  <a:moveTo>
                    <a:pt x="276" y="462"/>
                  </a:moveTo>
                  <a:lnTo>
                    <a:pt x="276" y="462"/>
                  </a:lnTo>
                  <a:lnTo>
                    <a:pt x="256" y="474"/>
                  </a:lnTo>
                  <a:lnTo>
                    <a:pt x="236" y="486"/>
                  </a:lnTo>
                  <a:lnTo>
                    <a:pt x="192" y="506"/>
                  </a:lnTo>
                  <a:lnTo>
                    <a:pt x="144" y="518"/>
                  </a:lnTo>
                  <a:lnTo>
                    <a:pt x="104" y="530"/>
                  </a:lnTo>
                  <a:lnTo>
                    <a:pt x="104" y="530"/>
                  </a:lnTo>
                  <a:lnTo>
                    <a:pt x="92" y="530"/>
                  </a:lnTo>
                  <a:lnTo>
                    <a:pt x="80" y="530"/>
                  </a:lnTo>
                  <a:lnTo>
                    <a:pt x="60" y="518"/>
                  </a:lnTo>
                  <a:lnTo>
                    <a:pt x="40" y="502"/>
                  </a:lnTo>
                  <a:lnTo>
                    <a:pt x="20" y="478"/>
                  </a:lnTo>
                  <a:lnTo>
                    <a:pt x="4" y="445"/>
                  </a:lnTo>
                  <a:lnTo>
                    <a:pt x="0" y="417"/>
                  </a:lnTo>
                  <a:lnTo>
                    <a:pt x="0" y="401"/>
                  </a:lnTo>
                  <a:lnTo>
                    <a:pt x="0" y="381"/>
                  </a:lnTo>
                  <a:lnTo>
                    <a:pt x="4" y="364"/>
                  </a:lnTo>
                  <a:lnTo>
                    <a:pt x="16" y="348"/>
                  </a:lnTo>
                  <a:lnTo>
                    <a:pt x="16" y="348"/>
                  </a:lnTo>
                  <a:lnTo>
                    <a:pt x="32" y="344"/>
                  </a:lnTo>
                  <a:lnTo>
                    <a:pt x="52" y="336"/>
                  </a:lnTo>
                  <a:lnTo>
                    <a:pt x="68" y="316"/>
                  </a:lnTo>
                  <a:lnTo>
                    <a:pt x="84" y="296"/>
                  </a:lnTo>
                  <a:lnTo>
                    <a:pt x="108" y="247"/>
                  </a:lnTo>
                  <a:lnTo>
                    <a:pt x="128" y="198"/>
                  </a:lnTo>
                  <a:lnTo>
                    <a:pt x="128" y="198"/>
                  </a:lnTo>
                  <a:lnTo>
                    <a:pt x="148" y="146"/>
                  </a:lnTo>
                  <a:lnTo>
                    <a:pt x="172" y="97"/>
                  </a:lnTo>
                  <a:lnTo>
                    <a:pt x="196" y="49"/>
                  </a:lnTo>
                  <a:lnTo>
                    <a:pt x="228" y="0"/>
                  </a:lnTo>
                  <a:lnTo>
                    <a:pt x="280" y="8"/>
                  </a:lnTo>
                  <a:lnTo>
                    <a:pt x="280" y="8"/>
                  </a:lnTo>
                  <a:lnTo>
                    <a:pt x="292" y="61"/>
                  </a:lnTo>
                  <a:lnTo>
                    <a:pt x="300" y="113"/>
                  </a:lnTo>
                  <a:lnTo>
                    <a:pt x="308" y="166"/>
                  </a:lnTo>
                  <a:lnTo>
                    <a:pt x="312" y="219"/>
                  </a:lnTo>
                  <a:lnTo>
                    <a:pt x="312" y="219"/>
                  </a:lnTo>
                  <a:lnTo>
                    <a:pt x="316" y="243"/>
                  </a:lnTo>
                  <a:lnTo>
                    <a:pt x="320" y="263"/>
                  </a:lnTo>
                  <a:lnTo>
                    <a:pt x="320" y="263"/>
                  </a:lnTo>
                  <a:lnTo>
                    <a:pt x="352" y="211"/>
                  </a:lnTo>
                  <a:lnTo>
                    <a:pt x="352" y="211"/>
                  </a:lnTo>
                  <a:lnTo>
                    <a:pt x="348" y="279"/>
                  </a:lnTo>
                  <a:lnTo>
                    <a:pt x="348" y="312"/>
                  </a:lnTo>
                  <a:lnTo>
                    <a:pt x="340" y="344"/>
                  </a:lnTo>
                  <a:lnTo>
                    <a:pt x="332" y="377"/>
                  </a:lnTo>
                  <a:lnTo>
                    <a:pt x="316" y="405"/>
                  </a:lnTo>
                  <a:lnTo>
                    <a:pt x="300" y="433"/>
                  </a:lnTo>
                  <a:lnTo>
                    <a:pt x="276" y="462"/>
                  </a:lnTo>
                  <a:lnTo>
                    <a:pt x="276"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2" name="Freeform 97"/>
            <p:cNvSpPr>
              <a:spLocks/>
            </p:cNvSpPr>
            <p:nvPr/>
          </p:nvSpPr>
          <p:spPr bwMode="auto">
            <a:xfrm>
              <a:off x="1244" y="3112"/>
              <a:ext cx="328" cy="506"/>
            </a:xfrm>
            <a:custGeom>
              <a:avLst/>
              <a:gdLst>
                <a:gd name="T0" fmla="*/ 328 w 328"/>
                <a:gd name="T1" fmla="*/ 247 h 506"/>
                <a:gd name="T2" fmla="*/ 328 w 328"/>
                <a:gd name="T3" fmla="*/ 247 h 506"/>
                <a:gd name="T4" fmla="*/ 328 w 328"/>
                <a:gd name="T5" fmla="*/ 272 h 506"/>
                <a:gd name="T6" fmla="*/ 324 w 328"/>
                <a:gd name="T7" fmla="*/ 300 h 506"/>
                <a:gd name="T8" fmla="*/ 316 w 328"/>
                <a:gd name="T9" fmla="*/ 332 h 506"/>
                <a:gd name="T10" fmla="*/ 304 w 328"/>
                <a:gd name="T11" fmla="*/ 369 h 506"/>
                <a:gd name="T12" fmla="*/ 284 w 328"/>
                <a:gd name="T13" fmla="*/ 405 h 506"/>
                <a:gd name="T14" fmla="*/ 272 w 328"/>
                <a:gd name="T15" fmla="*/ 421 h 506"/>
                <a:gd name="T16" fmla="*/ 260 w 328"/>
                <a:gd name="T17" fmla="*/ 434 h 506"/>
                <a:gd name="T18" fmla="*/ 244 w 328"/>
                <a:gd name="T19" fmla="*/ 450 h 506"/>
                <a:gd name="T20" fmla="*/ 224 w 328"/>
                <a:gd name="T21" fmla="*/ 458 h 506"/>
                <a:gd name="T22" fmla="*/ 224 w 328"/>
                <a:gd name="T23" fmla="*/ 458 h 506"/>
                <a:gd name="T24" fmla="*/ 156 w 328"/>
                <a:gd name="T25" fmla="*/ 486 h 506"/>
                <a:gd name="T26" fmla="*/ 84 w 328"/>
                <a:gd name="T27" fmla="*/ 506 h 506"/>
                <a:gd name="T28" fmla="*/ 84 w 328"/>
                <a:gd name="T29" fmla="*/ 506 h 506"/>
                <a:gd name="T30" fmla="*/ 56 w 328"/>
                <a:gd name="T31" fmla="*/ 486 h 506"/>
                <a:gd name="T32" fmla="*/ 40 w 328"/>
                <a:gd name="T33" fmla="*/ 462 h 506"/>
                <a:gd name="T34" fmla="*/ 24 w 328"/>
                <a:gd name="T35" fmla="*/ 434 h 506"/>
                <a:gd name="T36" fmla="*/ 12 w 328"/>
                <a:gd name="T37" fmla="*/ 405 h 506"/>
                <a:gd name="T38" fmla="*/ 4 w 328"/>
                <a:gd name="T39" fmla="*/ 377 h 506"/>
                <a:gd name="T40" fmla="*/ 0 w 328"/>
                <a:gd name="T41" fmla="*/ 357 h 506"/>
                <a:gd name="T42" fmla="*/ 0 w 328"/>
                <a:gd name="T43" fmla="*/ 340 h 506"/>
                <a:gd name="T44" fmla="*/ 0 w 328"/>
                <a:gd name="T45" fmla="*/ 336 h 506"/>
                <a:gd name="T46" fmla="*/ 0 w 328"/>
                <a:gd name="T47" fmla="*/ 336 h 506"/>
                <a:gd name="T48" fmla="*/ 44 w 328"/>
                <a:gd name="T49" fmla="*/ 312 h 506"/>
                <a:gd name="T50" fmla="*/ 76 w 328"/>
                <a:gd name="T51" fmla="*/ 284 h 506"/>
                <a:gd name="T52" fmla="*/ 100 w 328"/>
                <a:gd name="T53" fmla="*/ 255 h 506"/>
                <a:gd name="T54" fmla="*/ 116 w 328"/>
                <a:gd name="T55" fmla="*/ 223 h 506"/>
                <a:gd name="T56" fmla="*/ 148 w 328"/>
                <a:gd name="T57" fmla="*/ 150 h 506"/>
                <a:gd name="T58" fmla="*/ 164 w 328"/>
                <a:gd name="T59" fmla="*/ 106 h 506"/>
                <a:gd name="T60" fmla="*/ 192 w 328"/>
                <a:gd name="T61" fmla="*/ 57 h 506"/>
                <a:gd name="T62" fmla="*/ 192 w 328"/>
                <a:gd name="T63" fmla="*/ 57 h 506"/>
                <a:gd name="T64" fmla="*/ 216 w 328"/>
                <a:gd name="T65" fmla="*/ 16 h 506"/>
                <a:gd name="T66" fmla="*/ 228 w 328"/>
                <a:gd name="T67" fmla="*/ 0 h 506"/>
                <a:gd name="T68" fmla="*/ 228 w 328"/>
                <a:gd name="T69" fmla="*/ 0 h 506"/>
                <a:gd name="T70" fmla="*/ 260 w 328"/>
                <a:gd name="T71" fmla="*/ 4 h 506"/>
                <a:gd name="T72" fmla="*/ 260 w 328"/>
                <a:gd name="T73" fmla="*/ 4 h 506"/>
                <a:gd name="T74" fmla="*/ 268 w 328"/>
                <a:gd name="T75" fmla="*/ 37 h 506"/>
                <a:gd name="T76" fmla="*/ 280 w 328"/>
                <a:gd name="T77" fmla="*/ 81 h 506"/>
                <a:gd name="T78" fmla="*/ 280 w 328"/>
                <a:gd name="T79" fmla="*/ 81 h 506"/>
                <a:gd name="T80" fmla="*/ 288 w 328"/>
                <a:gd name="T81" fmla="*/ 146 h 506"/>
                <a:gd name="T82" fmla="*/ 288 w 328"/>
                <a:gd name="T83" fmla="*/ 211 h 506"/>
                <a:gd name="T84" fmla="*/ 288 w 328"/>
                <a:gd name="T85" fmla="*/ 211 h 506"/>
                <a:gd name="T86" fmla="*/ 296 w 328"/>
                <a:gd name="T87" fmla="*/ 235 h 506"/>
                <a:gd name="T88" fmla="*/ 300 w 328"/>
                <a:gd name="T89" fmla="*/ 255 h 506"/>
                <a:gd name="T90" fmla="*/ 296 w 328"/>
                <a:gd name="T91" fmla="*/ 284 h 506"/>
                <a:gd name="T92" fmla="*/ 296 w 328"/>
                <a:gd name="T93" fmla="*/ 284 h 506"/>
                <a:gd name="T94" fmla="*/ 292 w 328"/>
                <a:gd name="T95" fmla="*/ 292 h 506"/>
                <a:gd name="T96" fmla="*/ 296 w 328"/>
                <a:gd name="T97" fmla="*/ 296 h 506"/>
                <a:gd name="T98" fmla="*/ 308 w 328"/>
                <a:gd name="T99" fmla="*/ 280 h 506"/>
                <a:gd name="T100" fmla="*/ 328 w 328"/>
                <a:gd name="T101" fmla="*/ 247 h 506"/>
                <a:gd name="T102" fmla="*/ 328 w 328"/>
                <a:gd name="T103" fmla="*/ 24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8" h="506">
                  <a:moveTo>
                    <a:pt x="328" y="247"/>
                  </a:moveTo>
                  <a:lnTo>
                    <a:pt x="328" y="247"/>
                  </a:lnTo>
                  <a:lnTo>
                    <a:pt x="328" y="272"/>
                  </a:lnTo>
                  <a:lnTo>
                    <a:pt x="324" y="300"/>
                  </a:lnTo>
                  <a:lnTo>
                    <a:pt x="316" y="332"/>
                  </a:lnTo>
                  <a:lnTo>
                    <a:pt x="304" y="369"/>
                  </a:lnTo>
                  <a:lnTo>
                    <a:pt x="284" y="405"/>
                  </a:lnTo>
                  <a:lnTo>
                    <a:pt x="272" y="421"/>
                  </a:lnTo>
                  <a:lnTo>
                    <a:pt x="260" y="434"/>
                  </a:lnTo>
                  <a:lnTo>
                    <a:pt x="244" y="450"/>
                  </a:lnTo>
                  <a:lnTo>
                    <a:pt x="224" y="458"/>
                  </a:lnTo>
                  <a:lnTo>
                    <a:pt x="224" y="458"/>
                  </a:lnTo>
                  <a:lnTo>
                    <a:pt x="156" y="486"/>
                  </a:lnTo>
                  <a:lnTo>
                    <a:pt x="84" y="506"/>
                  </a:lnTo>
                  <a:lnTo>
                    <a:pt x="84" y="506"/>
                  </a:lnTo>
                  <a:lnTo>
                    <a:pt x="56" y="486"/>
                  </a:lnTo>
                  <a:lnTo>
                    <a:pt x="40" y="462"/>
                  </a:lnTo>
                  <a:lnTo>
                    <a:pt x="24" y="434"/>
                  </a:lnTo>
                  <a:lnTo>
                    <a:pt x="12" y="405"/>
                  </a:lnTo>
                  <a:lnTo>
                    <a:pt x="4" y="377"/>
                  </a:lnTo>
                  <a:lnTo>
                    <a:pt x="0" y="357"/>
                  </a:lnTo>
                  <a:lnTo>
                    <a:pt x="0" y="340"/>
                  </a:lnTo>
                  <a:lnTo>
                    <a:pt x="0" y="336"/>
                  </a:lnTo>
                  <a:lnTo>
                    <a:pt x="0" y="336"/>
                  </a:lnTo>
                  <a:lnTo>
                    <a:pt x="44" y="312"/>
                  </a:lnTo>
                  <a:lnTo>
                    <a:pt x="76" y="284"/>
                  </a:lnTo>
                  <a:lnTo>
                    <a:pt x="100" y="255"/>
                  </a:lnTo>
                  <a:lnTo>
                    <a:pt x="116" y="223"/>
                  </a:lnTo>
                  <a:lnTo>
                    <a:pt x="148" y="150"/>
                  </a:lnTo>
                  <a:lnTo>
                    <a:pt x="164" y="106"/>
                  </a:lnTo>
                  <a:lnTo>
                    <a:pt x="192" y="57"/>
                  </a:lnTo>
                  <a:lnTo>
                    <a:pt x="192" y="57"/>
                  </a:lnTo>
                  <a:lnTo>
                    <a:pt x="216" y="16"/>
                  </a:lnTo>
                  <a:lnTo>
                    <a:pt x="228" y="0"/>
                  </a:lnTo>
                  <a:lnTo>
                    <a:pt x="228" y="0"/>
                  </a:lnTo>
                  <a:lnTo>
                    <a:pt x="260" y="4"/>
                  </a:lnTo>
                  <a:lnTo>
                    <a:pt x="260" y="4"/>
                  </a:lnTo>
                  <a:lnTo>
                    <a:pt x="268" y="37"/>
                  </a:lnTo>
                  <a:lnTo>
                    <a:pt x="280" y="81"/>
                  </a:lnTo>
                  <a:lnTo>
                    <a:pt x="280" y="81"/>
                  </a:lnTo>
                  <a:lnTo>
                    <a:pt x="288" y="146"/>
                  </a:lnTo>
                  <a:lnTo>
                    <a:pt x="288" y="211"/>
                  </a:lnTo>
                  <a:lnTo>
                    <a:pt x="288" y="211"/>
                  </a:lnTo>
                  <a:lnTo>
                    <a:pt x="296" y="235"/>
                  </a:lnTo>
                  <a:lnTo>
                    <a:pt x="300" y="255"/>
                  </a:lnTo>
                  <a:lnTo>
                    <a:pt x="296" y="284"/>
                  </a:lnTo>
                  <a:lnTo>
                    <a:pt x="296" y="284"/>
                  </a:lnTo>
                  <a:lnTo>
                    <a:pt x="292" y="292"/>
                  </a:lnTo>
                  <a:lnTo>
                    <a:pt x="296" y="296"/>
                  </a:lnTo>
                  <a:lnTo>
                    <a:pt x="308" y="280"/>
                  </a:lnTo>
                  <a:lnTo>
                    <a:pt x="328" y="247"/>
                  </a:lnTo>
                  <a:lnTo>
                    <a:pt x="328" y="2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3" name="Freeform 98"/>
            <p:cNvSpPr>
              <a:spLocks/>
            </p:cNvSpPr>
            <p:nvPr/>
          </p:nvSpPr>
          <p:spPr bwMode="auto">
            <a:xfrm>
              <a:off x="1204" y="2833"/>
              <a:ext cx="496" cy="802"/>
            </a:xfrm>
            <a:custGeom>
              <a:avLst/>
              <a:gdLst>
                <a:gd name="T0" fmla="*/ 472 w 496"/>
                <a:gd name="T1" fmla="*/ 194 h 802"/>
                <a:gd name="T2" fmla="*/ 492 w 496"/>
                <a:gd name="T3" fmla="*/ 251 h 802"/>
                <a:gd name="T4" fmla="*/ 496 w 496"/>
                <a:gd name="T5" fmla="*/ 291 h 802"/>
                <a:gd name="T6" fmla="*/ 488 w 496"/>
                <a:gd name="T7" fmla="*/ 312 h 802"/>
                <a:gd name="T8" fmla="*/ 468 w 496"/>
                <a:gd name="T9" fmla="*/ 316 h 802"/>
                <a:gd name="T10" fmla="*/ 456 w 496"/>
                <a:gd name="T11" fmla="*/ 316 h 802"/>
                <a:gd name="T12" fmla="*/ 460 w 496"/>
                <a:gd name="T13" fmla="*/ 372 h 802"/>
                <a:gd name="T14" fmla="*/ 448 w 496"/>
                <a:gd name="T15" fmla="*/ 393 h 802"/>
                <a:gd name="T16" fmla="*/ 420 w 496"/>
                <a:gd name="T17" fmla="*/ 401 h 802"/>
                <a:gd name="T18" fmla="*/ 424 w 496"/>
                <a:gd name="T19" fmla="*/ 417 h 802"/>
                <a:gd name="T20" fmla="*/ 420 w 496"/>
                <a:gd name="T21" fmla="*/ 437 h 802"/>
                <a:gd name="T22" fmla="*/ 404 w 496"/>
                <a:gd name="T23" fmla="*/ 449 h 802"/>
                <a:gd name="T24" fmla="*/ 368 w 496"/>
                <a:gd name="T25" fmla="*/ 449 h 802"/>
                <a:gd name="T26" fmla="*/ 336 w 496"/>
                <a:gd name="T27" fmla="*/ 433 h 802"/>
                <a:gd name="T28" fmla="*/ 324 w 496"/>
                <a:gd name="T29" fmla="*/ 409 h 802"/>
                <a:gd name="T30" fmla="*/ 324 w 496"/>
                <a:gd name="T31" fmla="*/ 385 h 802"/>
                <a:gd name="T32" fmla="*/ 328 w 496"/>
                <a:gd name="T33" fmla="*/ 368 h 802"/>
                <a:gd name="T34" fmla="*/ 296 w 496"/>
                <a:gd name="T35" fmla="*/ 380 h 802"/>
                <a:gd name="T36" fmla="*/ 304 w 496"/>
                <a:gd name="T37" fmla="*/ 429 h 802"/>
                <a:gd name="T38" fmla="*/ 304 w 496"/>
                <a:gd name="T39" fmla="*/ 478 h 802"/>
                <a:gd name="T40" fmla="*/ 300 w 496"/>
                <a:gd name="T41" fmla="*/ 575 h 802"/>
                <a:gd name="T42" fmla="*/ 292 w 496"/>
                <a:gd name="T43" fmla="*/ 627 h 802"/>
                <a:gd name="T44" fmla="*/ 264 w 496"/>
                <a:gd name="T45" fmla="*/ 676 h 802"/>
                <a:gd name="T46" fmla="*/ 236 w 496"/>
                <a:gd name="T47" fmla="*/ 696 h 802"/>
                <a:gd name="T48" fmla="*/ 200 w 496"/>
                <a:gd name="T49" fmla="*/ 733 h 802"/>
                <a:gd name="T50" fmla="*/ 188 w 496"/>
                <a:gd name="T51" fmla="*/ 745 h 802"/>
                <a:gd name="T52" fmla="*/ 180 w 496"/>
                <a:gd name="T53" fmla="*/ 765 h 802"/>
                <a:gd name="T54" fmla="*/ 192 w 496"/>
                <a:gd name="T55" fmla="*/ 769 h 802"/>
                <a:gd name="T56" fmla="*/ 200 w 496"/>
                <a:gd name="T57" fmla="*/ 769 h 802"/>
                <a:gd name="T58" fmla="*/ 168 w 496"/>
                <a:gd name="T59" fmla="*/ 789 h 802"/>
                <a:gd name="T60" fmla="*/ 128 w 496"/>
                <a:gd name="T61" fmla="*/ 802 h 802"/>
                <a:gd name="T62" fmla="*/ 84 w 496"/>
                <a:gd name="T63" fmla="*/ 781 h 802"/>
                <a:gd name="T64" fmla="*/ 56 w 496"/>
                <a:gd name="T65" fmla="*/ 769 h 802"/>
                <a:gd name="T66" fmla="*/ 16 w 496"/>
                <a:gd name="T67" fmla="*/ 729 h 802"/>
                <a:gd name="T68" fmla="*/ 0 w 496"/>
                <a:gd name="T69" fmla="*/ 684 h 802"/>
                <a:gd name="T70" fmla="*/ 16 w 496"/>
                <a:gd name="T71" fmla="*/ 627 h 802"/>
                <a:gd name="T72" fmla="*/ 36 w 496"/>
                <a:gd name="T73" fmla="*/ 595 h 802"/>
                <a:gd name="T74" fmla="*/ 68 w 496"/>
                <a:gd name="T75" fmla="*/ 526 h 802"/>
                <a:gd name="T76" fmla="*/ 84 w 496"/>
                <a:gd name="T77" fmla="*/ 453 h 802"/>
                <a:gd name="T78" fmla="*/ 84 w 496"/>
                <a:gd name="T79" fmla="*/ 376 h 802"/>
                <a:gd name="T80" fmla="*/ 72 w 496"/>
                <a:gd name="T81" fmla="*/ 300 h 802"/>
                <a:gd name="T82" fmla="*/ 68 w 496"/>
                <a:gd name="T83" fmla="*/ 279 h 802"/>
                <a:gd name="T84" fmla="*/ 72 w 496"/>
                <a:gd name="T85" fmla="*/ 243 h 802"/>
                <a:gd name="T86" fmla="*/ 100 w 496"/>
                <a:gd name="T87" fmla="*/ 202 h 802"/>
                <a:gd name="T88" fmla="*/ 124 w 496"/>
                <a:gd name="T89" fmla="*/ 170 h 802"/>
                <a:gd name="T90" fmla="*/ 216 w 496"/>
                <a:gd name="T91" fmla="*/ 85 h 802"/>
                <a:gd name="T92" fmla="*/ 312 w 496"/>
                <a:gd name="T93" fmla="*/ 16 h 802"/>
                <a:gd name="T94" fmla="*/ 348 w 496"/>
                <a:gd name="T95" fmla="*/ 0 h 802"/>
                <a:gd name="T96" fmla="*/ 372 w 496"/>
                <a:gd name="T97" fmla="*/ 12 h 802"/>
                <a:gd name="T98" fmla="*/ 380 w 496"/>
                <a:gd name="T99" fmla="*/ 48 h 802"/>
                <a:gd name="T100" fmla="*/ 376 w 496"/>
                <a:gd name="T101" fmla="*/ 69 h 802"/>
                <a:gd name="T102" fmla="*/ 356 w 496"/>
                <a:gd name="T103" fmla="*/ 105 h 802"/>
                <a:gd name="T104" fmla="*/ 344 w 496"/>
                <a:gd name="T105" fmla="*/ 121 h 802"/>
                <a:gd name="T106" fmla="*/ 392 w 496"/>
                <a:gd name="T107" fmla="*/ 117 h 802"/>
                <a:gd name="T108" fmla="*/ 428 w 496"/>
                <a:gd name="T109" fmla="*/ 129 h 802"/>
                <a:gd name="T110" fmla="*/ 452 w 496"/>
                <a:gd name="T111" fmla="*/ 154 h 802"/>
                <a:gd name="T112" fmla="*/ 472 w 496"/>
                <a:gd name="T113" fmla="*/ 194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6" h="802">
                  <a:moveTo>
                    <a:pt x="472" y="194"/>
                  </a:moveTo>
                  <a:lnTo>
                    <a:pt x="472" y="194"/>
                  </a:lnTo>
                  <a:lnTo>
                    <a:pt x="488" y="231"/>
                  </a:lnTo>
                  <a:lnTo>
                    <a:pt x="492" y="251"/>
                  </a:lnTo>
                  <a:lnTo>
                    <a:pt x="496" y="271"/>
                  </a:lnTo>
                  <a:lnTo>
                    <a:pt x="496" y="291"/>
                  </a:lnTo>
                  <a:lnTo>
                    <a:pt x="492" y="308"/>
                  </a:lnTo>
                  <a:lnTo>
                    <a:pt x="488" y="312"/>
                  </a:lnTo>
                  <a:lnTo>
                    <a:pt x="480" y="316"/>
                  </a:lnTo>
                  <a:lnTo>
                    <a:pt x="468" y="316"/>
                  </a:lnTo>
                  <a:lnTo>
                    <a:pt x="456" y="316"/>
                  </a:lnTo>
                  <a:lnTo>
                    <a:pt x="456" y="316"/>
                  </a:lnTo>
                  <a:lnTo>
                    <a:pt x="460" y="344"/>
                  </a:lnTo>
                  <a:lnTo>
                    <a:pt x="460" y="372"/>
                  </a:lnTo>
                  <a:lnTo>
                    <a:pt x="456" y="385"/>
                  </a:lnTo>
                  <a:lnTo>
                    <a:pt x="448" y="393"/>
                  </a:lnTo>
                  <a:lnTo>
                    <a:pt x="436" y="401"/>
                  </a:lnTo>
                  <a:lnTo>
                    <a:pt x="420" y="401"/>
                  </a:lnTo>
                  <a:lnTo>
                    <a:pt x="420" y="401"/>
                  </a:lnTo>
                  <a:lnTo>
                    <a:pt x="424" y="417"/>
                  </a:lnTo>
                  <a:lnTo>
                    <a:pt x="424" y="429"/>
                  </a:lnTo>
                  <a:lnTo>
                    <a:pt x="420" y="437"/>
                  </a:lnTo>
                  <a:lnTo>
                    <a:pt x="412" y="445"/>
                  </a:lnTo>
                  <a:lnTo>
                    <a:pt x="404" y="449"/>
                  </a:lnTo>
                  <a:lnTo>
                    <a:pt x="392" y="453"/>
                  </a:lnTo>
                  <a:lnTo>
                    <a:pt x="368" y="449"/>
                  </a:lnTo>
                  <a:lnTo>
                    <a:pt x="344" y="441"/>
                  </a:lnTo>
                  <a:lnTo>
                    <a:pt x="336" y="433"/>
                  </a:lnTo>
                  <a:lnTo>
                    <a:pt x="328" y="421"/>
                  </a:lnTo>
                  <a:lnTo>
                    <a:pt x="324" y="409"/>
                  </a:lnTo>
                  <a:lnTo>
                    <a:pt x="320" y="397"/>
                  </a:lnTo>
                  <a:lnTo>
                    <a:pt x="324" y="385"/>
                  </a:lnTo>
                  <a:lnTo>
                    <a:pt x="328" y="368"/>
                  </a:lnTo>
                  <a:lnTo>
                    <a:pt x="328" y="368"/>
                  </a:lnTo>
                  <a:lnTo>
                    <a:pt x="296" y="380"/>
                  </a:lnTo>
                  <a:lnTo>
                    <a:pt x="296" y="380"/>
                  </a:lnTo>
                  <a:lnTo>
                    <a:pt x="304" y="405"/>
                  </a:lnTo>
                  <a:lnTo>
                    <a:pt x="304" y="429"/>
                  </a:lnTo>
                  <a:lnTo>
                    <a:pt x="304" y="478"/>
                  </a:lnTo>
                  <a:lnTo>
                    <a:pt x="304" y="478"/>
                  </a:lnTo>
                  <a:lnTo>
                    <a:pt x="304" y="546"/>
                  </a:lnTo>
                  <a:lnTo>
                    <a:pt x="300" y="575"/>
                  </a:lnTo>
                  <a:lnTo>
                    <a:pt x="300" y="603"/>
                  </a:lnTo>
                  <a:lnTo>
                    <a:pt x="292" y="627"/>
                  </a:lnTo>
                  <a:lnTo>
                    <a:pt x="280" y="652"/>
                  </a:lnTo>
                  <a:lnTo>
                    <a:pt x="264" y="676"/>
                  </a:lnTo>
                  <a:lnTo>
                    <a:pt x="236" y="696"/>
                  </a:lnTo>
                  <a:lnTo>
                    <a:pt x="236" y="696"/>
                  </a:lnTo>
                  <a:lnTo>
                    <a:pt x="216" y="713"/>
                  </a:lnTo>
                  <a:lnTo>
                    <a:pt x="200" y="733"/>
                  </a:lnTo>
                  <a:lnTo>
                    <a:pt x="200" y="733"/>
                  </a:lnTo>
                  <a:lnTo>
                    <a:pt x="188" y="745"/>
                  </a:lnTo>
                  <a:lnTo>
                    <a:pt x="180" y="761"/>
                  </a:lnTo>
                  <a:lnTo>
                    <a:pt x="180" y="765"/>
                  </a:lnTo>
                  <a:lnTo>
                    <a:pt x="184" y="769"/>
                  </a:lnTo>
                  <a:lnTo>
                    <a:pt x="192" y="769"/>
                  </a:lnTo>
                  <a:lnTo>
                    <a:pt x="200" y="769"/>
                  </a:lnTo>
                  <a:lnTo>
                    <a:pt x="200" y="769"/>
                  </a:lnTo>
                  <a:lnTo>
                    <a:pt x="184" y="781"/>
                  </a:lnTo>
                  <a:lnTo>
                    <a:pt x="168" y="789"/>
                  </a:lnTo>
                  <a:lnTo>
                    <a:pt x="148" y="798"/>
                  </a:lnTo>
                  <a:lnTo>
                    <a:pt x="128" y="802"/>
                  </a:lnTo>
                  <a:lnTo>
                    <a:pt x="128" y="802"/>
                  </a:lnTo>
                  <a:lnTo>
                    <a:pt x="84" y="781"/>
                  </a:lnTo>
                  <a:lnTo>
                    <a:pt x="84" y="781"/>
                  </a:lnTo>
                  <a:lnTo>
                    <a:pt x="56" y="769"/>
                  </a:lnTo>
                  <a:lnTo>
                    <a:pt x="32" y="749"/>
                  </a:lnTo>
                  <a:lnTo>
                    <a:pt x="16" y="729"/>
                  </a:lnTo>
                  <a:lnTo>
                    <a:pt x="4" y="708"/>
                  </a:lnTo>
                  <a:lnTo>
                    <a:pt x="0" y="684"/>
                  </a:lnTo>
                  <a:lnTo>
                    <a:pt x="4" y="656"/>
                  </a:lnTo>
                  <a:lnTo>
                    <a:pt x="16" y="627"/>
                  </a:lnTo>
                  <a:lnTo>
                    <a:pt x="36" y="595"/>
                  </a:lnTo>
                  <a:lnTo>
                    <a:pt x="36" y="595"/>
                  </a:lnTo>
                  <a:lnTo>
                    <a:pt x="56" y="563"/>
                  </a:lnTo>
                  <a:lnTo>
                    <a:pt x="68" y="526"/>
                  </a:lnTo>
                  <a:lnTo>
                    <a:pt x="76" y="490"/>
                  </a:lnTo>
                  <a:lnTo>
                    <a:pt x="84" y="453"/>
                  </a:lnTo>
                  <a:lnTo>
                    <a:pt x="88" y="413"/>
                  </a:lnTo>
                  <a:lnTo>
                    <a:pt x="84" y="376"/>
                  </a:lnTo>
                  <a:lnTo>
                    <a:pt x="80" y="336"/>
                  </a:lnTo>
                  <a:lnTo>
                    <a:pt x="72" y="300"/>
                  </a:lnTo>
                  <a:lnTo>
                    <a:pt x="72" y="300"/>
                  </a:lnTo>
                  <a:lnTo>
                    <a:pt x="68" y="279"/>
                  </a:lnTo>
                  <a:lnTo>
                    <a:pt x="68" y="259"/>
                  </a:lnTo>
                  <a:lnTo>
                    <a:pt x="72" y="243"/>
                  </a:lnTo>
                  <a:lnTo>
                    <a:pt x="80" y="227"/>
                  </a:lnTo>
                  <a:lnTo>
                    <a:pt x="100" y="202"/>
                  </a:lnTo>
                  <a:lnTo>
                    <a:pt x="124" y="170"/>
                  </a:lnTo>
                  <a:lnTo>
                    <a:pt x="124" y="170"/>
                  </a:lnTo>
                  <a:lnTo>
                    <a:pt x="176" y="121"/>
                  </a:lnTo>
                  <a:lnTo>
                    <a:pt x="216" y="85"/>
                  </a:lnTo>
                  <a:lnTo>
                    <a:pt x="264" y="44"/>
                  </a:lnTo>
                  <a:lnTo>
                    <a:pt x="312" y="16"/>
                  </a:lnTo>
                  <a:lnTo>
                    <a:pt x="332" y="8"/>
                  </a:lnTo>
                  <a:lnTo>
                    <a:pt x="348" y="0"/>
                  </a:lnTo>
                  <a:lnTo>
                    <a:pt x="364" y="4"/>
                  </a:lnTo>
                  <a:lnTo>
                    <a:pt x="372" y="12"/>
                  </a:lnTo>
                  <a:lnTo>
                    <a:pt x="380" y="24"/>
                  </a:lnTo>
                  <a:lnTo>
                    <a:pt x="380" y="48"/>
                  </a:lnTo>
                  <a:lnTo>
                    <a:pt x="380" y="48"/>
                  </a:lnTo>
                  <a:lnTo>
                    <a:pt x="376" y="69"/>
                  </a:lnTo>
                  <a:lnTo>
                    <a:pt x="368" y="89"/>
                  </a:lnTo>
                  <a:lnTo>
                    <a:pt x="356" y="105"/>
                  </a:lnTo>
                  <a:lnTo>
                    <a:pt x="344" y="121"/>
                  </a:lnTo>
                  <a:lnTo>
                    <a:pt x="344" y="121"/>
                  </a:lnTo>
                  <a:lnTo>
                    <a:pt x="368" y="117"/>
                  </a:lnTo>
                  <a:lnTo>
                    <a:pt x="392" y="117"/>
                  </a:lnTo>
                  <a:lnTo>
                    <a:pt x="412" y="121"/>
                  </a:lnTo>
                  <a:lnTo>
                    <a:pt x="428" y="129"/>
                  </a:lnTo>
                  <a:lnTo>
                    <a:pt x="440" y="142"/>
                  </a:lnTo>
                  <a:lnTo>
                    <a:pt x="452" y="154"/>
                  </a:lnTo>
                  <a:lnTo>
                    <a:pt x="464" y="174"/>
                  </a:lnTo>
                  <a:lnTo>
                    <a:pt x="472" y="194"/>
                  </a:lnTo>
                  <a:lnTo>
                    <a:pt x="472"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4" name="Freeform 99"/>
            <p:cNvSpPr>
              <a:spLocks/>
            </p:cNvSpPr>
            <p:nvPr/>
          </p:nvSpPr>
          <p:spPr bwMode="auto">
            <a:xfrm>
              <a:off x="1220" y="2845"/>
              <a:ext cx="468" cy="773"/>
            </a:xfrm>
            <a:custGeom>
              <a:avLst/>
              <a:gdLst>
                <a:gd name="T0" fmla="*/ 52 w 468"/>
                <a:gd name="T1" fmla="*/ 551 h 773"/>
                <a:gd name="T2" fmla="*/ 92 w 468"/>
                <a:gd name="T3" fmla="*/ 381 h 773"/>
                <a:gd name="T4" fmla="*/ 88 w 468"/>
                <a:gd name="T5" fmla="*/ 332 h 773"/>
                <a:gd name="T6" fmla="*/ 72 w 468"/>
                <a:gd name="T7" fmla="*/ 247 h 773"/>
                <a:gd name="T8" fmla="*/ 80 w 468"/>
                <a:gd name="T9" fmla="*/ 223 h 773"/>
                <a:gd name="T10" fmla="*/ 216 w 468"/>
                <a:gd name="T11" fmla="*/ 81 h 773"/>
                <a:gd name="T12" fmla="*/ 312 w 468"/>
                <a:gd name="T13" fmla="*/ 12 h 773"/>
                <a:gd name="T14" fmla="*/ 344 w 468"/>
                <a:gd name="T15" fmla="*/ 8 h 773"/>
                <a:gd name="T16" fmla="*/ 348 w 468"/>
                <a:gd name="T17" fmla="*/ 32 h 773"/>
                <a:gd name="T18" fmla="*/ 332 w 468"/>
                <a:gd name="T19" fmla="*/ 81 h 773"/>
                <a:gd name="T20" fmla="*/ 292 w 468"/>
                <a:gd name="T21" fmla="*/ 113 h 773"/>
                <a:gd name="T22" fmla="*/ 272 w 468"/>
                <a:gd name="T23" fmla="*/ 142 h 773"/>
                <a:gd name="T24" fmla="*/ 352 w 468"/>
                <a:gd name="T25" fmla="*/ 122 h 773"/>
                <a:gd name="T26" fmla="*/ 408 w 468"/>
                <a:gd name="T27" fmla="*/ 130 h 773"/>
                <a:gd name="T28" fmla="*/ 436 w 468"/>
                <a:gd name="T29" fmla="*/ 174 h 773"/>
                <a:gd name="T30" fmla="*/ 460 w 468"/>
                <a:gd name="T31" fmla="*/ 231 h 773"/>
                <a:gd name="T32" fmla="*/ 468 w 468"/>
                <a:gd name="T33" fmla="*/ 283 h 773"/>
                <a:gd name="T34" fmla="*/ 452 w 468"/>
                <a:gd name="T35" fmla="*/ 292 h 773"/>
                <a:gd name="T36" fmla="*/ 424 w 468"/>
                <a:gd name="T37" fmla="*/ 275 h 773"/>
                <a:gd name="T38" fmla="*/ 432 w 468"/>
                <a:gd name="T39" fmla="*/ 344 h 773"/>
                <a:gd name="T40" fmla="*/ 428 w 468"/>
                <a:gd name="T41" fmla="*/ 360 h 773"/>
                <a:gd name="T42" fmla="*/ 408 w 468"/>
                <a:gd name="T43" fmla="*/ 377 h 773"/>
                <a:gd name="T44" fmla="*/ 396 w 468"/>
                <a:gd name="T45" fmla="*/ 360 h 773"/>
                <a:gd name="T46" fmla="*/ 376 w 468"/>
                <a:gd name="T47" fmla="*/ 328 h 773"/>
                <a:gd name="T48" fmla="*/ 392 w 468"/>
                <a:gd name="T49" fmla="*/ 405 h 773"/>
                <a:gd name="T50" fmla="*/ 372 w 468"/>
                <a:gd name="T51" fmla="*/ 429 h 773"/>
                <a:gd name="T52" fmla="*/ 332 w 468"/>
                <a:gd name="T53" fmla="*/ 413 h 773"/>
                <a:gd name="T54" fmla="*/ 320 w 468"/>
                <a:gd name="T55" fmla="*/ 389 h 773"/>
                <a:gd name="T56" fmla="*/ 332 w 468"/>
                <a:gd name="T57" fmla="*/ 348 h 773"/>
                <a:gd name="T58" fmla="*/ 332 w 468"/>
                <a:gd name="T59" fmla="*/ 328 h 773"/>
                <a:gd name="T60" fmla="*/ 260 w 468"/>
                <a:gd name="T61" fmla="*/ 360 h 773"/>
                <a:gd name="T62" fmla="*/ 268 w 468"/>
                <a:gd name="T63" fmla="*/ 377 h 773"/>
                <a:gd name="T64" fmla="*/ 276 w 468"/>
                <a:gd name="T65" fmla="*/ 449 h 773"/>
                <a:gd name="T66" fmla="*/ 272 w 468"/>
                <a:gd name="T67" fmla="*/ 559 h 773"/>
                <a:gd name="T68" fmla="*/ 252 w 468"/>
                <a:gd name="T69" fmla="*/ 632 h 773"/>
                <a:gd name="T70" fmla="*/ 224 w 468"/>
                <a:gd name="T71" fmla="*/ 668 h 773"/>
                <a:gd name="T72" fmla="*/ 188 w 468"/>
                <a:gd name="T73" fmla="*/ 733 h 773"/>
                <a:gd name="T74" fmla="*/ 160 w 468"/>
                <a:gd name="T75" fmla="*/ 757 h 773"/>
                <a:gd name="T76" fmla="*/ 116 w 468"/>
                <a:gd name="T77" fmla="*/ 773 h 773"/>
                <a:gd name="T78" fmla="*/ 60 w 468"/>
                <a:gd name="T79" fmla="*/ 753 h 773"/>
                <a:gd name="T80" fmla="*/ 8 w 468"/>
                <a:gd name="T81" fmla="*/ 705 h 773"/>
                <a:gd name="T82" fmla="*/ 0 w 468"/>
                <a:gd name="T83" fmla="*/ 664 h 773"/>
                <a:gd name="T84" fmla="*/ 20 w 468"/>
                <a:gd name="T85" fmla="*/ 61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8" h="773">
                  <a:moveTo>
                    <a:pt x="36" y="591"/>
                  </a:moveTo>
                  <a:lnTo>
                    <a:pt x="36" y="591"/>
                  </a:lnTo>
                  <a:lnTo>
                    <a:pt x="52" y="551"/>
                  </a:lnTo>
                  <a:lnTo>
                    <a:pt x="72" y="498"/>
                  </a:lnTo>
                  <a:lnTo>
                    <a:pt x="88" y="437"/>
                  </a:lnTo>
                  <a:lnTo>
                    <a:pt x="92" y="381"/>
                  </a:lnTo>
                  <a:lnTo>
                    <a:pt x="92" y="381"/>
                  </a:lnTo>
                  <a:lnTo>
                    <a:pt x="92" y="356"/>
                  </a:lnTo>
                  <a:lnTo>
                    <a:pt x="88" y="332"/>
                  </a:lnTo>
                  <a:lnTo>
                    <a:pt x="80" y="292"/>
                  </a:lnTo>
                  <a:lnTo>
                    <a:pt x="72" y="259"/>
                  </a:lnTo>
                  <a:lnTo>
                    <a:pt x="72" y="247"/>
                  </a:lnTo>
                  <a:lnTo>
                    <a:pt x="72" y="239"/>
                  </a:lnTo>
                  <a:lnTo>
                    <a:pt x="72" y="239"/>
                  </a:lnTo>
                  <a:lnTo>
                    <a:pt x="80" y="223"/>
                  </a:lnTo>
                  <a:lnTo>
                    <a:pt x="100" y="202"/>
                  </a:lnTo>
                  <a:lnTo>
                    <a:pt x="156" y="142"/>
                  </a:lnTo>
                  <a:lnTo>
                    <a:pt x="216" y="81"/>
                  </a:lnTo>
                  <a:lnTo>
                    <a:pt x="260" y="45"/>
                  </a:lnTo>
                  <a:lnTo>
                    <a:pt x="260" y="45"/>
                  </a:lnTo>
                  <a:lnTo>
                    <a:pt x="312" y="12"/>
                  </a:lnTo>
                  <a:lnTo>
                    <a:pt x="332" y="0"/>
                  </a:lnTo>
                  <a:lnTo>
                    <a:pt x="340" y="4"/>
                  </a:lnTo>
                  <a:lnTo>
                    <a:pt x="344" y="8"/>
                  </a:lnTo>
                  <a:lnTo>
                    <a:pt x="344" y="8"/>
                  </a:lnTo>
                  <a:lnTo>
                    <a:pt x="348" y="16"/>
                  </a:lnTo>
                  <a:lnTo>
                    <a:pt x="348" y="32"/>
                  </a:lnTo>
                  <a:lnTo>
                    <a:pt x="348" y="49"/>
                  </a:lnTo>
                  <a:lnTo>
                    <a:pt x="340" y="65"/>
                  </a:lnTo>
                  <a:lnTo>
                    <a:pt x="332" y="81"/>
                  </a:lnTo>
                  <a:lnTo>
                    <a:pt x="320" y="97"/>
                  </a:lnTo>
                  <a:lnTo>
                    <a:pt x="308" y="109"/>
                  </a:lnTo>
                  <a:lnTo>
                    <a:pt x="292" y="113"/>
                  </a:lnTo>
                  <a:lnTo>
                    <a:pt x="292" y="113"/>
                  </a:lnTo>
                  <a:lnTo>
                    <a:pt x="272" y="142"/>
                  </a:lnTo>
                  <a:lnTo>
                    <a:pt x="272" y="142"/>
                  </a:lnTo>
                  <a:lnTo>
                    <a:pt x="288" y="134"/>
                  </a:lnTo>
                  <a:lnTo>
                    <a:pt x="328" y="126"/>
                  </a:lnTo>
                  <a:lnTo>
                    <a:pt x="352" y="122"/>
                  </a:lnTo>
                  <a:lnTo>
                    <a:pt x="372" y="117"/>
                  </a:lnTo>
                  <a:lnTo>
                    <a:pt x="392" y="122"/>
                  </a:lnTo>
                  <a:lnTo>
                    <a:pt x="408" y="130"/>
                  </a:lnTo>
                  <a:lnTo>
                    <a:pt x="408" y="130"/>
                  </a:lnTo>
                  <a:lnTo>
                    <a:pt x="424" y="150"/>
                  </a:lnTo>
                  <a:lnTo>
                    <a:pt x="436" y="174"/>
                  </a:lnTo>
                  <a:lnTo>
                    <a:pt x="456" y="211"/>
                  </a:lnTo>
                  <a:lnTo>
                    <a:pt x="456" y="211"/>
                  </a:lnTo>
                  <a:lnTo>
                    <a:pt x="460" y="231"/>
                  </a:lnTo>
                  <a:lnTo>
                    <a:pt x="468" y="251"/>
                  </a:lnTo>
                  <a:lnTo>
                    <a:pt x="468" y="275"/>
                  </a:lnTo>
                  <a:lnTo>
                    <a:pt x="468" y="283"/>
                  </a:lnTo>
                  <a:lnTo>
                    <a:pt x="464" y="288"/>
                  </a:lnTo>
                  <a:lnTo>
                    <a:pt x="464" y="288"/>
                  </a:lnTo>
                  <a:lnTo>
                    <a:pt x="452" y="292"/>
                  </a:lnTo>
                  <a:lnTo>
                    <a:pt x="444" y="292"/>
                  </a:lnTo>
                  <a:lnTo>
                    <a:pt x="444" y="292"/>
                  </a:lnTo>
                  <a:lnTo>
                    <a:pt x="424" y="275"/>
                  </a:lnTo>
                  <a:lnTo>
                    <a:pt x="424" y="275"/>
                  </a:lnTo>
                  <a:lnTo>
                    <a:pt x="428" y="304"/>
                  </a:lnTo>
                  <a:lnTo>
                    <a:pt x="432" y="344"/>
                  </a:lnTo>
                  <a:lnTo>
                    <a:pt x="432" y="344"/>
                  </a:lnTo>
                  <a:lnTo>
                    <a:pt x="432" y="352"/>
                  </a:lnTo>
                  <a:lnTo>
                    <a:pt x="428" y="360"/>
                  </a:lnTo>
                  <a:lnTo>
                    <a:pt x="420" y="373"/>
                  </a:lnTo>
                  <a:lnTo>
                    <a:pt x="412" y="377"/>
                  </a:lnTo>
                  <a:lnTo>
                    <a:pt x="408" y="377"/>
                  </a:lnTo>
                  <a:lnTo>
                    <a:pt x="400" y="373"/>
                  </a:lnTo>
                  <a:lnTo>
                    <a:pt x="396" y="360"/>
                  </a:lnTo>
                  <a:lnTo>
                    <a:pt x="396" y="360"/>
                  </a:lnTo>
                  <a:lnTo>
                    <a:pt x="380" y="332"/>
                  </a:lnTo>
                  <a:lnTo>
                    <a:pt x="376" y="328"/>
                  </a:lnTo>
                  <a:lnTo>
                    <a:pt x="376" y="328"/>
                  </a:lnTo>
                  <a:lnTo>
                    <a:pt x="392" y="389"/>
                  </a:lnTo>
                  <a:lnTo>
                    <a:pt x="392" y="389"/>
                  </a:lnTo>
                  <a:lnTo>
                    <a:pt x="392" y="405"/>
                  </a:lnTo>
                  <a:lnTo>
                    <a:pt x="392" y="417"/>
                  </a:lnTo>
                  <a:lnTo>
                    <a:pt x="384" y="425"/>
                  </a:lnTo>
                  <a:lnTo>
                    <a:pt x="372" y="429"/>
                  </a:lnTo>
                  <a:lnTo>
                    <a:pt x="360" y="429"/>
                  </a:lnTo>
                  <a:lnTo>
                    <a:pt x="344" y="421"/>
                  </a:lnTo>
                  <a:lnTo>
                    <a:pt x="332" y="413"/>
                  </a:lnTo>
                  <a:lnTo>
                    <a:pt x="324" y="401"/>
                  </a:lnTo>
                  <a:lnTo>
                    <a:pt x="324" y="401"/>
                  </a:lnTo>
                  <a:lnTo>
                    <a:pt x="320" y="389"/>
                  </a:lnTo>
                  <a:lnTo>
                    <a:pt x="320" y="381"/>
                  </a:lnTo>
                  <a:lnTo>
                    <a:pt x="324" y="364"/>
                  </a:lnTo>
                  <a:lnTo>
                    <a:pt x="332" y="348"/>
                  </a:lnTo>
                  <a:lnTo>
                    <a:pt x="332" y="340"/>
                  </a:lnTo>
                  <a:lnTo>
                    <a:pt x="332" y="328"/>
                  </a:lnTo>
                  <a:lnTo>
                    <a:pt x="332" y="328"/>
                  </a:lnTo>
                  <a:lnTo>
                    <a:pt x="296" y="348"/>
                  </a:lnTo>
                  <a:lnTo>
                    <a:pt x="276" y="356"/>
                  </a:lnTo>
                  <a:lnTo>
                    <a:pt x="260" y="360"/>
                  </a:lnTo>
                  <a:lnTo>
                    <a:pt x="260" y="360"/>
                  </a:lnTo>
                  <a:lnTo>
                    <a:pt x="264" y="364"/>
                  </a:lnTo>
                  <a:lnTo>
                    <a:pt x="268" y="377"/>
                  </a:lnTo>
                  <a:lnTo>
                    <a:pt x="276" y="405"/>
                  </a:lnTo>
                  <a:lnTo>
                    <a:pt x="276" y="425"/>
                  </a:lnTo>
                  <a:lnTo>
                    <a:pt x="276" y="449"/>
                  </a:lnTo>
                  <a:lnTo>
                    <a:pt x="276" y="449"/>
                  </a:lnTo>
                  <a:lnTo>
                    <a:pt x="272" y="506"/>
                  </a:lnTo>
                  <a:lnTo>
                    <a:pt x="272" y="559"/>
                  </a:lnTo>
                  <a:lnTo>
                    <a:pt x="272" y="587"/>
                  </a:lnTo>
                  <a:lnTo>
                    <a:pt x="264" y="611"/>
                  </a:lnTo>
                  <a:lnTo>
                    <a:pt x="252" y="632"/>
                  </a:lnTo>
                  <a:lnTo>
                    <a:pt x="236" y="656"/>
                  </a:lnTo>
                  <a:lnTo>
                    <a:pt x="236" y="656"/>
                  </a:lnTo>
                  <a:lnTo>
                    <a:pt x="224" y="668"/>
                  </a:lnTo>
                  <a:lnTo>
                    <a:pt x="212" y="684"/>
                  </a:lnTo>
                  <a:lnTo>
                    <a:pt x="200" y="713"/>
                  </a:lnTo>
                  <a:lnTo>
                    <a:pt x="188" y="733"/>
                  </a:lnTo>
                  <a:lnTo>
                    <a:pt x="176" y="753"/>
                  </a:lnTo>
                  <a:lnTo>
                    <a:pt x="176" y="753"/>
                  </a:lnTo>
                  <a:lnTo>
                    <a:pt x="160" y="757"/>
                  </a:lnTo>
                  <a:lnTo>
                    <a:pt x="144" y="765"/>
                  </a:lnTo>
                  <a:lnTo>
                    <a:pt x="128" y="773"/>
                  </a:lnTo>
                  <a:lnTo>
                    <a:pt x="116" y="773"/>
                  </a:lnTo>
                  <a:lnTo>
                    <a:pt x="116" y="773"/>
                  </a:lnTo>
                  <a:lnTo>
                    <a:pt x="88" y="765"/>
                  </a:lnTo>
                  <a:lnTo>
                    <a:pt x="60" y="753"/>
                  </a:lnTo>
                  <a:lnTo>
                    <a:pt x="36" y="737"/>
                  </a:lnTo>
                  <a:lnTo>
                    <a:pt x="16" y="717"/>
                  </a:lnTo>
                  <a:lnTo>
                    <a:pt x="8" y="705"/>
                  </a:lnTo>
                  <a:lnTo>
                    <a:pt x="0" y="692"/>
                  </a:lnTo>
                  <a:lnTo>
                    <a:pt x="0" y="680"/>
                  </a:lnTo>
                  <a:lnTo>
                    <a:pt x="0" y="664"/>
                  </a:lnTo>
                  <a:lnTo>
                    <a:pt x="4" y="648"/>
                  </a:lnTo>
                  <a:lnTo>
                    <a:pt x="8" y="632"/>
                  </a:lnTo>
                  <a:lnTo>
                    <a:pt x="20" y="611"/>
                  </a:lnTo>
                  <a:lnTo>
                    <a:pt x="36" y="591"/>
                  </a:lnTo>
                  <a:lnTo>
                    <a:pt x="36"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5" name="Freeform 100"/>
            <p:cNvSpPr>
              <a:spLocks/>
            </p:cNvSpPr>
            <p:nvPr/>
          </p:nvSpPr>
          <p:spPr bwMode="auto">
            <a:xfrm>
              <a:off x="1436" y="3088"/>
              <a:ext cx="204" cy="154"/>
            </a:xfrm>
            <a:custGeom>
              <a:avLst/>
              <a:gdLst>
                <a:gd name="T0" fmla="*/ 204 w 204"/>
                <a:gd name="T1" fmla="*/ 134 h 154"/>
                <a:gd name="T2" fmla="*/ 204 w 204"/>
                <a:gd name="T3" fmla="*/ 134 h 154"/>
                <a:gd name="T4" fmla="*/ 192 w 204"/>
                <a:gd name="T5" fmla="*/ 101 h 154"/>
                <a:gd name="T6" fmla="*/ 176 w 204"/>
                <a:gd name="T7" fmla="*/ 49 h 154"/>
                <a:gd name="T8" fmla="*/ 176 w 204"/>
                <a:gd name="T9" fmla="*/ 49 h 154"/>
                <a:gd name="T10" fmla="*/ 172 w 204"/>
                <a:gd name="T11" fmla="*/ 24 h 154"/>
                <a:gd name="T12" fmla="*/ 164 w 204"/>
                <a:gd name="T13" fmla="*/ 12 h 154"/>
                <a:gd name="T14" fmla="*/ 152 w 204"/>
                <a:gd name="T15" fmla="*/ 4 h 154"/>
                <a:gd name="T16" fmla="*/ 140 w 204"/>
                <a:gd name="T17" fmla="*/ 0 h 154"/>
                <a:gd name="T18" fmla="*/ 140 w 204"/>
                <a:gd name="T19" fmla="*/ 0 h 154"/>
                <a:gd name="T20" fmla="*/ 96 w 204"/>
                <a:gd name="T21" fmla="*/ 0 h 154"/>
                <a:gd name="T22" fmla="*/ 44 w 204"/>
                <a:gd name="T23" fmla="*/ 4 h 154"/>
                <a:gd name="T24" fmla="*/ 44 w 204"/>
                <a:gd name="T25" fmla="*/ 4 h 154"/>
                <a:gd name="T26" fmla="*/ 28 w 204"/>
                <a:gd name="T27" fmla="*/ 8 h 154"/>
                <a:gd name="T28" fmla="*/ 12 w 204"/>
                <a:gd name="T29" fmla="*/ 12 h 154"/>
                <a:gd name="T30" fmla="*/ 0 w 204"/>
                <a:gd name="T31" fmla="*/ 16 h 154"/>
                <a:gd name="T32" fmla="*/ 0 w 204"/>
                <a:gd name="T33" fmla="*/ 16 h 154"/>
                <a:gd name="T34" fmla="*/ 72 w 204"/>
                <a:gd name="T35" fmla="*/ 16 h 154"/>
                <a:gd name="T36" fmla="*/ 124 w 204"/>
                <a:gd name="T37" fmla="*/ 16 h 154"/>
                <a:gd name="T38" fmla="*/ 144 w 204"/>
                <a:gd name="T39" fmla="*/ 20 h 154"/>
                <a:gd name="T40" fmla="*/ 152 w 204"/>
                <a:gd name="T41" fmla="*/ 24 h 154"/>
                <a:gd name="T42" fmla="*/ 152 w 204"/>
                <a:gd name="T43" fmla="*/ 24 h 154"/>
                <a:gd name="T44" fmla="*/ 156 w 204"/>
                <a:gd name="T45" fmla="*/ 40 h 154"/>
                <a:gd name="T46" fmla="*/ 156 w 204"/>
                <a:gd name="T47" fmla="*/ 53 h 154"/>
                <a:gd name="T48" fmla="*/ 160 w 204"/>
                <a:gd name="T49" fmla="*/ 97 h 154"/>
                <a:gd name="T50" fmla="*/ 160 w 204"/>
                <a:gd name="T51" fmla="*/ 97 h 154"/>
                <a:gd name="T52" fmla="*/ 164 w 204"/>
                <a:gd name="T53" fmla="*/ 121 h 154"/>
                <a:gd name="T54" fmla="*/ 172 w 204"/>
                <a:gd name="T55" fmla="*/ 142 h 154"/>
                <a:gd name="T56" fmla="*/ 184 w 204"/>
                <a:gd name="T57" fmla="*/ 154 h 154"/>
                <a:gd name="T58" fmla="*/ 184 w 204"/>
                <a:gd name="T59" fmla="*/ 154 h 154"/>
                <a:gd name="T60" fmla="*/ 196 w 204"/>
                <a:gd name="T61" fmla="*/ 146 h 154"/>
                <a:gd name="T62" fmla="*/ 204 w 204"/>
                <a:gd name="T63" fmla="*/ 134 h 154"/>
                <a:gd name="T64" fmla="*/ 204 w 204"/>
                <a:gd name="T65"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 h="154">
                  <a:moveTo>
                    <a:pt x="204" y="134"/>
                  </a:moveTo>
                  <a:lnTo>
                    <a:pt x="204" y="134"/>
                  </a:lnTo>
                  <a:lnTo>
                    <a:pt x="192" y="101"/>
                  </a:lnTo>
                  <a:lnTo>
                    <a:pt x="176" y="49"/>
                  </a:lnTo>
                  <a:lnTo>
                    <a:pt x="176" y="49"/>
                  </a:lnTo>
                  <a:lnTo>
                    <a:pt x="172" y="24"/>
                  </a:lnTo>
                  <a:lnTo>
                    <a:pt x="164" y="12"/>
                  </a:lnTo>
                  <a:lnTo>
                    <a:pt x="152" y="4"/>
                  </a:lnTo>
                  <a:lnTo>
                    <a:pt x="140" y="0"/>
                  </a:lnTo>
                  <a:lnTo>
                    <a:pt x="140" y="0"/>
                  </a:lnTo>
                  <a:lnTo>
                    <a:pt x="96" y="0"/>
                  </a:lnTo>
                  <a:lnTo>
                    <a:pt x="44" y="4"/>
                  </a:lnTo>
                  <a:lnTo>
                    <a:pt x="44" y="4"/>
                  </a:lnTo>
                  <a:lnTo>
                    <a:pt x="28" y="8"/>
                  </a:lnTo>
                  <a:lnTo>
                    <a:pt x="12" y="12"/>
                  </a:lnTo>
                  <a:lnTo>
                    <a:pt x="0" y="16"/>
                  </a:lnTo>
                  <a:lnTo>
                    <a:pt x="0" y="16"/>
                  </a:lnTo>
                  <a:lnTo>
                    <a:pt x="72" y="16"/>
                  </a:lnTo>
                  <a:lnTo>
                    <a:pt x="124" y="16"/>
                  </a:lnTo>
                  <a:lnTo>
                    <a:pt x="144" y="20"/>
                  </a:lnTo>
                  <a:lnTo>
                    <a:pt x="152" y="24"/>
                  </a:lnTo>
                  <a:lnTo>
                    <a:pt x="152" y="24"/>
                  </a:lnTo>
                  <a:lnTo>
                    <a:pt x="156" y="40"/>
                  </a:lnTo>
                  <a:lnTo>
                    <a:pt x="156" y="53"/>
                  </a:lnTo>
                  <a:lnTo>
                    <a:pt x="160" y="97"/>
                  </a:lnTo>
                  <a:lnTo>
                    <a:pt x="160" y="97"/>
                  </a:lnTo>
                  <a:lnTo>
                    <a:pt x="164" y="121"/>
                  </a:lnTo>
                  <a:lnTo>
                    <a:pt x="172" y="142"/>
                  </a:lnTo>
                  <a:lnTo>
                    <a:pt x="184" y="154"/>
                  </a:lnTo>
                  <a:lnTo>
                    <a:pt x="184" y="154"/>
                  </a:lnTo>
                  <a:lnTo>
                    <a:pt x="196" y="146"/>
                  </a:lnTo>
                  <a:lnTo>
                    <a:pt x="204" y="134"/>
                  </a:lnTo>
                  <a:lnTo>
                    <a:pt x="204"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6" name="Freeform 101"/>
            <p:cNvSpPr>
              <a:spLocks/>
            </p:cNvSpPr>
            <p:nvPr/>
          </p:nvSpPr>
          <p:spPr bwMode="auto">
            <a:xfrm>
              <a:off x="1440" y="3011"/>
              <a:ext cx="212" cy="122"/>
            </a:xfrm>
            <a:custGeom>
              <a:avLst/>
              <a:gdLst>
                <a:gd name="T0" fmla="*/ 208 w 212"/>
                <a:gd name="T1" fmla="*/ 122 h 122"/>
                <a:gd name="T2" fmla="*/ 208 w 212"/>
                <a:gd name="T3" fmla="*/ 122 h 122"/>
                <a:gd name="T4" fmla="*/ 204 w 212"/>
                <a:gd name="T5" fmla="*/ 97 h 122"/>
                <a:gd name="T6" fmla="*/ 196 w 212"/>
                <a:gd name="T7" fmla="*/ 77 h 122"/>
                <a:gd name="T8" fmla="*/ 180 w 212"/>
                <a:gd name="T9" fmla="*/ 53 h 122"/>
                <a:gd name="T10" fmla="*/ 180 w 212"/>
                <a:gd name="T11" fmla="*/ 53 h 122"/>
                <a:gd name="T12" fmla="*/ 160 w 212"/>
                <a:gd name="T13" fmla="*/ 36 h 122"/>
                <a:gd name="T14" fmla="*/ 148 w 212"/>
                <a:gd name="T15" fmla="*/ 28 h 122"/>
                <a:gd name="T16" fmla="*/ 136 w 212"/>
                <a:gd name="T17" fmla="*/ 20 h 122"/>
                <a:gd name="T18" fmla="*/ 124 w 212"/>
                <a:gd name="T19" fmla="*/ 20 h 122"/>
                <a:gd name="T20" fmla="*/ 124 w 212"/>
                <a:gd name="T21" fmla="*/ 20 h 122"/>
                <a:gd name="T22" fmla="*/ 84 w 212"/>
                <a:gd name="T23" fmla="*/ 16 h 122"/>
                <a:gd name="T24" fmla="*/ 44 w 212"/>
                <a:gd name="T25" fmla="*/ 12 h 122"/>
                <a:gd name="T26" fmla="*/ 44 w 212"/>
                <a:gd name="T27" fmla="*/ 12 h 122"/>
                <a:gd name="T28" fmla="*/ 0 w 212"/>
                <a:gd name="T29" fmla="*/ 12 h 122"/>
                <a:gd name="T30" fmla="*/ 0 w 212"/>
                <a:gd name="T31" fmla="*/ 12 h 122"/>
                <a:gd name="T32" fmla="*/ 20 w 212"/>
                <a:gd name="T33" fmla="*/ 12 h 122"/>
                <a:gd name="T34" fmla="*/ 60 w 212"/>
                <a:gd name="T35" fmla="*/ 4 h 122"/>
                <a:gd name="T36" fmla="*/ 112 w 212"/>
                <a:gd name="T37" fmla="*/ 0 h 122"/>
                <a:gd name="T38" fmla="*/ 132 w 212"/>
                <a:gd name="T39" fmla="*/ 4 h 122"/>
                <a:gd name="T40" fmla="*/ 148 w 212"/>
                <a:gd name="T41" fmla="*/ 12 h 122"/>
                <a:gd name="T42" fmla="*/ 148 w 212"/>
                <a:gd name="T43" fmla="*/ 12 h 122"/>
                <a:gd name="T44" fmla="*/ 172 w 212"/>
                <a:gd name="T45" fmla="*/ 28 h 122"/>
                <a:gd name="T46" fmla="*/ 188 w 212"/>
                <a:gd name="T47" fmla="*/ 45 h 122"/>
                <a:gd name="T48" fmla="*/ 200 w 212"/>
                <a:gd name="T49" fmla="*/ 65 h 122"/>
                <a:gd name="T50" fmla="*/ 208 w 212"/>
                <a:gd name="T51" fmla="*/ 81 h 122"/>
                <a:gd name="T52" fmla="*/ 208 w 212"/>
                <a:gd name="T53" fmla="*/ 81 h 122"/>
                <a:gd name="T54" fmla="*/ 212 w 212"/>
                <a:gd name="T55" fmla="*/ 97 h 122"/>
                <a:gd name="T56" fmla="*/ 212 w 212"/>
                <a:gd name="T57" fmla="*/ 109 h 122"/>
                <a:gd name="T58" fmla="*/ 208 w 212"/>
                <a:gd name="T59" fmla="*/ 122 h 122"/>
                <a:gd name="T60" fmla="*/ 208 w 212"/>
                <a:gd name="T6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22">
                  <a:moveTo>
                    <a:pt x="208" y="122"/>
                  </a:moveTo>
                  <a:lnTo>
                    <a:pt x="208" y="122"/>
                  </a:lnTo>
                  <a:lnTo>
                    <a:pt x="204" y="97"/>
                  </a:lnTo>
                  <a:lnTo>
                    <a:pt x="196" y="77"/>
                  </a:lnTo>
                  <a:lnTo>
                    <a:pt x="180" y="53"/>
                  </a:lnTo>
                  <a:lnTo>
                    <a:pt x="180" y="53"/>
                  </a:lnTo>
                  <a:lnTo>
                    <a:pt x="160" y="36"/>
                  </a:lnTo>
                  <a:lnTo>
                    <a:pt x="148" y="28"/>
                  </a:lnTo>
                  <a:lnTo>
                    <a:pt x="136" y="20"/>
                  </a:lnTo>
                  <a:lnTo>
                    <a:pt x="124" y="20"/>
                  </a:lnTo>
                  <a:lnTo>
                    <a:pt x="124" y="20"/>
                  </a:lnTo>
                  <a:lnTo>
                    <a:pt x="84" y="16"/>
                  </a:lnTo>
                  <a:lnTo>
                    <a:pt x="44" y="12"/>
                  </a:lnTo>
                  <a:lnTo>
                    <a:pt x="44" y="12"/>
                  </a:lnTo>
                  <a:lnTo>
                    <a:pt x="0" y="12"/>
                  </a:lnTo>
                  <a:lnTo>
                    <a:pt x="0" y="12"/>
                  </a:lnTo>
                  <a:lnTo>
                    <a:pt x="20" y="12"/>
                  </a:lnTo>
                  <a:lnTo>
                    <a:pt x="60" y="4"/>
                  </a:lnTo>
                  <a:lnTo>
                    <a:pt x="112" y="0"/>
                  </a:lnTo>
                  <a:lnTo>
                    <a:pt x="132" y="4"/>
                  </a:lnTo>
                  <a:lnTo>
                    <a:pt x="148" y="12"/>
                  </a:lnTo>
                  <a:lnTo>
                    <a:pt x="148" y="12"/>
                  </a:lnTo>
                  <a:lnTo>
                    <a:pt x="172" y="28"/>
                  </a:lnTo>
                  <a:lnTo>
                    <a:pt x="188" y="45"/>
                  </a:lnTo>
                  <a:lnTo>
                    <a:pt x="200" y="65"/>
                  </a:lnTo>
                  <a:lnTo>
                    <a:pt x="208" y="81"/>
                  </a:lnTo>
                  <a:lnTo>
                    <a:pt x="208" y="81"/>
                  </a:lnTo>
                  <a:lnTo>
                    <a:pt x="212" y="97"/>
                  </a:lnTo>
                  <a:lnTo>
                    <a:pt x="212" y="109"/>
                  </a:lnTo>
                  <a:lnTo>
                    <a:pt x="208" y="122"/>
                  </a:lnTo>
                  <a:lnTo>
                    <a:pt x="208"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7" name="Freeform 102"/>
            <p:cNvSpPr>
              <a:spLocks/>
            </p:cNvSpPr>
            <p:nvPr/>
          </p:nvSpPr>
          <p:spPr bwMode="auto">
            <a:xfrm>
              <a:off x="1364" y="2979"/>
              <a:ext cx="68" cy="141"/>
            </a:xfrm>
            <a:custGeom>
              <a:avLst/>
              <a:gdLst>
                <a:gd name="T0" fmla="*/ 0 w 68"/>
                <a:gd name="T1" fmla="*/ 141 h 141"/>
                <a:gd name="T2" fmla="*/ 0 w 68"/>
                <a:gd name="T3" fmla="*/ 141 h 141"/>
                <a:gd name="T4" fmla="*/ 8 w 68"/>
                <a:gd name="T5" fmla="*/ 121 h 141"/>
                <a:gd name="T6" fmla="*/ 20 w 68"/>
                <a:gd name="T7" fmla="*/ 89 h 141"/>
                <a:gd name="T8" fmla="*/ 28 w 68"/>
                <a:gd name="T9" fmla="*/ 56 h 141"/>
                <a:gd name="T10" fmla="*/ 36 w 68"/>
                <a:gd name="T11" fmla="*/ 32 h 141"/>
                <a:gd name="T12" fmla="*/ 36 w 68"/>
                <a:gd name="T13" fmla="*/ 32 h 141"/>
                <a:gd name="T14" fmla="*/ 48 w 68"/>
                <a:gd name="T15" fmla="*/ 16 h 141"/>
                <a:gd name="T16" fmla="*/ 56 w 68"/>
                <a:gd name="T17" fmla="*/ 8 h 141"/>
                <a:gd name="T18" fmla="*/ 68 w 68"/>
                <a:gd name="T19" fmla="*/ 0 h 141"/>
                <a:gd name="T20" fmla="*/ 68 w 68"/>
                <a:gd name="T21" fmla="*/ 0 h 141"/>
                <a:gd name="T22" fmla="*/ 64 w 68"/>
                <a:gd name="T23" fmla="*/ 0 h 141"/>
                <a:gd name="T24" fmla="*/ 52 w 68"/>
                <a:gd name="T25" fmla="*/ 0 h 141"/>
                <a:gd name="T26" fmla="*/ 44 w 68"/>
                <a:gd name="T27" fmla="*/ 4 h 141"/>
                <a:gd name="T28" fmla="*/ 36 w 68"/>
                <a:gd name="T29" fmla="*/ 12 h 141"/>
                <a:gd name="T30" fmla="*/ 28 w 68"/>
                <a:gd name="T31" fmla="*/ 24 h 141"/>
                <a:gd name="T32" fmla="*/ 20 w 68"/>
                <a:gd name="T33" fmla="*/ 36 h 141"/>
                <a:gd name="T34" fmla="*/ 20 w 68"/>
                <a:gd name="T35" fmla="*/ 36 h 141"/>
                <a:gd name="T36" fmla="*/ 8 w 68"/>
                <a:gd name="T37" fmla="*/ 73 h 141"/>
                <a:gd name="T38" fmla="*/ 4 w 68"/>
                <a:gd name="T39" fmla="*/ 105 h 141"/>
                <a:gd name="T40" fmla="*/ 0 w 68"/>
                <a:gd name="T41" fmla="*/ 141 h 141"/>
                <a:gd name="T42" fmla="*/ 0 w 68"/>
                <a:gd name="T43"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41">
                  <a:moveTo>
                    <a:pt x="0" y="141"/>
                  </a:moveTo>
                  <a:lnTo>
                    <a:pt x="0" y="141"/>
                  </a:lnTo>
                  <a:lnTo>
                    <a:pt x="8" y="121"/>
                  </a:lnTo>
                  <a:lnTo>
                    <a:pt x="20" y="89"/>
                  </a:lnTo>
                  <a:lnTo>
                    <a:pt x="28" y="56"/>
                  </a:lnTo>
                  <a:lnTo>
                    <a:pt x="36" y="32"/>
                  </a:lnTo>
                  <a:lnTo>
                    <a:pt x="36" y="32"/>
                  </a:lnTo>
                  <a:lnTo>
                    <a:pt x="48" y="16"/>
                  </a:lnTo>
                  <a:lnTo>
                    <a:pt x="56" y="8"/>
                  </a:lnTo>
                  <a:lnTo>
                    <a:pt x="68" y="0"/>
                  </a:lnTo>
                  <a:lnTo>
                    <a:pt x="68" y="0"/>
                  </a:lnTo>
                  <a:lnTo>
                    <a:pt x="64" y="0"/>
                  </a:lnTo>
                  <a:lnTo>
                    <a:pt x="52" y="0"/>
                  </a:lnTo>
                  <a:lnTo>
                    <a:pt x="44" y="4"/>
                  </a:lnTo>
                  <a:lnTo>
                    <a:pt x="36" y="12"/>
                  </a:lnTo>
                  <a:lnTo>
                    <a:pt x="28" y="24"/>
                  </a:lnTo>
                  <a:lnTo>
                    <a:pt x="20" y="36"/>
                  </a:lnTo>
                  <a:lnTo>
                    <a:pt x="20" y="36"/>
                  </a:lnTo>
                  <a:lnTo>
                    <a:pt x="8" y="73"/>
                  </a:lnTo>
                  <a:lnTo>
                    <a:pt x="4" y="105"/>
                  </a:lnTo>
                  <a:lnTo>
                    <a:pt x="0" y="141"/>
                  </a:lnTo>
                  <a:lnTo>
                    <a:pt x="0"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8" name="Freeform 103"/>
            <p:cNvSpPr>
              <a:spLocks/>
            </p:cNvSpPr>
            <p:nvPr/>
          </p:nvSpPr>
          <p:spPr bwMode="auto">
            <a:xfrm>
              <a:off x="1728" y="3432"/>
              <a:ext cx="256" cy="288"/>
            </a:xfrm>
            <a:custGeom>
              <a:avLst/>
              <a:gdLst>
                <a:gd name="T0" fmla="*/ 40 w 256"/>
                <a:gd name="T1" fmla="*/ 73 h 288"/>
                <a:gd name="T2" fmla="*/ 40 w 256"/>
                <a:gd name="T3" fmla="*/ 73 h 288"/>
                <a:gd name="T4" fmla="*/ 60 w 256"/>
                <a:gd name="T5" fmla="*/ 49 h 288"/>
                <a:gd name="T6" fmla="*/ 84 w 256"/>
                <a:gd name="T7" fmla="*/ 28 h 288"/>
                <a:gd name="T8" fmla="*/ 108 w 256"/>
                <a:gd name="T9" fmla="*/ 12 h 288"/>
                <a:gd name="T10" fmla="*/ 132 w 256"/>
                <a:gd name="T11" fmla="*/ 4 h 288"/>
                <a:gd name="T12" fmla="*/ 156 w 256"/>
                <a:gd name="T13" fmla="*/ 0 h 288"/>
                <a:gd name="T14" fmla="*/ 180 w 256"/>
                <a:gd name="T15" fmla="*/ 0 h 288"/>
                <a:gd name="T16" fmla="*/ 200 w 256"/>
                <a:gd name="T17" fmla="*/ 8 h 288"/>
                <a:gd name="T18" fmla="*/ 220 w 256"/>
                <a:gd name="T19" fmla="*/ 20 h 288"/>
                <a:gd name="T20" fmla="*/ 220 w 256"/>
                <a:gd name="T21" fmla="*/ 20 h 288"/>
                <a:gd name="T22" fmla="*/ 236 w 256"/>
                <a:gd name="T23" fmla="*/ 37 h 288"/>
                <a:gd name="T24" fmla="*/ 248 w 256"/>
                <a:gd name="T25" fmla="*/ 57 h 288"/>
                <a:gd name="T26" fmla="*/ 252 w 256"/>
                <a:gd name="T27" fmla="*/ 81 h 288"/>
                <a:gd name="T28" fmla="*/ 256 w 256"/>
                <a:gd name="T29" fmla="*/ 105 h 288"/>
                <a:gd name="T30" fmla="*/ 252 w 256"/>
                <a:gd name="T31" fmla="*/ 134 h 288"/>
                <a:gd name="T32" fmla="*/ 244 w 256"/>
                <a:gd name="T33" fmla="*/ 162 h 288"/>
                <a:gd name="T34" fmla="*/ 232 w 256"/>
                <a:gd name="T35" fmla="*/ 190 h 288"/>
                <a:gd name="T36" fmla="*/ 216 w 256"/>
                <a:gd name="T37" fmla="*/ 215 h 288"/>
                <a:gd name="T38" fmla="*/ 216 w 256"/>
                <a:gd name="T39" fmla="*/ 215 h 288"/>
                <a:gd name="T40" fmla="*/ 192 w 256"/>
                <a:gd name="T41" fmla="*/ 239 h 288"/>
                <a:gd name="T42" fmla="*/ 172 w 256"/>
                <a:gd name="T43" fmla="*/ 259 h 288"/>
                <a:gd name="T44" fmla="*/ 148 w 256"/>
                <a:gd name="T45" fmla="*/ 271 h 288"/>
                <a:gd name="T46" fmla="*/ 124 w 256"/>
                <a:gd name="T47" fmla="*/ 284 h 288"/>
                <a:gd name="T48" fmla="*/ 100 w 256"/>
                <a:gd name="T49" fmla="*/ 288 h 288"/>
                <a:gd name="T50" fmla="*/ 76 w 256"/>
                <a:gd name="T51" fmla="*/ 288 h 288"/>
                <a:gd name="T52" fmla="*/ 52 w 256"/>
                <a:gd name="T53" fmla="*/ 280 h 288"/>
                <a:gd name="T54" fmla="*/ 32 w 256"/>
                <a:gd name="T55" fmla="*/ 267 h 288"/>
                <a:gd name="T56" fmla="*/ 32 w 256"/>
                <a:gd name="T57" fmla="*/ 267 h 288"/>
                <a:gd name="T58" fmla="*/ 20 w 256"/>
                <a:gd name="T59" fmla="*/ 251 h 288"/>
                <a:gd name="T60" fmla="*/ 8 w 256"/>
                <a:gd name="T61" fmla="*/ 231 h 288"/>
                <a:gd name="T62" fmla="*/ 0 w 256"/>
                <a:gd name="T63" fmla="*/ 207 h 288"/>
                <a:gd name="T64" fmla="*/ 0 w 256"/>
                <a:gd name="T65" fmla="*/ 178 h 288"/>
                <a:gd name="T66" fmla="*/ 4 w 256"/>
                <a:gd name="T67" fmla="*/ 154 h 288"/>
                <a:gd name="T68" fmla="*/ 12 w 256"/>
                <a:gd name="T69" fmla="*/ 126 h 288"/>
                <a:gd name="T70" fmla="*/ 24 w 256"/>
                <a:gd name="T71" fmla="*/ 97 h 288"/>
                <a:gd name="T72" fmla="*/ 40 w 256"/>
                <a:gd name="T73" fmla="*/ 73 h 288"/>
                <a:gd name="T74" fmla="*/ 40 w 256"/>
                <a:gd name="T75" fmla="*/ 7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88">
                  <a:moveTo>
                    <a:pt x="40" y="73"/>
                  </a:moveTo>
                  <a:lnTo>
                    <a:pt x="40" y="73"/>
                  </a:lnTo>
                  <a:lnTo>
                    <a:pt x="60" y="49"/>
                  </a:lnTo>
                  <a:lnTo>
                    <a:pt x="84" y="28"/>
                  </a:lnTo>
                  <a:lnTo>
                    <a:pt x="108" y="12"/>
                  </a:lnTo>
                  <a:lnTo>
                    <a:pt x="132" y="4"/>
                  </a:lnTo>
                  <a:lnTo>
                    <a:pt x="156" y="0"/>
                  </a:lnTo>
                  <a:lnTo>
                    <a:pt x="180" y="0"/>
                  </a:lnTo>
                  <a:lnTo>
                    <a:pt x="200" y="8"/>
                  </a:lnTo>
                  <a:lnTo>
                    <a:pt x="220" y="20"/>
                  </a:lnTo>
                  <a:lnTo>
                    <a:pt x="220" y="20"/>
                  </a:lnTo>
                  <a:lnTo>
                    <a:pt x="236" y="37"/>
                  </a:lnTo>
                  <a:lnTo>
                    <a:pt x="248" y="57"/>
                  </a:lnTo>
                  <a:lnTo>
                    <a:pt x="252" y="81"/>
                  </a:lnTo>
                  <a:lnTo>
                    <a:pt x="256" y="105"/>
                  </a:lnTo>
                  <a:lnTo>
                    <a:pt x="252" y="134"/>
                  </a:lnTo>
                  <a:lnTo>
                    <a:pt x="244" y="162"/>
                  </a:lnTo>
                  <a:lnTo>
                    <a:pt x="232" y="190"/>
                  </a:lnTo>
                  <a:lnTo>
                    <a:pt x="216" y="215"/>
                  </a:lnTo>
                  <a:lnTo>
                    <a:pt x="216" y="215"/>
                  </a:lnTo>
                  <a:lnTo>
                    <a:pt x="192" y="239"/>
                  </a:lnTo>
                  <a:lnTo>
                    <a:pt x="172" y="259"/>
                  </a:lnTo>
                  <a:lnTo>
                    <a:pt x="148" y="271"/>
                  </a:lnTo>
                  <a:lnTo>
                    <a:pt x="124" y="284"/>
                  </a:lnTo>
                  <a:lnTo>
                    <a:pt x="100" y="288"/>
                  </a:lnTo>
                  <a:lnTo>
                    <a:pt x="76" y="288"/>
                  </a:lnTo>
                  <a:lnTo>
                    <a:pt x="52" y="280"/>
                  </a:lnTo>
                  <a:lnTo>
                    <a:pt x="32" y="267"/>
                  </a:lnTo>
                  <a:lnTo>
                    <a:pt x="32" y="267"/>
                  </a:lnTo>
                  <a:lnTo>
                    <a:pt x="20" y="251"/>
                  </a:lnTo>
                  <a:lnTo>
                    <a:pt x="8" y="231"/>
                  </a:lnTo>
                  <a:lnTo>
                    <a:pt x="0" y="207"/>
                  </a:lnTo>
                  <a:lnTo>
                    <a:pt x="0" y="178"/>
                  </a:lnTo>
                  <a:lnTo>
                    <a:pt x="4" y="154"/>
                  </a:lnTo>
                  <a:lnTo>
                    <a:pt x="12" y="126"/>
                  </a:lnTo>
                  <a:lnTo>
                    <a:pt x="24" y="97"/>
                  </a:lnTo>
                  <a:lnTo>
                    <a:pt x="40" y="73"/>
                  </a:lnTo>
                  <a:lnTo>
                    <a:pt x="4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9" name="Freeform 104"/>
            <p:cNvSpPr>
              <a:spLocks/>
            </p:cNvSpPr>
            <p:nvPr/>
          </p:nvSpPr>
          <p:spPr bwMode="auto">
            <a:xfrm>
              <a:off x="1744" y="3456"/>
              <a:ext cx="220" cy="239"/>
            </a:xfrm>
            <a:custGeom>
              <a:avLst/>
              <a:gdLst>
                <a:gd name="T0" fmla="*/ 40 w 220"/>
                <a:gd name="T1" fmla="*/ 61 h 239"/>
                <a:gd name="T2" fmla="*/ 40 w 220"/>
                <a:gd name="T3" fmla="*/ 61 h 239"/>
                <a:gd name="T4" fmla="*/ 56 w 220"/>
                <a:gd name="T5" fmla="*/ 41 h 239"/>
                <a:gd name="T6" fmla="*/ 76 w 220"/>
                <a:gd name="T7" fmla="*/ 25 h 239"/>
                <a:gd name="T8" fmla="*/ 96 w 220"/>
                <a:gd name="T9" fmla="*/ 13 h 239"/>
                <a:gd name="T10" fmla="*/ 120 w 220"/>
                <a:gd name="T11" fmla="*/ 4 h 239"/>
                <a:gd name="T12" fmla="*/ 140 w 220"/>
                <a:gd name="T13" fmla="*/ 0 h 239"/>
                <a:gd name="T14" fmla="*/ 160 w 220"/>
                <a:gd name="T15" fmla="*/ 0 h 239"/>
                <a:gd name="T16" fmla="*/ 176 w 220"/>
                <a:gd name="T17" fmla="*/ 4 h 239"/>
                <a:gd name="T18" fmla="*/ 196 w 220"/>
                <a:gd name="T19" fmla="*/ 13 h 239"/>
                <a:gd name="T20" fmla="*/ 196 w 220"/>
                <a:gd name="T21" fmla="*/ 13 h 239"/>
                <a:gd name="T22" fmla="*/ 208 w 220"/>
                <a:gd name="T23" fmla="*/ 29 h 239"/>
                <a:gd name="T24" fmla="*/ 216 w 220"/>
                <a:gd name="T25" fmla="*/ 45 h 239"/>
                <a:gd name="T26" fmla="*/ 220 w 220"/>
                <a:gd name="T27" fmla="*/ 65 h 239"/>
                <a:gd name="T28" fmla="*/ 220 w 220"/>
                <a:gd name="T29" fmla="*/ 85 h 239"/>
                <a:gd name="T30" fmla="*/ 216 w 220"/>
                <a:gd name="T31" fmla="*/ 110 h 239"/>
                <a:gd name="T32" fmla="*/ 212 w 220"/>
                <a:gd name="T33" fmla="*/ 130 h 239"/>
                <a:gd name="T34" fmla="*/ 200 w 220"/>
                <a:gd name="T35" fmla="*/ 154 h 239"/>
                <a:gd name="T36" fmla="*/ 184 w 220"/>
                <a:gd name="T37" fmla="*/ 179 h 239"/>
                <a:gd name="T38" fmla="*/ 184 w 220"/>
                <a:gd name="T39" fmla="*/ 179 h 239"/>
                <a:gd name="T40" fmla="*/ 168 w 220"/>
                <a:gd name="T41" fmla="*/ 199 h 239"/>
                <a:gd name="T42" fmla="*/ 148 w 220"/>
                <a:gd name="T43" fmla="*/ 215 h 239"/>
                <a:gd name="T44" fmla="*/ 124 w 220"/>
                <a:gd name="T45" fmla="*/ 227 h 239"/>
                <a:gd name="T46" fmla="*/ 104 w 220"/>
                <a:gd name="T47" fmla="*/ 235 h 239"/>
                <a:gd name="T48" fmla="*/ 84 w 220"/>
                <a:gd name="T49" fmla="*/ 239 h 239"/>
                <a:gd name="T50" fmla="*/ 64 w 220"/>
                <a:gd name="T51" fmla="*/ 239 h 239"/>
                <a:gd name="T52" fmla="*/ 44 w 220"/>
                <a:gd name="T53" fmla="*/ 235 h 239"/>
                <a:gd name="T54" fmla="*/ 28 w 220"/>
                <a:gd name="T55" fmla="*/ 223 h 239"/>
                <a:gd name="T56" fmla="*/ 28 w 220"/>
                <a:gd name="T57" fmla="*/ 223 h 239"/>
                <a:gd name="T58" fmla="*/ 16 w 220"/>
                <a:gd name="T59" fmla="*/ 211 h 239"/>
                <a:gd name="T60" fmla="*/ 8 w 220"/>
                <a:gd name="T61" fmla="*/ 195 h 239"/>
                <a:gd name="T62" fmla="*/ 4 w 220"/>
                <a:gd name="T63" fmla="*/ 175 h 239"/>
                <a:gd name="T64" fmla="*/ 0 w 220"/>
                <a:gd name="T65" fmla="*/ 154 h 239"/>
                <a:gd name="T66" fmla="*/ 4 w 220"/>
                <a:gd name="T67" fmla="*/ 130 h 239"/>
                <a:gd name="T68" fmla="*/ 12 w 220"/>
                <a:gd name="T69" fmla="*/ 106 h 239"/>
                <a:gd name="T70" fmla="*/ 24 w 220"/>
                <a:gd name="T71" fmla="*/ 81 h 239"/>
                <a:gd name="T72" fmla="*/ 40 w 220"/>
                <a:gd name="T73" fmla="*/ 61 h 239"/>
                <a:gd name="T74" fmla="*/ 40 w 220"/>
                <a:gd name="T75" fmla="*/ 6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 h="239">
                  <a:moveTo>
                    <a:pt x="40" y="61"/>
                  </a:moveTo>
                  <a:lnTo>
                    <a:pt x="40" y="61"/>
                  </a:lnTo>
                  <a:lnTo>
                    <a:pt x="56" y="41"/>
                  </a:lnTo>
                  <a:lnTo>
                    <a:pt x="76" y="25"/>
                  </a:lnTo>
                  <a:lnTo>
                    <a:pt x="96" y="13"/>
                  </a:lnTo>
                  <a:lnTo>
                    <a:pt x="120" y="4"/>
                  </a:lnTo>
                  <a:lnTo>
                    <a:pt x="140" y="0"/>
                  </a:lnTo>
                  <a:lnTo>
                    <a:pt x="160" y="0"/>
                  </a:lnTo>
                  <a:lnTo>
                    <a:pt x="176" y="4"/>
                  </a:lnTo>
                  <a:lnTo>
                    <a:pt x="196" y="13"/>
                  </a:lnTo>
                  <a:lnTo>
                    <a:pt x="196" y="13"/>
                  </a:lnTo>
                  <a:lnTo>
                    <a:pt x="208" y="29"/>
                  </a:lnTo>
                  <a:lnTo>
                    <a:pt x="216" y="45"/>
                  </a:lnTo>
                  <a:lnTo>
                    <a:pt x="220" y="65"/>
                  </a:lnTo>
                  <a:lnTo>
                    <a:pt x="220" y="85"/>
                  </a:lnTo>
                  <a:lnTo>
                    <a:pt x="216" y="110"/>
                  </a:lnTo>
                  <a:lnTo>
                    <a:pt x="212" y="130"/>
                  </a:lnTo>
                  <a:lnTo>
                    <a:pt x="200" y="154"/>
                  </a:lnTo>
                  <a:lnTo>
                    <a:pt x="184" y="179"/>
                  </a:lnTo>
                  <a:lnTo>
                    <a:pt x="184" y="179"/>
                  </a:lnTo>
                  <a:lnTo>
                    <a:pt x="168" y="199"/>
                  </a:lnTo>
                  <a:lnTo>
                    <a:pt x="148" y="215"/>
                  </a:lnTo>
                  <a:lnTo>
                    <a:pt x="124" y="227"/>
                  </a:lnTo>
                  <a:lnTo>
                    <a:pt x="104" y="235"/>
                  </a:lnTo>
                  <a:lnTo>
                    <a:pt x="84" y="239"/>
                  </a:lnTo>
                  <a:lnTo>
                    <a:pt x="64" y="239"/>
                  </a:lnTo>
                  <a:lnTo>
                    <a:pt x="44" y="235"/>
                  </a:lnTo>
                  <a:lnTo>
                    <a:pt x="28" y="223"/>
                  </a:lnTo>
                  <a:lnTo>
                    <a:pt x="28" y="223"/>
                  </a:lnTo>
                  <a:lnTo>
                    <a:pt x="16" y="211"/>
                  </a:lnTo>
                  <a:lnTo>
                    <a:pt x="8" y="195"/>
                  </a:lnTo>
                  <a:lnTo>
                    <a:pt x="4" y="175"/>
                  </a:lnTo>
                  <a:lnTo>
                    <a:pt x="0" y="154"/>
                  </a:lnTo>
                  <a:lnTo>
                    <a:pt x="4" y="130"/>
                  </a:lnTo>
                  <a:lnTo>
                    <a:pt x="12" y="106"/>
                  </a:lnTo>
                  <a:lnTo>
                    <a:pt x="24" y="81"/>
                  </a:lnTo>
                  <a:lnTo>
                    <a:pt x="40" y="61"/>
                  </a:lnTo>
                  <a:lnTo>
                    <a:pt x="4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0" name="Freeform 105"/>
            <p:cNvSpPr>
              <a:spLocks/>
            </p:cNvSpPr>
            <p:nvPr/>
          </p:nvSpPr>
          <p:spPr bwMode="auto">
            <a:xfrm>
              <a:off x="1512" y="3096"/>
              <a:ext cx="364" cy="530"/>
            </a:xfrm>
            <a:custGeom>
              <a:avLst/>
              <a:gdLst>
                <a:gd name="T0" fmla="*/ 88 w 364"/>
                <a:gd name="T1" fmla="*/ 462 h 530"/>
                <a:gd name="T2" fmla="*/ 128 w 364"/>
                <a:gd name="T3" fmla="*/ 486 h 530"/>
                <a:gd name="T4" fmla="*/ 216 w 364"/>
                <a:gd name="T5" fmla="*/ 518 h 530"/>
                <a:gd name="T6" fmla="*/ 260 w 364"/>
                <a:gd name="T7" fmla="*/ 530 h 530"/>
                <a:gd name="T8" fmla="*/ 280 w 364"/>
                <a:gd name="T9" fmla="*/ 530 h 530"/>
                <a:gd name="T10" fmla="*/ 324 w 364"/>
                <a:gd name="T11" fmla="*/ 502 h 530"/>
                <a:gd name="T12" fmla="*/ 356 w 364"/>
                <a:gd name="T13" fmla="*/ 445 h 530"/>
                <a:gd name="T14" fmla="*/ 364 w 364"/>
                <a:gd name="T15" fmla="*/ 401 h 530"/>
                <a:gd name="T16" fmla="*/ 356 w 364"/>
                <a:gd name="T17" fmla="*/ 364 h 530"/>
                <a:gd name="T18" fmla="*/ 348 w 364"/>
                <a:gd name="T19" fmla="*/ 348 h 530"/>
                <a:gd name="T20" fmla="*/ 312 w 364"/>
                <a:gd name="T21" fmla="*/ 336 h 530"/>
                <a:gd name="T22" fmla="*/ 280 w 364"/>
                <a:gd name="T23" fmla="*/ 296 h 530"/>
                <a:gd name="T24" fmla="*/ 236 w 364"/>
                <a:gd name="T25" fmla="*/ 198 h 530"/>
                <a:gd name="T26" fmla="*/ 216 w 364"/>
                <a:gd name="T27" fmla="*/ 146 h 530"/>
                <a:gd name="T28" fmla="*/ 164 w 364"/>
                <a:gd name="T29" fmla="*/ 49 h 530"/>
                <a:gd name="T30" fmla="*/ 84 w 364"/>
                <a:gd name="T31" fmla="*/ 8 h 530"/>
                <a:gd name="T32" fmla="*/ 72 w 364"/>
                <a:gd name="T33" fmla="*/ 61 h 530"/>
                <a:gd name="T34" fmla="*/ 56 w 364"/>
                <a:gd name="T35" fmla="*/ 166 h 530"/>
                <a:gd name="T36" fmla="*/ 52 w 364"/>
                <a:gd name="T37" fmla="*/ 219 h 530"/>
                <a:gd name="T38" fmla="*/ 40 w 364"/>
                <a:gd name="T39" fmla="*/ 126 h 530"/>
                <a:gd name="T40" fmla="*/ 36 w 364"/>
                <a:gd name="T41" fmla="*/ 113 h 530"/>
                <a:gd name="T42" fmla="*/ 8 w 364"/>
                <a:gd name="T43" fmla="*/ 85 h 530"/>
                <a:gd name="T44" fmla="*/ 4 w 364"/>
                <a:gd name="T45" fmla="*/ 89 h 530"/>
                <a:gd name="T46" fmla="*/ 0 w 364"/>
                <a:gd name="T47" fmla="*/ 117 h 530"/>
                <a:gd name="T48" fmla="*/ 8 w 364"/>
                <a:gd name="T49" fmla="*/ 162 h 530"/>
                <a:gd name="T50" fmla="*/ 16 w 364"/>
                <a:gd name="T51" fmla="*/ 178 h 530"/>
                <a:gd name="T52" fmla="*/ 12 w 364"/>
                <a:gd name="T53" fmla="*/ 178 h 530"/>
                <a:gd name="T54" fmla="*/ 8 w 364"/>
                <a:gd name="T55" fmla="*/ 267 h 530"/>
                <a:gd name="T56" fmla="*/ 20 w 364"/>
                <a:gd name="T57" fmla="*/ 352 h 530"/>
                <a:gd name="T58" fmla="*/ 36 w 364"/>
                <a:gd name="T59" fmla="*/ 409 h 530"/>
                <a:gd name="T60" fmla="*/ 68 w 364"/>
                <a:gd name="T61" fmla="*/ 450 h 530"/>
                <a:gd name="T62" fmla="*/ 88 w 364"/>
                <a:gd name="T63" fmla="*/ 46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4" h="530">
                  <a:moveTo>
                    <a:pt x="88" y="462"/>
                  </a:moveTo>
                  <a:lnTo>
                    <a:pt x="88" y="462"/>
                  </a:lnTo>
                  <a:lnTo>
                    <a:pt x="104" y="474"/>
                  </a:lnTo>
                  <a:lnTo>
                    <a:pt x="128" y="486"/>
                  </a:lnTo>
                  <a:lnTo>
                    <a:pt x="172" y="506"/>
                  </a:lnTo>
                  <a:lnTo>
                    <a:pt x="216" y="518"/>
                  </a:lnTo>
                  <a:lnTo>
                    <a:pt x="260" y="530"/>
                  </a:lnTo>
                  <a:lnTo>
                    <a:pt x="260" y="530"/>
                  </a:lnTo>
                  <a:lnTo>
                    <a:pt x="272" y="530"/>
                  </a:lnTo>
                  <a:lnTo>
                    <a:pt x="280" y="530"/>
                  </a:lnTo>
                  <a:lnTo>
                    <a:pt x="304" y="518"/>
                  </a:lnTo>
                  <a:lnTo>
                    <a:pt x="324" y="502"/>
                  </a:lnTo>
                  <a:lnTo>
                    <a:pt x="344" y="478"/>
                  </a:lnTo>
                  <a:lnTo>
                    <a:pt x="356" y="445"/>
                  </a:lnTo>
                  <a:lnTo>
                    <a:pt x="364" y="417"/>
                  </a:lnTo>
                  <a:lnTo>
                    <a:pt x="364" y="401"/>
                  </a:lnTo>
                  <a:lnTo>
                    <a:pt x="364" y="381"/>
                  </a:lnTo>
                  <a:lnTo>
                    <a:pt x="356" y="364"/>
                  </a:lnTo>
                  <a:lnTo>
                    <a:pt x="348" y="348"/>
                  </a:lnTo>
                  <a:lnTo>
                    <a:pt x="348" y="348"/>
                  </a:lnTo>
                  <a:lnTo>
                    <a:pt x="328" y="344"/>
                  </a:lnTo>
                  <a:lnTo>
                    <a:pt x="312" y="336"/>
                  </a:lnTo>
                  <a:lnTo>
                    <a:pt x="296" y="316"/>
                  </a:lnTo>
                  <a:lnTo>
                    <a:pt x="280" y="296"/>
                  </a:lnTo>
                  <a:lnTo>
                    <a:pt x="256" y="247"/>
                  </a:lnTo>
                  <a:lnTo>
                    <a:pt x="236" y="198"/>
                  </a:lnTo>
                  <a:lnTo>
                    <a:pt x="236" y="198"/>
                  </a:lnTo>
                  <a:lnTo>
                    <a:pt x="216" y="146"/>
                  </a:lnTo>
                  <a:lnTo>
                    <a:pt x="192" y="97"/>
                  </a:lnTo>
                  <a:lnTo>
                    <a:pt x="164" y="49"/>
                  </a:lnTo>
                  <a:lnTo>
                    <a:pt x="136" y="0"/>
                  </a:lnTo>
                  <a:lnTo>
                    <a:pt x="84" y="8"/>
                  </a:lnTo>
                  <a:lnTo>
                    <a:pt x="84" y="8"/>
                  </a:lnTo>
                  <a:lnTo>
                    <a:pt x="72" y="61"/>
                  </a:lnTo>
                  <a:lnTo>
                    <a:pt x="60" y="113"/>
                  </a:lnTo>
                  <a:lnTo>
                    <a:pt x="56" y="166"/>
                  </a:lnTo>
                  <a:lnTo>
                    <a:pt x="52" y="219"/>
                  </a:lnTo>
                  <a:lnTo>
                    <a:pt x="52" y="219"/>
                  </a:lnTo>
                  <a:lnTo>
                    <a:pt x="44" y="166"/>
                  </a:lnTo>
                  <a:lnTo>
                    <a:pt x="40" y="126"/>
                  </a:lnTo>
                  <a:lnTo>
                    <a:pt x="36" y="113"/>
                  </a:lnTo>
                  <a:lnTo>
                    <a:pt x="36" y="113"/>
                  </a:lnTo>
                  <a:lnTo>
                    <a:pt x="20" y="93"/>
                  </a:lnTo>
                  <a:lnTo>
                    <a:pt x="8" y="85"/>
                  </a:lnTo>
                  <a:lnTo>
                    <a:pt x="4" y="85"/>
                  </a:lnTo>
                  <a:lnTo>
                    <a:pt x="4" y="89"/>
                  </a:lnTo>
                  <a:lnTo>
                    <a:pt x="0" y="101"/>
                  </a:lnTo>
                  <a:lnTo>
                    <a:pt x="0" y="117"/>
                  </a:lnTo>
                  <a:lnTo>
                    <a:pt x="0" y="138"/>
                  </a:lnTo>
                  <a:lnTo>
                    <a:pt x="8" y="162"/>
                  </a:lnTo>
                  <a:lnTo>
                    <a:pt x="16" y="178"/>
                  </a:lnTo>
                  <a:lnTo>
                    <a:pt x="16" y="178"/>
                  </a:lnTo>
                  <a:lnTo>
                    <a:pt x="16" y="162"/>
                  </a:lnTo>
                  <a:lnTo>
                    <a:pt x="12" y="178"/>
                  </a:lnTo>
                  <a:lnTo>
                    <a:pt x="8" y="215"/>
                  </a:lnTo>
                  <a:lnTo>
                    <a:pt x="8" y="267"/>
                  </a:lnTo>
                  <a:lnTo>
                    <a:pt x="12" y="324"/>
                  </a:lnTo>
                  <a:lnTo>
                    <a:pt x="20" y="352"/>
                  </a:lnTo>
                  <a:lnTo>
                    <a:pt x="24" y="381"/>
                  </a:lnTo>
                  <a:lnTo>
                    <a:pt x="36" y="409"/>
                  </a:lnTo>
                  <a:lnTo>
                    <a:pt x="48" y="429"/>
                  </a:lnTo>
                  <a:lnTo>
                    <a:pt x="68" y="450"/>
                  </a:lnTo>
                  <a:lnTo>
                    <a:pt x="88" y="462"/>
                  </a:lnTo>
                  <a:lnTo>
                    <a:pt x="88"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1" name="Freeform 106"/>
            <p:cNvSpPr>
              <a:spLocks/>
            </p:cNvSpPr>
            <p:nvPr/>
          </p:nvSpPr>
          <p:spPr bwMode="auto">
            <a:xfrm>
              <a:off x="1536" y="3112"/>
              <a:ext cx="332" cy="506"/>
            </a:xfrm>
            <a:custGeom>
              <a:avLst/>
              <a:gdLst>
                <a:gd name="T0" fmla="*/ 0 w 332"/>
                <a:gd name="T1" fmla="*/ 247 h 506"/>
                <a:gd name="T2" fmla="*/ 0 w 332"/>
                <a:gd name="T3" fmla="*/ 247 h 506"/>
                <a:gd name="T4" fmla="*/ 4 w 332"/>
                <a:gd name="T5" fmla="*/ 272 h 506"/>
                <a:gd name="T6" fmla="*/ 8 w 332"/>
                <a:gd name="T7" fmla="*/ 300 h 506"/>
                <a:gd name="T8" fmla="*/ 16 w 332"/>
                <a:gd name="T9" fmla="*/ 332 h 506"/>
                <a:gd name="T10" fmla="*/ 28 w 332"/>
                <a:gd name="T11" fmla="*/ 369 h 506"/>
                <a:gd name="T12" fmla="*/ 44 w 332"/>
                <a:gd name="T13" fmla="*/ 405 h 506"/>
                <a:gd name="T14" fmla="*/ 56 w 332"/>
                <a:gd name="T15" fmla="*/ 421 h 506"/>
                <a:gd name="T16" fmla="*/ 72 w 332"/>
                <a:gd name="T17" fmla="*/ 434 h 506"/>
                <a:gd name="T18" fmla="*/ 88 w 332"/>
                <a:gd name="T19" fmla="*/ 450 h 506"/>
                <a:gd name="T20" fmla="*/ 108 w 332"/>
                <a:gd name="T21" fmla="*/ 458 h 506"/>
                <a:gd name="T22" fmla="*/ 108 w 332"/>
                <a:gd name="T23" fmla="*/ 458 h 506"/>
                <a:gd name="T24" fmla="*/ 176 w 332"/>
                <a:gd name="T25" fmla="*/ 486 h 506"/>
                <a:gd name="T26" fmla="*/ 248 w 332"/>
                <a:gd name="T27" fmla="*/ 506 h 506"/>
                <a:gd name="T28" fmla="*/ 248 w 332"/>
                <a:gd name="T29" fmla="*/ 506 h 506"/>
                <a:gd name="T30" fmla="*/ 272 w 332"/>
                <a:gd name="T31" fmla="*/ 486 h 506"/>
                <a:gd name="T32" fmla="*/ 292 w 332"/>
                <a:gd name="T33" fmla="*/ 462 h 506"/>
                <a:gd name="T34" fmla="*/ 308 w 332"/>
                <a:gd name="T35" fmla="*/ 434 h 506"/>
                <a:gd name="T36" fmla="*/ 320 w 332"/>
                <a:gd name="T37" fmla="*/ 405 h 506"/>
                <a:gd name="T38" fmla="*/ 328 w 332"/>
                <a:gd name="T39" fmla="*/ 377 h 506"/>
                <a:gd name="T40" fmla="*/ 332 w 332"/>
                <a:gd name="T41" fmla="*/ 357 h 506"/>
                <a:gd name="T42" fmla="*/ 332 w 332"/>
                <a:gd name="T43" fmla="*/ 340 h 506"/>
                <a:gd name="T44" fmla="*/ 332 w 332"/>
                <a:gd name="T45" fmla="*/ 336 h 506"/>
                <a:gd name="T46" fmla="*/ 332 w 332"/>
                <a:gd name="T47" fmla="*/ 336 h 506"/>
                <a:gd name="T48" fmla="*/ 288 w 332"/>
                <a:gd name="T49" fmla="*/ 312 h 506"/>
                <a:gd name="T50" fmla="*/ 256 w 332"/>
                <a:gd name="T51" fmla="*/ 284 h 506"/>
                <a:gd name="T52" fmla="*/ 232 w 332"/>
                <a:gd name="T53" fmla="*/ 255 h 506"/>
                <a:gd name="T54" fmla="*/ 216 w 332"/>
                <a:gd name="T55" fmla="*/ 223 h 506"/>
                <a:gd name="T56" fmla="*/ 184 w 332"/>
                <a:gd name="T57" fmla="*/ 150 h 506"/>
                <a:gd name="T58" fmla="*/ 168 w 332"/>
                <a:gd name="T59" fmla="*/ 106 h 506"/>
                <a:gd name="T60" fmla="*/ 140 w 332"/>
                <a:gd name="T61" fmla="*/ 57 h 506"/>
                <a:gd name="T62" fmla="*/ 140 w 332"/>
                <a:gd name="T63" fmla="*/ 57 h 506"/>
                <a:gd name="T64" fmla="*/ 116 w 332"/>
                <a:gd name="T65" fmla="*/ 16 h 506"/>
                <a:gd name="T66" fmla="*/ 104 w 332"/>
                <a:gd name="T67" fmla="*/ 0 h 506"/>
                <a:gd name="T68" fmla="*/ 104 w 332"/>
                <a:gd name="T69" fmla="*/ 0 h 506"/>
                <a:gd name="T70" fmla="*/ 72 w 332"/>
                <a:gd name="T71" fmla="*/ 4 h 506"/>
                <a:gd name="T72" fmla="*/ 72 w 332"/>
                <a:gd name="T73" fmla="*/ 4 h 506"/>
                <a:gd name="T74" fmla="*/ 48 w 332"/>
                <a:gd name="T75" fmla="*/ 12 h 506"/>
                <a:gd name="T76" fmla="*/ 32 w 332"/>
                <a:gd name="T77" fmla="*/ 21 h 506"/>
                <a:gd name="T78" fmla="*/ 28 w 332"/>
                <a:gd name="T79" fmla="*/ 25 h 506"/>
                <a:gd name="T80" fmla="*/ 24 w 332"/>
                <a:gd name="T81" fmla="*/ 33 h 506"/>
                <a:gd name="T82" fmla="*/ 24 w 332"/>
                <a:gd name="T83" fmla="*/ 33 h 506"/>
                <a:gd name="T84" fmla="*/ 0 w 332"/>
                <a:gd name="T85" fmla="*/ 247 h 506"/>
                <a:gd name="T86" fmla="*/ 0 w 332"/>
                <a:gd name="T87" fmla="*/ 24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506">
                  <a:moveTo>
                    <a:pt x="0" y="247"/>
                  </a:moveTo>
                  <a:lnTo>
                    <a:pt x="0" y="247"/>
                  </a:lnTo>
                  <a:lnTo>
                    <a:pt x="4" y="272"/>
                  </a:lnTo>
                  <a:lnTo>
                    <a:pt x="8" y="300"/>
                  </a:lnTo>
                  <a:lnTo>
                    <a:pt x="16" y="332"/>
                  </a:lnTo>
                  <a:lnTo>
                    <a:pt x="28" y="369"/>
                  </a:lnTo>
                  <a:lnTo>
                    <a:pt x="44" y="405"/>
                  </a:lnTo>
                  <a:lnTo>
                    <a:pt x="56" y="421"/>
                  </a:lnTo>
                  <a:lnTo>
                    <a:pt x="72" y="434"/>
                  </a:lnTo>
                  <a:lnTo>
                    <a:pt x="88" y="450"/>
                  </a:lnTo>
                  <a:lnTo>
                    <a:pt x="108" y="458"/>
                  </a:lnTo>
                  <a:lnTo>
                    <a:pt x="108" y="458"/>
                  </a:lnTo>
                  <a:lnTo>
                    <a:pt x="176" y="486"/>
                  </a:lnTo>
                  <a:lnTo>
                    <a:pt x="248" y="506"/>
                  </a:lnTo>
                  <a:lnTo>
                    <a:pt x="248" y="506"/>
                  </a:lnTo>
                  <a:lnTo>
                    <a:pt x="272" y="486"/>
                  </a:lnTo>
                  <a:lnTo>
                    <a:pt x="292" y="462"/>
                  </a:lnTo>
                  <a:lnTo>
                    <a:pt x="308" y="434"/>
                  </a:lnTo>
                  <a:lnTo>
                    <a:pt x="320" y="405"/>
                  </a:lnTo>
                  <a:lnTo>
                    <a:pt x="328" y="377"/>
                  </a:lnTo>
                  <a:lnTo>
                    <a:pt x="332" y="357"/>
                  </a:lnTo>
                  <a:lnTo>
                    <a:pt x="332" y="340"/>
                  </a:lnTo>
                  <a:lnTo>
                    <a:pt x="332" y="336"/>
                  </a:lnTo>
                  <a:lnTo>
                    <a:pt x="332" y="336"/>
                  </a:lnTo>
                  <a:lnTo>
                    <a:pt x="288" y="312"/>
                  </a:lnTo>
                  <a:lnTo>
                    <a:pt x="256" y="284"/>
                  </a:lnTo>
                  <a:lnTo>
                    <a:pt x="232" y="255"/>
                  </a:lnTo>
                  <a:lnTo>
                    <a:pt x="216" y="223"/>
                  </a:lnTo>
                  <a:lnTo>
                    <a:pt x="184" y="150"/>
                  </a:lnTo>
                  <a:lnTo>
                    <a:pt x="168" y="106"/>
                  </a:lnTo>
                  <a:lnTo>
                    <a:pt x="140" y="57"/>
                  </a:lnTo>
                  <a:lnTo>
                    <a:pt x="140" y="57"/>
                  </a:lnTo>
                  <a:lnTo>
                    <a:pt x="116" y="16"/>
                  </a:lnTo>
                  <a:lnTo>
                    <a:pt x="104" y="0"/>
                  </a:lnTo>
                  <a:lnTo>
                    <a:pt x="104" y="0"/>
                  </a:lnTo>
                  <a:lnTo>
                    <a:pt x="72" y="4"/>
                  </a:lnTo>
                  <a:lnTo>
                    <a:pt x="72" y="4"/>
                  </a:lnTo>
                  <a:lnTo>
                    <a:pt x="48" y="12"/>
                  </a:lnTo>
                  <a:lnTo>
                    <a:pt x="32" y="21"/>
                  </a:lnTo>
                  <a:lnTo>
                    <a:pt x="28" y="25"/>
                  </a:lnTo>
                  <a:lnTo>
                    <a:pt x="24" y="33"/>
                  </a:lnTo>
                  <a:lnTo>
                    <a:pt x="24" y="33"/>
                  </a:lnTo>
                  <a:lnTo>
                    <a:pt x="0" y="247"/>
                  </a:lnTo>
                  <a:lnTo>
                    <a:pt x="0" y="2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2" name="Freeform 107"/>
            <p:cNvSpPr>
              <a:spLocks/>
            </p:cNvSpPr>
            <p:nvPr/>
          </p:nvSpPr>
          <p:spPr bwMode="auto">
            <a:xfrm>
              <a:off x="1408" y="2833"/>
              <a:ext cx="500" cy="802"/>
            </a:xfrm>
            <a:custGeom>
              <a:avLst/>
              <a:gdLst>
                <a:gd name="T0" fmla="*/ 28 w 500"/>
                <a:gd name="T1" fmla="*/ 194 h 802"/>
                <a:gd name="T2" fmla="*/ 8 w 500"/>
                <a:gd name="T3" fmla="*/ 251 h 802"/>
                <a:gd name="T4" fmla="*/ 0 w 500"/>
                <a:gd name="T5" fmla="*/ 291 h 802"/>
                <a:gd name="T6" fmla="*/ 12 w 500"/>
                <a:gd name="T7" fmla="*/ 312 h 802"/>
                <a:gd name="T8" fmla="*/ 32 w 500"/>
                <a:gd name="T9" fmla="*/ 316 h 802"/>
                <a:gd name="T10" fmla="*/ 44 w 500"/>
                <a:gd name="T11" fmla="*/ 316 h 802"/>
                <a:gd name="T12" fmla="*/ 40 w 500"/>
                <a:gd name="T13" fmla="*/ 372 h 802"/>
                <a:gd name="T14" fmla="*/ 52 w 500"/>
                <a:gd name="T15" fmla="*/ 393 h 802"/>
                <a:gd name="T16" fmla="*/ 80 w 500"/>
                <a:gd name="T17" fmla="*/ 401 h 802"/>
                <a:gd name="T18" fmla="*/ 76 w 500"/>
                <a:gd name="T19" fmla="*/ 417 h 802"/>
                <a:gd name="T20" fmla="*/ 80 w 500"/>
                <a:gd name="T21" fmla="*/ 437 h 802"/>
                <a:gd name="T22" fmla="*/ 96 w 500"/>
                <a:gd name="T23" fmla="*/ 449 h 802"/>
                <a:gd name="T24" fmla="*/ 132 w 500"/>
                <a:gd name="T25" fmla="*/ 449 h 802"/>
                <a:gd name="T26" fmla="*/ 164 w 500"/>
                <a:gd name="T27" fmla="*/ 433 h 802"/>
                <a:gd name="T28" fmla="*/ 176 w 500"/>
                <a:gd name="T29" fmla="*/ 409 h 802"/>
                <a:gd name="T30" fmla="*/ 176 w 500"/>
                <a:gd name="T31" fmla="*/ 385 h 802"/>
                <a:gd name="T32" fmla="*/ 172 w 500"/>
                <a:gd name="T33" fmla="*/ 368 h 802"/>
                <a:gd name="T34" fmla="*/ 200 w 500"/>
                <a:gd name="T35" fmla="*/ 380 h 802"/>
                <a:gd name="T36" fmla="*/ 192 w 500"/>
                <a:gd name="T37" fmla="*/ 429 h 802"/>
                <a:gd name="T38" fmla="*/ 196 w 500"/>
                <a:gd name="T39" fmla="*/ 478 h 802"/>
                <a:gd name="T40" fmla="*/ 196 w 500"/>
                <a:gd name="T41" fmla="*/ 575 h 802"/>
                <a:gd name="T42" fmla="*/ 208 w 500"/>
                <a:gd name="T43" fmla="*/ 627 h 802"/>
                <a:gd name="T44" fmla="*/ 236 w 500"/>
                <a:gd name="T45" fmla="*/ 676 h 802"/>
                <a:gd name="T46" fmla="*/ 264 w 500"/>
                <a:gd name="T47" fmla="*/ 696 h 802"/>
                <a:gd name="T48" fmla="*/ 300 w 500"/>
                <a:gd name="T49" fmla="*/ 733 h 802"/>
                <a:gd name="T50" fmla="*/ 312 w 500"/>
                <a:gd name="T51" fmla="*/ 745 h 802"/>
                <a:gd name="T52" fmla="*/ 316 w 500"/>
                <a:gd name="T53" fmla="*/ 765 h 802"/>
                <a:gd name="T54" fmla="*/ 308 w 500"/>
                <a:gd name="T55" fmla="*/ 769 h 802"/>
                <a:gd name="T56" fmla="*/ 300 w 500"/>
                <a:gd name="T57" fmla="*/ 769 h 802"/>
                <a:gd name="T58" fmla="*/ 332 w 500"/>
                <a:gd name="T59" fmla="*/ 789 h 802"/>
                <a:gd name="T60" fmla="*/ 372 w 500"/>
                <a:gd name="T61" fmla="*/ 802 h 802"/>
                <a:gd name="T62" fmla="*/ 416 w 500"/>
                <a:gd name="T63" fmla="*/ 781 h 802"/>
                <a:gd name="T64" fmla="*/ 444 w 500"/>
                <a:gd name="T65" fmla="*/ 769 h 802"/>
                <a:gd name="T66" fmla="*/ 484 w 500"/>
                <a:gd name="T67" fmla="*/ 729 h 802"/>
                <a:gd name="T68" fmla="*/ 500 w 500"/>
                <a:gd name="T69" fmla="*/ 684 h 802"/>
                <a:gd name="T70" fmla="*/ 484 w 500"/>
                <a:gd name="T71" fmla="*/ 627 h 802"/>
                <a:gd name="T72" fmla="*/ 464 w 500"/>
                <a:gd name="T73" fmla="*/ 595 h 802"/>
                <a:gd name="T74" fmla="*/ 432 w 500"/>
                <a:gd name="T75" fmla="*/ 526 h 802"/>
                <a:gd name="T76" fmla="*/ 416 w 500"/>
                <a:gd name="T77" fmla="*/ 453 h 802"/>
                <a:gd name="T78" fmla="*/ 412 w 500"/>
                <a:gd name="T79" fmla="*/ 376 h 802"/>
                <a:gd name="T80" fmla="*/ 424 w 500"/>
                <a:gd name="T81" fmla="*/ 300 h 802"/>
                <a:gd name="T82" fmla="*/ 428 w 500"/>
                <a:gd name="T83" fmla="*/ 279 h 802"/>
                <a:gd name="T84" fmla="*/ 428 w 500"/>
                <a:gd name="T85" fmla="*/ 243 h 802"/>
                <a:gd name="T86" fmla="*/ 400 w 500"/>
                <a:gd name="T87" fmla="*/ 202 h 802"/>
                <a:gd name="T88" fmla="*/ 372 w 500"/>
                <a:gd name="T89" fmla="*/ 170 h 802"/>
                <a:gd name="T90" fmla="*/ 280 w 500"/>
                <a:gd name="T91" fmla="*/ 85 h 802"/>
                <a:gd name="T92" fmla="*/ 188 w 500"/>
                <a:gd name="T93" fmla="*/ 16 h 802"/>
                <a:gd name="T94" fmla="*/ 152 w 500"/>
                <a:gd name="T95" fmla="*/ 0 h 802"/>
                <a:gd name="T96" fmla="*/ 128 w 500"/>
                <a:gd name="T97" fmla="*/ 12 h 802"/>
                <a:gd name="T98" fmla="*/ 120 w 500"/>
                <a:gd name="T99" fmla="*/ 48 h 802"/>
                <a:gd name="T100" fmla="*/ 124 w 500"/>
                <a:gd name="T101" fmla="*/ 69 h 802"/>
                <a:gd name="T102" fmla="*/ 144 w 500"/>
                <a:gd name="T103" fmla="*/ 105 h 802"/>
                <a:gd name="T104" fmla="*/ 156 w 500"/>
                <a:gd name="T105" fmla="*/ 121 h 802"/>
                <a:gd name="T106" fmla="*/ 108 w 500"/>
                <a:gd name="T107" fmla="*/ 117 h 802"/>
                <a:gd name="T108" fmla="*/ 72 w 500"/>
                <a:gd name="T109" fmla="*/ 129 h 802"/>
                <a:gd name="T110" fmla="*/ 48 w 500"/>
                <a:gd name="T111" fmla="*/ 154 h 802"/>
                <a:gd name="T112" fmla="*/ 28 w 500"/>
                <a:gd name="T113" fmla="*/ 194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0" h="802">
                  <a:moveTo>
                    <a:pt x="28" y="194"/>
                  </a:moveTo>
                  <a:lnTo>
                    <a:pt x="28" y="194"/>
                  </a:lnTo>
                  <a:lnTo>
                    <a:pt x="12" y="231"/>
                  </a:lnTo>
                  <a:lnTo>
                    <a:pt x="8" y="251"/>
                  </a:lnTo>
                  <a:lnTo>
                    <a:pt x="0" y="271"/>
                  </a:lnTo>
                  <a:lnTo>
                    <a:pt x="0" y="291"/>
                  </a:lnTo>
                  <a:lnTo>
                    <a:pt x="8" y="308"/>
                  </a:lnTo>
                  <a:lnTo>
                    <a:pt x="12" y="312"/>
                  </a:lnTo>
                  <a:lnTo>
                    <a:pt x="20" y="316"/>
                  </a:lnTo>
                  <a:lnTo>
                    <a:pt x="32" y="316"/>
                  </a:lnTo>
                  <a:lnTo>
                    <a:pt x="44" y="316"/>
                  </a:lnTo>
                  <a:lnTo>
                    <a:pt x="44" y="316"/>
                  </a:lnTo>
                  <a:lnTo>
                    <a:pt x="40" y="344"/>
                  </a:lnTo>
                  <a:lnTo>
                    <a:pt x="40" y="372"/>
                  </a:lnTo>
                  <a:lnTo>
                    <a:pt x="44" y="385"/>
                  </a:lnTo>
                  <a:lnTo>
                    <a:pt x="52" y="393"/>
                  </a:lnTo>
                  <a:lnTo>
                    <a:pt x="64" y="401"/>
                  </a:lnTo>
                  <a:lnTo>
                    <a:pt x="80" y="401"/>
                  </a:lnTo>
                  <a:lnTo>
                    <a:pt x="80" y="401"/>
                  </a:lnTo>
                  <a:lnTo>
                    <a:pt x="76" y="417"/>
                  </a:lnTo>
                  <a:lnTo>
                    <a:pt x="76" y="429"/>
                  </a:lnTo>
                  <a:lnTo>
                    <a:pt x="80" y="437"/>
                  </a:lnTo>
                  <a:lnTo>
                    <a:pt x="88" y="445"/>
                  </a:lnTo>
                  <a:lnTo>
                    <a:pt x="96" y="449"/>
                  </a:lnTo>
                  <a:lnTo>
                    <a:pt x="108" y="453"/>
                  </a:lnTo>
                  <a:lnTo>
                    <a:pt x="132" y="449"/>
                  </a:lnTo>
                  <a:lnTo>
                    <a:pt x="152" y="441"/>
                  </a:lnTo>
                  <a:lnTo>
                    <a:pt x="164" y="433"/>
                  </a:lnTo>
                  <a:lnTo>
                    <a:pt x="172" y="421"/>
                  </a:lnTo>
                  <a:lnTo>
                    <a:pt x="176" y="409"/>
                  </a:lnTo>
                  <a:lnTo>
                    <a:pt x="176" y="397"/>
                  </a:lnTo>
                  <a:lnTo>
                    <a:pt x="176" y="385"/>
                  </a:lnTo>
                  <a:lnTo>
                    <a:pt x="172" y="368"/>
                  </a:lnTo>
                  <a:lnTo>
                    <a:pt x="172" y="368"/>
                  </a:lnTo>
                  <a:lnTo>
                    <a:pt x="200" y="380"/>
                  </a:lnTo>
                  <a:lnTo>
                    <a:pt x="200" y="380"/>
                  </a:lnTo>
                  <a:lnTo>
                    <a:pt x="196" y="405"/>
                  </a:lnTo>
                  <a:lnTo>
                    <a:pt x="192" y="429"/>
                  </a:lnTo>
                  <a:lnTo>
                    <a:pt x="196" y="478"/>
                  </a:lnTo>
                  <a:lnTo>
                    <a:pt x="196" y="478"/>
                  </a:lnTo>
                  <a:lnTo>
                    <a:pt x="196" y="546"/>
                  </a:lnTo>
                  <a:lnTo>
                    <a:pt x="196" y="575"/>
                  </a:lnTo>
                  <a:lnTo>
                    <a:pt x="200" y="603"/>
                  </a:lnTo>
                  <a:lnTo>
                    <a:pt x="208" y="627"/>
                  </a:lnTo>
                  <a:lnTo>
                    <a:pt x="216" y="652"/>
                  </a:lnTo>
                  <a:lnTo>
                    <a:pt x="236" y="676"/>
                  </a:lnTo>
                  <a:lnTo>
                    <a:pt x="264" y="696"/>
                  </a:lnTo>
                  <a:lnTo>
                    <a:pt x="264" y="696"/>
                  </a:lnTo>
                  <a:lnTo>
                    <a:pt x="284" y="713"/>
                  </a:lnTo>
                  <a:lnTo>
                    <a:pt x="300" y="733"/>
                  </a:lnTo>
                  <a:lnTo>
                    <a:pt x="300" y="733"/>
                  </a:lnTo>
                  <a:lnTo>
                    <a:pt x="312" y="745"/>
                  </a:lnTo>
                  <a:lnTo>
                    <a:pt x="320" y="761"/>
                  </a:lnTo>
                  <a:lnTo>
                    <a:pt x="316" y="765"/>
                  </a:lnTo>
                  <a:lnTo>
                    <a:pt x="316" y="769"/>
                  </a:lnTo>
                  <a:lnTo>
                    <a:pt x="308" y="769"/>
                  </a:lnTo>
                  <a:lnTo>
                    <a:pt x="300" y="769"/>
                  </a:lnTo>
                  <a:lnTo>
                    <a:pt x="300" y="769"/>
                  </a:lnTo>
                  <a:lnTo>
                    <a:pt x="316" y="781"/>
                  </a:lnTo>
                  <a:lnTo>
                    <a:pt x="332" y="789"/>
                  </a:lnTo>
                  <a:lnTo>
                    <a:pt x="352" y="798"/>
                  </a:lnTo>
                  <a:lnTo>
                    <a:pt x="372" y="802"/>
                  </a:lnTo>
                  <a:lnTo>
                    <a:pt x="372" y="802"/>
                  </a:lnTo>
                  <a:lnTo>
                    <a:pt x="416" y="781"/>
                  </a:lnTo>
                  <a:lnTo>
                    <a:pt x="416" y="781"/>
                  </a:lnTo>
                  <a:lnTo>
                    <a:pt x="444" y="769"/>
                  </a:lnTo>
                  <a:lnTo>
                    <a:pt x="464" y="749"/>
                  </a:lnTo>
                  <a:lnTo>
                    <a:pt x="484" y="729"/>
                  </a:lnTo>
                  <a:lnTo>
                    <a:pt x="492" y="708"/>
                  </a:lnTo>
                  <a:lnTo>
                    <a:pt x="500" y="684"/>
                  </a:lnTo>
                  <a:lnTo>
                    <a:pt x="496" y="656"/>
                  </a:lnTo>
                  <a:lnTo>
                    <a:pt x="484" y="627"/>
                  </a:lnTo>
                  <a:lnTo>
                    <a:pt x="464" y="595"/>
                  </a:lnTo>
                  <a:lnTo>
                    <a:pt x="464" y="595"/>
                  </a:lnTo>
                  <a:lnTo>
                    <a:pt x="444" y="563"/>
                  </a:lnTo>
                  <a:lnTo>
                    <a:pt x="432" y="526"/>
                  </a:lnTo>
                  <a:lnTo>
                    <a:pt x="420" y="490"/>
                  </a:lnTo>
                  <a:lnTo>
                    <a:pt x="416" y="453"/>
                  </a:lnTo>
                  <a:lnTo>
                    <a:pt x="412" y="413"/>
                  </a:lnTo>
                  <a:lnTo>
                    <a:pt x="412" y="376"/>
                  </a:lnTo>
                  <a:lnTo>
                    <a:pt x="416" y="336"/>
                  </a:lnTo>
                  <a:lnTo>
                    <a:pt x="424" y="300"/>
                  </a:lnTo>
                  <a:lnTo>
                    <a:pt x="424" y="300"/>
                  </a:lnTo>
                  <a:lnTo>
                    <a:pt x="428" y="279"/>
                  </a:lnTo>
                  <a:lnTo>
                    <a:pt x="432" y="259"/>
                  </a:lnTo>
                  <a:lnTo>
                    <a:pt x="428" y="243"/>
                  </a:lnTo>
                  <a:lnTo>
                    <a:pt x="420" y="227"/>
                  </a:lnTo>
                  <a:lnTo>
                    <a:pt x="400" y="202"/>
                  </a:lnTo>
                  <a:lnTo>
                    <a:pt x="372" y="170"/>
                  </a:lnTo>
                  <a:lnTo>
                    <a:pt x="372" y="170"/>
                  </a:lnTo>
                  <a:lnTo>
                    <a:pt x="324" y="121"/>
                  </a:lnTo>
                  <a:lnTo>
                    <a:pt x="280" y="85"/>
                  </a:lnTo>
                  <a:lnTo>
                    <a:pt x="236" y="44"/>
                  </a:lnTo>
                  <a:lnTo>
                    <a:pt x="188" y="16"/>
                  </a:lnTo>
                  <a:lnTo>
                    <a:pt x="168" y="8"/>
                  </a:lnTo>
                  <a:lnTo>
                    <a:pt x="152" y="0"/>
                  </a:lnTo>
                  <a:lnTo>
                    <a:pt x="136" y="4"/>
                  </a:lnTo>
                  <a:lnTo>
                    <a:pt x="128" y="12"/>
                  </a:lnTo>
                  <a:lnTo>
                    <a:pt x="120" y="24"/>
                  </a:lnTo>
                  <a:lnTo>
                    <a:pt x="120" y="48"/>
                  </a:lnTo>
                  <a:lnTo>
                    <a:pt x="120" y="48"/>
                  </a:lnTo>
                  <a:lnTo>
                    <a:pt x="124" y="69"/>
                  </a:lnTo>
                  <a:lnTo>
                    <a:pt x="132" y="89"/>
                  </a:lnTo>
                  <a:lnTo>
                    <a:pt x="144" y="105"/>
                  </a:lnTo>
                  <a:lnTo>
                    <a:pt x="156" y="121"/>
                  </a:lnTo>
                  <a:lnTo>
                    <a:pt x="156" y="121"/>
                  </a:lnTo>
                  <a:lnTo>
                    <a:pt x="128" y="117"/>
                  </a:lnTo>
                  <a:lnTo>
                    <a:pt x="108" y="117"/>
                  </a:lnTo>
                  <a:lnTo>
                    <a:pt x="88" y="121"/>
                  </a:lnTo>
                  <a:lnTo>
                    <a:pt x="72" y="129"/>
                  </a:lnTo>
                  <a:lnTo>
                    <a:pt x="60" y="142"/>
                  </a:lnTo>
                  <a:lnTo>
                    <a:pt x="48" y="154"/>
                  </a:lnTo>
                  <a:lnTo>
                    <a:pt x="36" y="174"/>
                  </a:lnTo>
                  <a:lnTo>
                    <a:pt x="28" y="194"/>
                  </a:lnTo>
                  <a:lnTo>
                    <a:pt x="2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3" name="Freeform 108"/>
            <p:cNvSpPr>
              <a:spLocks/>
            </p:cNvSpPr>
            <p:nvPr/>
          </p:nvSpPr>
          <p:spPr bwMode="auto">
            <a:xfrm>
              <a:off x="1424" y="2845"/>
              <a:ext cx="468" cy="773"/>
            </a:xfrm>
            <a:custGeom>
              <a:avLst/>
              <a:gdLst>
                <a:gd name="T0" fmla="*/ 412 w 468"/>
                <a:gd name="T1" fmla="*/ 551 h 773"/>
                <a:gd name="T2" fmla="*/ 376 w 468"/>
                <a:gd name="T3" fmla="*/ 381 h 773"/>
                <a:gd name="T4" fmla="*/ 376 w 468"/>
                <a:gd name="T5" fmla="*/ 332 h 773"/>
                <a:gd name="T6" fmla="*/ 396 w 468"/>
                <a:gd name="T7" fmla="*/ 247 h 773"/>
                <a:gd name="T8" fmla="*/ 384 w 468"/>
                <a:gd name="T9" fmla="*/ 223 h 773"/>
                <a:gd name="T10" fmla="*/ 252 w 468"/>
                <a:gd name="T11" fmla="*/ 81 h 773"/>
                <a:gd name="T12" fmla="*/ 156 w 468"/>
                <a:gd name="T13" fmla="*/ 12 h 773"/>
                <a:gd name="T14" fmla="*/ 124 w 468"/>
                <a:gd name="T15" fmla="*/ 8 h 773"/>
                <a:gd name="T16" fmla="*/ 116 w 468"/>
                <a:gd name="T17" fmla="*/ 32 h 773"/>
                <a:gd name="T18" fmla="*/ 136 w 468"/>
                <a:gd name="T19" fmla="*/ 81 h 773"/>
                <a:gd name="T20" fmla="*/ 172 w 468"/>
                <a:gd name="T21" fmla="*/ 113 h 773"/>
                <a:gd name="T22" fmla="*/ 196 w 468"/>
                <a:gd name="T23" fmla="*/ 142 h 773"/>
                <a:gd name="T24" fmla="*/ 116 w 468"/>
                <a:gd name="T25" fmla="*/ 122 h 773"/>
                <a:gd name="T26" fmla="*/ 60 w 468"/>
                <a:gd name="T27" fmla="*/ 130 h 773"/>
                <a:gd name="T28" fmla="*/ 28 w 468"/>
                <a:gd name="T29" fmla="*/ 174 h 773"/>
                <a:gd name="T30" fmla="*/ 4 w 468"/>
                <a:gd name="T31" fmla="*/ 231 h 773"/>
                <a:gd name="T32" fmla="*/ 0 w 468"/>
                <a:gd name="T33" fmla="*/ 283 h 773"/>
                <a:gd name="T34" fmla="*/ 16 w 468"/>
                <a:gd name="T35" fmla="*/ 292 h 773"/>
                <a:gd name="T36" fmla="*/ 40 w 468"/>
                <a:gd name="T37" fmla="*/ 275 h 773"/>
                <a:gd name="T38" fmla="*/ 36 w 468"/>
                <a:gd name="T39" fmla="*/ 344 h 773"/>
                <a:gd name="T40" fmla="*/ 36 w 468"/>
                <a:gd name="T41" fmla="*/ 360 h 773"/>
                <a:gd name="T42" fmla="*/ 60 w 468"/>
                <a:gd name="T43" fmla="*/ 377 h 773"/>
                <a:gd name="T44" fmla="*/ 72 w 468"/>
                <a:gd name="T45" fmla="*/ 360 h 773"/>
                <a:gd name="T46" fmla="*/ 92 w 468"/>
                <a:gd name="T47" fmla="*/ 328 h 773"/>
                <a:gd name="T48" fmla="*/ 72 w 468"/>
                <a:gd name="T49" fmla="*/ 405 h 773"/>
                <a:gd name="T50" fmla="*/ 96 w 468"/>
                <a:gd name="T51" fmla="*/ 429 h 773"/>
                <a:gd name="T52" fmla="*/ 132 w 468"/>
                <a:gd name="T53" fmla="*/ 413 h 773"/>
                <a:gd name="T54" fmla="*/ 148 w 468"/>
                <a:gd name="T55" fmla="*/ 389 h 773"/>
                <a:gd name="T56" fmla="*/ 136 w 468"/>
                <a:gd name="T57" fmla="*/ 348 h 773"/>
                <a:gd name="T58" fmla="*/ 136 w 468"/>
                <a:gd name="T59" fmla="*/ 328 h 773"/>
                <a:gd name="T60" fmla="*/ 208 w 468"/>
                <a:gd name="T61" fmla="*/ 360 h 773"/>
                <a:gd name="T62" fmla="*/ 196 w 468"/>
                <a:gd name="T63" fmla="*/ 377 h 773"/>
                <a:gd name="T64" fmla="*/ 192 w 468"/>
                <a:gd name="T65" fmla="*/ 449 h 773"/>
                <a:gd name="T66" fmla="*/ 196 w 468"/>
                <a:gd name="T67" fmla="*/ 559 h 773"/>
                <a:gd name="T68" fmla="*/ 212 w 468"/>
                <a:gd name="T69" fmla="*/ 632 h 773"/>
                <a:gd name="T70" fmla="*/ 244 w 468"/>
                <a:gd name="T71" fmla="*/ 668 h 773"/>
                <a:gd name="T72" fmla="*/ 276 w 468"/>
                <a:gd name="T73" fmla="*/ 733 h 773"/>
                <a:gd name="T74" fmla="*/ 308 w 468"/>
                <a:gd name="T75" fmla="*/ 757 h 773"/>
                <a:gd name="T76" fmla="*/ 352 w 468"/>
                <a:gd name="T77" fmla="*/ 773 h 773"/>
                <a:gd name="T78" fmla="*/ 408 w 468"/>
                <a:gd name="T79" fmla="*/ 753 h 773"/>
                <a:gd name="T80" fmla="*/ 460 w 468"/>
                <a:gd name="T81" fmla="*/ 705 h 773"/>
                <a:gd name="T82" fmla="*/ 468 w 468"/>
                <a:gd name="T83" fmla="*/ 664 h 773"/>
                <a:gd name="T84" fmla="*/ 448 w 468"/>
                <a:gd name="T85" fmla="*/ 61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8" h="773">
                  <a:moveTo>
                    <a:pt x="432" y="591"/>
                  </a:moveTo>
                  <a:lnTo>
                    <a:pt x="432" y="591"/>
                  </a:lnTo>
                  <a:lnTo>
                    <a:pt x="412" y="551"/>
                  </a:lnTo>
                  <a:lnTo>
                    <a:pt x="396" y="498"/>
                  </a:lnTo>
                  <a:lnTo>
                    <a:pt x="380" y="437"/>
                  </a:lnTo>
                  <a:lnTo>
                    <a:pt x="376" y="381"/>
                  </a:lnTo>
                  <a:lnTo>
                    <a:pt x="376" y="381"/>
                  </a:lnTo>
                  <a:lnTo>
                    <a:pt x="376" y="356"/>
                  </a:lnTo>
                  <a:lnTo>
                    <a:pt x="376" y="332"/>
                  </a:lnTo>
                  <a:lnTo>
                    <a:pt x="388" y="292"/>
                  </a:lnTo>
                  <a:lnTo>
                    <a:pt x="396" y="259"/>
                  </a:lnTo>
                  <a:lnTo>
                    <a:pt x="396" y="247"/>
                  </a:lnTo>
                  <a:lnTo>
                    <a:pt x="396" y="239"/>
                  </a:lnTo>
                  <a:lnTo>
                    <a:pt x="396" y="239"/>
                  </a:lnTo>
                  <a:lnTo>
                    <a:pt x="384" y="223"/>
                  </a:lnTo>
                  <a:lnTo>
                    <a:pt x="368" y="202"/>
                  </a:lnTo>
                  <a:lnTo>
                    <a:pt x="312" y="142"/>
                  </a:lnTo>
                  <a:lnTo>
                    <a:pt x="252" y="81"/>
                  </a:lnTo>
                  <a:lnTo>
                    <a:pt x="208" y="45"/>
                  </a:lnTo>
                  <a:lnTo>
                    <a:pt x="208" y="45"/>
                  </a:lnTo>
                  <a:lnTo>
                    <a:pt x="156" y="12"/>
                  </a:lnTo>
                  <a:lnTo>
                    <a:pt x="132" y="0"/>
                  </a:lnTo>
                  <a:lnTo>
                    <a:pt x="128" y="4"/>
                  </a:lnTo>
                  <a:lnTo>
                    <a:pt x="124" y="8"/>
                  </a:lnTo>
                  <a:lnTo>
                    <a:pt x="124" y="8"/>
                  </a:lnTo>
                  <a:lnTo>
                    <a:pt x="120" y="16"/>
                  </a:lnTo>
                  <a:lnTo>
                    <a:pt x="116" y="32"/>
                  </a:lnTo>
                  <a:lnTo>
                    <a:pt x="120" y="49"/>
                  </a:lnTo>
                  <a:lnTo>
                    <a:pt x="128" y="65"/>
                  </a:lnTo>
                  <a:lnTo>
                    <a:pt x="136" y="81"/>
                  </a:lnTo>
                  <a:lnTo>
                    <a:pt x="148" y="97"/>
                  </a:lnTo>
                  <a:lnTo>
                    <a:pt x="160" y="109"/>
                  </a:lnTo>
                  <a:lnTo>
                    <a:pt x="172" y="113"/>
                  </a:lnTo>
                  <a:lnTo>
                    <a:pt x="172" y="113"/>
                  </a:lnTo>
                  <a:lnTo>
                    <a:pt x="196" y="142"/>
                  </a:lnTo>
                  <a:lnTo>
                    <a:pt x="196" y="142"/>
                  </a:lnTo>
                  <a:lnTo>
                    <a:pt x="180" y="134"/>
                  </a:lnTo>
                  <a:lnTo>
                    <a:pt x="140" y="126"/>
                  </a:lnTo>
                  <a:lnTo>
                    <a:pt x="116" y="122"/>
                  </a:lnTo>
                  <a:lnTo>
                    <a:pt x="92" y="117"/>
                  </a:lnTo>
                  <a:lnTo>
                    <a:pt x="76" y="122"/>
                  </a:lnTo>
                  <a:lnTo>
                    <a:pt x="60" y="130"/>
                  </a:lnTo>
                  <a:lnTo>
                    <a:pt x="60" y="130"/>
                  </a:lnTo>
                  <a:lnTo>
                    <a:pt x="40" y="150"/>
                  </a:lnTo>
                  <a:lnTo>
                    <a:pt x="28" y="174"/>
                  </a:lnTo>
                  <a:lnTo>
                    <a:pt x="12" y="211"/>
                  </a:lnTo>
                  <a:lnTo>
                    <a:pt x="12" y="211"/>
                  </a:lnTo>
                  <a:lnTo>
                    <a:pt x="4" y="231"/>
                  </a:lnTo>
                  <a:lnTo>
                    <a:pt x="0" y="251"/>
                  </a:lnTo>
                  <a:lnTo>
                    <a:pt x="0" y="275"/>
                  </a:lnTo>
                  <a:lnTo>
                    <a:pt x="0" y="283"/>
                  </a:lnTo>
                  <a:lnTo>
                    <a:pt x="4" y="288"/>
                  </a:lnTo>
                  <a:lnTo>
                    <a:pt x="4" y="288"/>
                  </a:lnTo>
                  <a:lnTo>
                    <a:pt x="16" y="292"/>
                  </a:lnTo>
                  <a:lnTo>
                    <a:pt x="24" y="292"/>
                  </a:lnTo>
                  <a:lnTo>
                    <a:pt x="24" y="292"/>
                  </a:lnTo>
                  <a:lnTo>
                    <a:pt x="40" y="275"/>
                  </a:lnTo>
                  <a:lnTo>
                    <a:pt x="40" y="275"/>
                  </a:lnTo>
                  <a:lnTo>
                    <a:pt x="40" y="304"/>
                  </a:lnTo>
                  <a:lnTo>
                    <a:pt x="36" y="344"/>
                  </a:lnTo>
                  <a:lnTo>
                    <a:pt x="36" y="344"/>
                  </a:lnTo>
                  <a:lnTo>
                    <a:pt x="36" y="352"/>
                  </a:lnTo>
                  <a:lnTo>
                    <a:pt x="36" y="360"/>
                  </a:lnTo>
                  <a:lnTo>
                    <a:pt x="48" y="373"/>
                  </a:lnTo>
                  <a:lnTo>
                    <a:pt x="56" y="377"/>
                  </a:lnTo>
                  <a:lnTo>
                    <a:pt x="60" y="377"/>
                  </a:lnTo>
                  <a:lnTo>
                    <a:pt x="68" y="373"/>
                  </a:lnTo>
                  <a:lnTo>
                    <a:pt x="72" y="360"/>
                  </a:lnTo>
                  <a:lnTo>
                    <a:pt x="72" y="360"/>
                  </a:lnTo>
                  <a:lnTo>
                    <a:pt x="88" y="332"/>
                  </a:lnTo>
                  <a:lnTo>
                    <a:pt x="92" y="328"/>
                  </a:lnTo>
                  <a:lnTo>
                    <a:pt x="92" y="328"/>
                  </a:lnTo>
                  <a:lnTo>
                    <a:pt x="76" y="389"/>
                  </a:lnTo>
                  <a:lnTo>
                    <a:pt x="76" y="389"/>
                  </a:lnTo>
                  <a:lnTo>
                    <a:pt x="72" y="405"/>
                  </a:lnTo>
                  <a:lnTo>
                    <a:pt x="76" y="417"/>
                  </a:lnTo>
                  <a:lnTo>
                    <a:pt x="84" y="425"/>
                  </a:lnTo>
                  <a:lnTo>
                    <a:pt x="96" y="429"/>
                  </a:lnTo>
                  <a:lnTo>
                    <a:pt x="108" y="429"/>
                  </a:lnTo>
                  <a:lnTo>
                    <a:pt x="120" y="421"/>
                  </a:lnTo>
                  <a:lnTo>
                    <a:pt x="132" y="413"/>
                  </a:lnTo>
                  <a:lnTo>
                    <a:pt x="144" y="401"/>
                  </a:lnTo>
                  <a:lnTo>
                    <a:pt x="144" y="401"/>
                  </a:lnTo>
                  <a:lnTo>
                    <a:pt x="148" y="389"/>
                  </a:lnTo>
                  <a:lnTo>
                    <a:pt x="148" y="381"/>
                  </a:lnTo>
                  <a:lnTo>
                    <a:pt x="144" y="364"/>
                  </a:lnTo>
                  <a:lnTo>
                    <a:pt x="136" y="348"/>
                  </a:lnTo>
                  <a:lnTo>
                    <a:pt x="136" y="340"/>
                  </a:lnTo>
                  <a:lnTo>
                    <a:pt x="136" y="328"/>
                  </a:lnTo>
                  <a:lnTo>
                    <a:pt x="136" y="328"/>
                  </a:lnTo>
                  <a:lnTo>
                    <a:pt x="172" y="348"/>
                  </a:lnTo>
                  <a:lnTo>
                    <a:pt x="192" y="356"/>
                  </a:lnTo>
                  <a:lnTo>
                    <a:pt x="208" y="360"/>
                  </a:lnTo>
                  <a:lnTo>
                    <a:pt x="208" y="360"/>
                  </a:lnTo>
                  <a:lnTo>
                    <a:pt x="204" y="364"/>
                  </a:lnTo>
                  <a:lnTo>
                    <a:pt x="196" y="377"/>
                  </a:lnTo>
                  <a:lnTo>
                    <a:pt x="192" y="405"/>
                  </a:lnTo>
                  <a:lnTo>
                    <a:pt x="192" y="425"/>
                  </a:lnTo>
                  <a:lnTo>
                    <a:pt x="192" y="449"/>
                  </a:lnTo>
                  <a:lnTo>
                    <a:pt x="192" y="449"/>
                  </a:lnTo>
                  <a:lnTo>
                    <a:pt x="196" y="506"/>
                  </a:lnTo>
                  <a:lnTo>
                    <a:pt x="196" y="559"/>
                  </a:lnTo>
                  <a:lnTo>
                    <a:pt x="196" y="587"/>
                  </a:lnTo>
                  <a:lnTo>
                    <a:pt x="204" y="611"/>
                  </a:lnTo>
                  <a:lnTo>
                    <a:pt x="212" y="632"/>
                  </a:lnTo>
                  <a:lnTo>
                    <a:pt x="232" y="656"/>
                  </a:lnTo>
                  <a:lnTo>
                    <a:pt x="232" y="656"/>
                  </a:lnTo>
                  <a:lnTo>
                    <a:pt x="244" y="668"/>
                  </a:lnTo>
                  <a:lnTo>
                    <a:pt x="252" y="684"/>
                  </a:lnTo>
                  <a:lnTo>
                    <a:pt x="268" y="713"/>
                  </a:lnTo>
                  <a:lnTo>
                    <a:pt x="276" y="733"/>
                  </a:lnTo>
                  <a:lnTo>
                    <a:pt x="292" y="753"/>
                  </a:lnTo>
                  <a:lnTo>
                    <a:pt x="292" y="753"/>
                  </a:lnTo>
                  <a:lnTo>
                    <a:pt x="308" y="757"/>
                  </a:lnTo>
                  <a:lnTo>
                    <a:pt x="324" y="765"/>
                  </a:lnTo>
                  <a:lnTo>
                    <a:pt x="340" y="773"/>
                  </a:lnTo>
                  <a:lnTo>
                    <a:pt x="352" y="773"/>
                  </a:lnTo>
                  <a:lnTo>
                    <a:pt x="352" y="773"/>
                  </a:lnTo>
                  <a:lnTo>
                    <a:pt x="380" y="765"/>
                  </a:lnTo>
                  <a:lnTo>
                    <a:pt x="408" y="753"/>
                  </a:lnTo>
                  <a:lnTo>
                    <a:pt x="432" y="737"/>
                  </a:lnTo>
                  <a:lnTo>
                    <a:pt x="452" y="717"/>
                  </a:lnTo>
                  <a:lnTo>
                    <a:pt x="460" y="705"/>
                  </a:lnTo>
                  <a:lnTo>
                    <a:pt x="464" y="692"/>
                  </a:lnTo>
                  <a:lnTo>
                    <a:pt x="468" y="680"/>
                  </a:lnTo>
                  <a:lnTo>
                    <a:pt x="468" y="664"/>
                  </a:lnTo>
                  <a:lnTo>
                    <a:pt x="464" y="648"/>
                  </a:lnTo>
                  <a:lnTo>
                    <a:pt x="460" y="632"/>
                  </a:lnTo>
                  <a:lnTo>
                    <a:pt x="448" y="611"/>
                  </a:lnTo>
                  <a:lnTo>
                    <a:pt x="432" y="591"/>
                  </a:lnTo>
                  <a:lnTo>
                    <a:pt x="432"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4" name="Freeform 109"/>
            <p:cNvSpPr>
              <a:spLocks/>
            </p:cNvSpPr>
            <p:nvPr/>
          </p:nvSpPr>
          <p:spPr bwMode="auto">
            <a:xfrm>
              <a:off x="1472" y="3088"/>
              <a:ext cx="204" cy="154"/>
            </a:xfrm>
            <a:custGeom>
              <a:avLst/>
              <a:gdLst>
                <a:gd name="T0" fmla="*/ 0 w 204"/>
                <a:gd name="T1" fmla="*/ 134 h 154"/>
                <a:gd name="T2" fmla="*/ 0 w 204"/>
                <a:gd name="T3" fmla="*/ 134 h 154"/>
                <a:gd name="T4" fmla="*/ 12 w 204"/>
                <a:gd name="T5" fmla="*/ 101 h 154"/>
                <a:gd name="T6" fmla="*/ 28 w 204"/>
                <a:gd name="T7" fmla="*/ 49 h 154"/>
                <a:gd name="T8" fmla="*/ 28 w 204"/>
                <a:gd name="T9" fmla="*/ 49 h 154"/>
                <a:gd name="T10" fmla="*/ 32 w 204"/>
                <a:gd name="T11" fmla="*/ 24 h 154"/>
                <a:gd name="T12" fmla="*/ 40 w 204"/>
                <a:gd name="T13" fmla="*/ 12 h 154"/>
                <a:gd name="T14" fmla="*/ 48 w 204"/>
                <a:gd name="T15" fmla="*/ 4 h 154"/>
                <a:gd name="T16" fmla="*/ 64 w 204"/>
                <a:gd name="T17" fmla="*/ 0 h 154"/>
                <a:gd name="T18" fmla="*/ 64 w 204"/>
                <a:gd name="T19" fmla="*/ 0 h 154"/>
                <a:gd name="T20" fmla="*/ 108 w 204"/>
                <a:gd name="T21" fmla="*/ 0 h 154"/>
                <a:gd name="T22" fmla="*/ 160 w 204"/>
                <a:gd name="T23" fmla="*/ 4 h 154"/>
                <a:gd name="T24" fmla="*/ 160 w 204"/>
                <a:gd name="T25" fmla="*/ 4 h 154"/>
                <a:gd name="T26" fmla="*/ 176 w 204"/>
                <a:gd name="T27" fmla="*/ 8 h 154"/>
                <a:gd name="T28" fmla="*/ 188 w 204"/>
                <a:gd name="T29" fmla="*/ 12 h 154"/>
                <a:gd name="T30" fmla="*/ 204 w 204"/>
                <a:gd name="T31" fmla="*/ 16 h 154"/>
                <a:gd name="T32" fmla="*/ 204 w 204"/>
                <a:gd name="T33" fmla="*/ 16 h 154"/>
                <a:gd name="T34" fmla="*/ 132 w 204"/>
                <a:gd name="T35" fmla="*/ 16 h 154"/>
                <a:gd name="T36" fmla="*/ 80 w 204"/>
                <a:gd name="T37" fmla="*/ 16 h 154"/>
                <a:gd name="T38" fmla="*/ 60 w 204"/>
                <a:gd name="T39" fmla="*/ 20 h 154"/>
                <a:gd name="T40" fmla="*/ 52 w 204"/>
                <a:gd name="T41" fmla="*/ 24 h 154"/>
                <a:gd name="T42" fmla="*/ 52 w 204"/>
                <a:gd name="T43" fmla="*/ 24 h 154"/>
                <a:gd name="T44" fmla="*/ 48 w 204"/>
                <a:gd name="T45" fmla="*/ 40 h 154"/>
                <a:gd name="T46" fmla="*/ 44 w 204"/>
                <a:gd name="T47" fmla="*/ 53 h 154"/>
                <a:gd name="T48" fmla="*/ 44 w 204"/>
                <a:gd name="T49" fmla="*/ 97 h 154"/>
                <a:gd name="T50" fmla="*/ 44 w 204"/>
                <a:gd name="T51" fmla="*/ 97 h 154"/>
                <a:gd name="T52" fmla="*/ 40 w 204"/>
                <a:gd name="T53" fmla="*/ 121 h 154"/>
                <a:gd name="T54" fmla="*/ 32 w 204"/>
                <a:gd name="T55" fmla="*/ 142 h 154"/>
                <a:gd name="T56" fmla="*/ 20 w 204"/>
                <a:gd name="T57" fmla="*/ 154 h 154"/>
                <a:gd name="T58" fmla="*/ 20 w 204"/>
                <a:gd name="T59" fmla="*/ 154 h 154"/>
                <a:gd name="T60" fmla="*/ 8 w 204"/>
                <a:gd name="T61" fmla="*/ 146 h 154"/>
                <a:gd name="T62" fmla="*/ 0 w 204"/>
                <a:gd name="T63" fmla="*/ 134 h 154"/>
                <a:gd name="T64" fmla="*/ 0 w 204"/>
                <a:gd name="T65"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 h="154">
                  <a:moveTo>
                    <a:pt x="0" y="134"/>
                  </a:moveTo>
                  <a:lnTo>
                    <a:pt x="0" y="134"/>
                  </a:lnTo>
                  <a:lnTo>
                    <a:pt x="12" y="101"/>
                  </a:lnTo>
                  <a:lnTo>
                    <a:pt x="28" y="49"/>
                  </a:lnTo>
                  <a:lnTo>
                    <a:pt x="28" y="49"/>
                  </a:lnTo>
                  <a:lnTo>
                    <a:pt x="32" y="24"/>
                  </a:lnTo>
                  <a:lnTo>
                    <a:pt x="40" y="12"/>
                  </a:lnTo>
                  <a:lnTo>
                    <a:pt x="48" y="4"/>
                  </a:lnTo>
                  <a:lnTo>
                    <a:pt x="64" y="0"/>
                  </a:lnTo>
                  <a:lnTo>
                    <a:pt x="64" y="0"/>
                  </a:lnTo>
                  <a:lnTo>
                    <a:pt x="108" y="0"/>
                  </a:lnTo>
                  <a:lnTo>
                    <a:pt x="160" y="4"/>
                  </a:lnTo>
                  <a:lnTo>
                    <a:pt x="160" y="4"/>
                  </a:lnTo>
                  <a:lnTo>
                    <a:pt x="176" y="8"/>
                  </a:lnTo>
                  <a:lnTo>
                    <a:pt x="188" y="12"/>
                  </a:lnTo>
                  <a:lnTo>
                    <a:pt x="204" y="16"/>
                  </a:lnTo>
                  <a:lnTo>
                    <a:pt x="204" y="16"/>
                  </a:lnTo>
                  <a:lnTo>
                    <a:pt x="132" y="16"/>
                  </a:lnTo>
                  <a:lnTo>
                    <a:pt x="80" y="16"/>
                  </a:lnTo>
                  <a:lnTo>
                    <a:pt x="60" y="20"/>
                  </a:lnTo>
                  <a:lnTo>
                    <a:pt x="52" y="24"/>
                  </a:lnTo>
                  <a:lnTo>
                    <a:pt x="52" y="24"/>
                  </a:lnTo>
                  <a:lnTo>
                    <a:pt x="48" y="40"/>
                  </a:lnTo>
                  <a:lnTo>
                    <a:pt x="44" y="53"/>
                  </a:lnTo>
                  <a:lnTo>
                    <a:pt x="44" y="97"/>
                  </a:lnTo>
                  <a:lnTo>
                    <a:pt x="44" y="97"/>
                  </a:lnTo>
                  <a:lnTo>
                    <a:pt x="40" y="121"/>
                  </a:lnTo>
                  <a:lnTo>
                    <a:pt x="32" y="142"/>
                  </a:lnTo>
                  <a:lnTo>
                    <a:pt x="20" y="154"/>
                  </a:lnTo>
                  <a:lnTo>
                    <a:pt x="20" y="154"/>
                  </a:lnTo>
                  <a:lnTo>
                    <a:pt x="8" y="146"/>
                  </a:lnTo>
                  <a:lnTo>
                    <a:pt x="0" y="134"/>
                  </a:lnTo>
                  <a:lnTo>
                    <a:pt x="0"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5" name="Freeform 110"/>
            <p:cNvSpPr>
              <a:spLocks/>
            </p:cNvSpPr>
            <p:nvPr/>
          </p:nvSpPr>
          <p:spPr bwMode="auto">
            <a:xfrm>
              <a:off x="1460" y="3011"/>
              <a:ext cx="208" cy="122"/>
            </a:xfrm>
            <a:custGeom>
              <a:avLst/>
              <a:gdLst>
                <a:gd name="T0" fmla="*/ 4 w 208"/>
                <a:gd name="T1" fmla="*/ 122 h 122"/>
                <a:gd name="T2" fmla="*/ 4 w 208"/>
                <a:gd name="T3" fmla="*/ 122 h 122"/>
                <a:gd name="T4" fmla="*/ 8 w 208"/>
                <a:gd name="T5" fmla="*/ 97 h 122"/>
                <a:gd name="T6" fmla="*/ 16 w 208"/>
                <a:gd name="T7" fmla="*/ 77 h 122"/>
                <a:gd name="T8" fmla="*/ 32 w 208"/>
                <a:gd name="T9" fmla="*/ 53 h 122"/>
                <a:gd name="T10" fmla="*/ 32 w 208"/>
                <a:gd name="T11" fmla="*/ 53 h 122"/>
                <a:gd name="T12" fmla="*/ 52 w 208"/>
                <a:gd name="T13" fmla="*/ 36 h 122"/>
                <a:gd name="T14" fmla="*/ 64 w 208"/>
                <a:gd name="T15" fmla="*/ 28 h 122"/>
                <a:gd name="T16" fmla="*/ 76 w 208"/>
                <a:gd name="T17" fmla="*/ 20 h 122"/>
                <a:gd name="T18" fmla="*/ 88 w 208"/>
                <a:gd name="T19" fmla="*/ 20 h 122"/>
                <a:gd name="T20" fmla="*/ 88 w 208"/>
                <a:gd name="T21" fmla="*/ 20 h 122"/>
                <a:gd name="T22" fmla="*/ 128 w 208"/>
                <a:gd name="T23" fmla="*/ 16 h 122"/>
                <a:gd name="T24" fmla="*/ 168 w 208"/>
                <a:gd name="T25" fmla="*/ 12 h 122"/>
                <a:gd name="T26" fmla="*/ 168 w 208"/>
                <a:gd name="T27" fmla="*/ 12 h 122"/>
                <a:gd name="T28" fmla="*/ 208 w 208"/>
                <a:gd name="T29" fmla="*/ 12 h 122"/>
                <a:gd name="T30" fmla="*/ 208 w 208"/>
                <a:gd name="T31" fmla="*/ 12 h 122"/>
                <a:gd name="T32" fmla="*/ 192 w 208"/>
                <a:gd name="T33" fmla="*/ 12 h 122"/>
                <a:gd name="T34" fmla="*/ 148 w 208"/>
                <a:gd name="T35" fmla="*/ 4 h 122"/>
                <a:gd name="T36" fmla="*/ 100 w 208"/>
                <a:gd name="T37" fmla="*/ 0 h 122"/>
                <a:gd name="T38" fmla="*/ 80 w 208"/>
                <a:gd name="T39" fmla="*/ 4 h 122"/>
                <a:gd name="T40" fmla="*/ 64 w 208"/>
                <a:gd name="T41" fmla="*/ 12 h 122"/>
                <a:gd name="T42" fmla="*/ 64 w 208"/>
                <a:gd name="T43" fmla="*/ 12 h 122"/>
                <a:gd name="T44" fmla="*/ 40 w 208"/>
                <a:gd name="T45" fmla="*/ 28 h 122"/>
                <a:gd name="T46" fmla="*/ 24 w 208"/>
                <a:gd name="T47" fmla="*/ 45 h 122"/>
                <a:gd name="T48" fmla="*/ 12 w 208"/>
                <a:gd name="T49" fmla="*/ 65 h 122"/>
                <a:gd name="T50" fmla="*/ 4 w 208"/>
                <a:gd name="T51" fmla="*/ 81 h 122"/>
                <a:gd name="T52" fmla="*/ 4 w 208"/>
                <a:gd name="T53" fmla="*/ 81 h 122"/>
                <a:gd name="T54" fmla="*/ 0 w 208"/>
                <a:gd name="T55" fmla="*/ 97 h 122"/>
                <a:gd name="T56" fmla="*/ 0 w 208"/>
                <a:gd name="T57" fmla="*/ 109 h 122"/>
                <a:gd name="T58" fmla="*/ 4 w 208"/>
                <a:gd name="T59" fmla="*/ 122 h 122"/>
                <a:gd name="T60" fmla="*/ 4 w 208"/>
                <a:gd name="T6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 h="122">
                  <a:moveTo>
                    <a:pt x="4" y="122"/>
                  </a:moveTo>
                  <a:lnTo>
                    <a:pt x="4" y="122"/>
                  </a:lnTo>
                  <a:lnTo>
                    <a:pt x="8" y="97"/>
                  </a:lnTo>
                  <a:lnTo>
                    <a:pt x="16" y="77"/>
                  </a:lnTo>
                  <a:lnTo>
                    <a:pt x="32" y="53"/>
                  </a:lnTo>
                  <a:lnTo>
                    <a:pt x="32" y="53"/>
                  </a:lnTo>
                  <a:lnTo>
                    <a:pt x="52" y="36"/>
                  </a:lnTo>
                  <a:lnTo>
                    <a:pt x="64" y="28"/>
                  </a:lnTo>
                  <a:lnTo>
                    <a:pt x="76" y="20"/>
                  </a:lnTo>
                  <a:lnTo>
                    <a:pt x="88" y="20"/>
                  </a:lnTo>
                  <a:lnTo>
                    <a:pt x="88" y="20"/>
                  </a:lnTo>
                  <a:lnTo>
                    <a:pt x="128" y="16"/>
                  </a:lnTo>
                  <a:lnTo>
                    <a:pt x="168" y="12"/>
                  </a:lnTo>
                  <a:lnTo>
                    <a:pt x="168" y="12"/>
                  </a:lnTo>
                  <a:lnTo>
                    <a:pt x="208" y="12"/>
                  </a:lnTo>
                  <a:lnTo>
                    <a:pt x="208" y="12"/>
                  </a:lnTo>
                  <a:lnTo>
                    <a:pt x="192" y="12"/>
                  </a:lnTo>
                  <a:lnTo>
                    <a:pt x="148" y="4"/>
                  </a:lnTo>
                  <a:lnTo>
                    <a:pt x="100" y="0"/>
                  </a:lnTo>
                  <a:lnTo>
                    <a:pt x="80" y="4"/>
                  </a:lnTo>
                  <a:lnTo>
                    <a:pt x="64" y="12"/>
                  </a:lnTo>
                  <a:lnTo>
                    <a:pt x="64" y="12"/>
                  </a:lnTo>
                  <a:lnTo>
                    <a:pt x="40" y="28"/>
                  </a:lnTo>
                  <a:lnTo>
                    <a:pt x="24" y="45"/>
                  </a:lnTo>
                  <a:lnTo>
                    <a:pt x="12" y="65"/>
                  </a:lnTo>
                  <a:lnTo>
                    <a:pt x="4" y="81"/>
                  </a:lnTo>
                  <a:lnTo>
                    <a:pt x="4" y="81"/>
                  </a:lnTo>
                  <a:lnTo>
                    <a:pt x="0" y="97"/>
                  </a:lnTo>
                  <a:lnTo>
                    <a:pt x="0" y="109"/>
                  </a:lnTo>
                  <a:lnTo>
                    <a:pt x="4" y="122"/>
                  </a:lnTo>
                  <a:lnTo>
                    <a:pt x="4"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96" name="Freeform 111"/>
            <p:cNvSpPr>
              <a:spLocks/>
            </p:cNvSpPr>
            <p:nvPr/>
          </p:nvSpPr>
          <p:spPr bwMode="auto">
            <a:xfrm>
              <a:off x="1680" y="2979"/>
              <a:ext cx="68" cy="141"/>
            </a:xfrm>
            <a:custGeom>
              <a:avLst/>
              <a:gdLst>
                <a:gd name="T0" fmla="*/ 68 w 68"/>
                <a:gd name="T1" fmla="*/ 141 h 141"/>
                <a:gd name="T2" fmla="*/ 68 w 68"/>
                <a:gd name="T3" fmla="*/ 141 h 141"/>
                <a:gd name="T4" fmla="*/ 60 w 68"/>
                <a:gd name="T5" fmla="*/ 121 h 141"/>
                <a:gd name="T6" fmla="*/ 48 w 68"/>
                <a:gd name="T7" fmla="*/ 89 h 141"/>
                <a:gd name="T8" fmla="*/ 40 w 68"/>
                <a:gd name="T9" fmla="*/ 56 h 141"/>
                <a:gd name="T10" fmla="*/ 32 w 68"/>
                <a:gd name="T11" fmla="*/ 32 h 141"/>
                <a:gd name="T12" fmla="*/ 32 w 68"/>
                <a:gd name="T13" fmla="*/ 32 h 141"/>
                <a:gd name="T14" fmla="*/ 20 w 68"/>
                <a:gd name="T15" fmla="*/ 16 h 141"/>
                <a:gd name="T16" fmla="*/ 12 w 68"/>
                <a:gd name="T17" fmla="*/ 8 h 141"/>
                <a:gd name="T18" fmla="*/ 0 w 68"/>
                <a:gd name="T19" fmla="*/ 0 h 141"/>
                <a:gd name="T20" fmla="*/ 0 w 68"/>
                <a:gd name="T21" fmla="*/ 0 h 141"/>
                <a:gd name="T22" fmla="*/ 4 w 68"/>
                <a:gd name="T23" fmla="*/ 0 h 141"/>
                <a:gd name="T24" fmla="*/ 16 w 68"/>
                <a:gd name="T25" fmla="*/ 0 h 141"/>
                <a:gd name="T26" fmla="*/ 24 w 68"/>
                <a:gd name="T27" fmla="*/ 4 h 141"/>
                <a:gd name="T28" fmla="*/ 32 w 68"/>
                <a:gd name="T29" fmla="*/ 12 h 141"/>
                <a:gd name="T30" fmla="*/ 40 w 68"/>
                <a:gd name="T31" fmla="*/ 24 h 141"/>
                <a:gd name="T32" fmla="*/ 48 w 68"/>
                <a:gd name="T33" fmla="*/ 36 h 141"/>
                <a:gd name="T34" fmla="*/ 48 w 68"/>
                <a:gd name="T35" fmla="*/ 36 h 141"/>
                <a:gd name="T36" fmla="*/ 60 w 68"/>
                <a:gd name="T37" fmla="*/ 73 h 141"/>
                <a:gd name="T38" fmla="*/ 64 w 68"/>
                <a:gd name="T39" fmla="*/ 105 h 141"/>
                <a:gd name="T40" fmla="*/ 68 w 68"/>
                <a:gd name="T41" fmla="*/ 141 h 141"/>
                <a:gd name="T42" fmla="*/ 68 w 68"/>
                <a:gd name="T43"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41">
                  <a:moveTo>
                    <a:pt x="68" y="141"/>
                  </a:moveTo>
                  <a:lnTo>
                    <a:pt x="68" y="141"/>
                  </a:lnTo>
                  <a:lnTo>
                    <a:pt x="60" y="121"/>
                  </a:lnTo>
                  <a:lnTo>
                    <a:pt x="48" y="89"/>
                  </a:lnTo>
                  <a:lnTo>
                    <a:pt x="40" y="56"/>
                  </a:lnTo>
                  <a:lnTo>
                    <a:pt x="32" y="32"/>
                  </a:lnTo>
                  <a:lnTo>
                    <a:pt x="32" y="32"/>
                  </a:lnTo>
                  <a:lnTo>
                    <a:pt x="20" y="16"/>
                  </a:lnTo>
                  <a:lnTo>
                    <a:pt x="12" y="8"/>
                  </a:lnTo>
                  <a:lnTo>
                    <a:pt x="0" y="0"/>
                  </a:lnTo>
                  <a:lnTo>
                    <a:pt x="0" y="0"/>
                  </a:lnTo>
                  <a:lnTo>
                    <a:pt x="4" y="0"/>
                  </a:lnTo>
                  <a:lnTo>
                    <a:pt x="16" y="0"/>
                  </a:lnTo>
                  <a:lnTo>
                    <a:pt x="24" y="4"/>
                  </a:lnTo>
                  <a:lnTo>
                    <a:pt x="32" y="12"/>
                  </a:lnTo>
                  <a:lnTo>
                    <a:pt x="40" y="24"/>
                  </a:lnTo>
                  <a:lnTo>
                    <a:pt x="48" y="36"/>
                  </a:lnTo>
                  <a:lnTo>
                    <a:pt x="48" y="36"/>
                  </a:lnTo>
                  <a:lnTo>
                    <a:pt x="60" y="73"/>
                  </a:lnTo>
                  <a:lnTo>
                    <a:pt x="64" y="105"/>
                  </a:lnTo>
                  <a:lnTo>
                    <a:pt x="68" y="141"/>
                  </a:lnTo>
                  <a:lnTo>
                    <a:pt x="68"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grpSp>
    </p:spTree>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0"/>
            <a:ext cx="8229600" cy="1828800"/>
          </a:xfrm>
        </p:spPr>
        <p:txBody>
          <a:bodyPr/>
          <a:lstStyle/>
          <a:p>
            <a:r>
              <a:rPr lang="en-US" dirty="0" smtClean="0"/>
              <a:t>Let’s read </a:t>
            </a:r>
            <a:r>
              <a:rPr lang="en-US" dirty="0"/>
              <a:t>aloud what the angels said to the disciples in Acts 1:11 (beginning with Why stand ye).</a:t>
            </a:r>
          </a:p>
        </p:txBody>
      </p:sp>
    </p:spTree>
    <p:extLst>
      <p:ext uri="{BB962C8B-B14F-4D97-AF65-F5344CB8AC3E}">
        <p14:creationId xmlns:p14="http://schemas.microsoft.com/office/powerpoint/2010/main" val="574384764"/>
      </p:ext>
    </p:extLst>
  </p:cSld>
  <p:clrMapOvr>
    <a:masterClrMapping/>
  </p:clrMapOvr>
  <p:transition spd="slow">
    <p:check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0"/>
            <a:ext cx="8229600" cy="1828800"/>
          </a:xfrm>
        </p:spPr>
        <p:txBody>
          <a:bodyPr/>
          <a:lstStyle/>
          <a:p>
            <a:r>
              <a:rPr lang="en-US" dirty="0" smtClean="0"/>
              <a:t>Let’s read </a:t>
            </a:r>
            <a:r>
              <a:rPr lang="en-US" dirty="0"/>
              <a:t>aloud what the angels said to the disciples in Acts 1:11 (beginning with Why stand ye).</a:t>
            </a:r>
          </a:p>
        </p:txBody>
      </p:sp>
      <p:sp>
        <p:nvSpPr>
          <p:cNvPr id="3" name="Content Placeholder 1"/>
          <p:cNvSpPr txBox="1">
            <a:spLocks/>
          </p:cNvSpPr>
          <p:nvPr/>
        </p:nvSpPr>
        <p:spPr bwMode="auto">
          <a:xfrm>
            <a:off x="457200" y="2819400"/>
            <a:ext cx="8229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3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36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36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36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36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a:solidFill>
                  <a:srgbClr val="FF0000"/>
                </a:solidFill>
                <a:effectLst>
                  <a:outerShdw blurRad="38100" dist="38100" dir="2700000" algn="tl">
                    <a:srgbClr val="000000">
                      <a:alpha val="43137"/>
                    </a:srgbClr>
                  </a:outerShdw>
                </a:effectLst>
              </a:rPr>
              <a:t>11 </a:t>
            </a:r>
            <a:r>
              <a:rPr lang="en-US" dirty="0" smtClean="0">
                <a:solidFill>
                  <a:srgbClr val="FF0000"/>
                </a:solidFill>
                <a:effectLst>
                  <a:outerShdw blurRad="38100" dist="38100" dir="2700000" algn="tl">
                    <a:srgbClr val="000000">
                      <a:alpha val="43137"/>
                    </a:srgbClr>
                  </a:outerShdw>
                </a:effectLst>
              </a:rPr>
              <a:t>. . . why </a:t>
            </a:r>
            <a:r>
              <a:rPr lang="en-US" dirty="0">
                <a:solidFill>
                  <a:srgbClr val="FF0000"/>
                </a:solidFill>
                <a:effectLst>
                  <a:outerShdw blurRad="38100" dist="38100" dir="2700000" algn="tl">
                    <a:srgbClr val="000000">
                      <a:alpha val="43137"/>
                    </a:srgbClr>
                  </a:outerShdw>
                </a:effectLst>
              </a:rPr>
              <a:t>stand ye gazing up into heaven? this same Jesus, which is taken up from you into heaven, shall so come in like manner as ye have seen him go into heaven.</a:t>
            </a:r>
          </a:p>
        </p:txBody>
      </p:sp>
    </p:spTree>
    <p:extLst>
      <p:ext uri="{BB962C8B-B14F-4D97-AF65-F5344CB8AC3E}">
        <p14:creationId xmlns:p14="http://schemas.microsoft.com/office/powerpoint/2010/main" val="2052018605"/>
      </p:ext>
    </p:extLst>
  </p:cSld>
  <p:clrMapOvr>
    <a:masterClrMapping/>
  </p:clrMapOvr>
  <p:transition spd="slow">
    <p:check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457200" y="4410074"/>
            <a:ext cx="8229600" cy="2143126"/>
          </a:xfrm>
        </p:spPr>
        <p:txBody>
          <a:bodyPr anchor="ctr"/>
          <a:lstStyle/>
          <a:p>
            <a:pPr marL="0" indent="0" algn="ctr">
              <a:buNone/>
            </a:pPr>
            <a:r>
              <a:rPr lang="en-US" dirty="0" smtClean="0"/>
              <a:t>The </a:t>
            </a:r>
            <a:r>
              <a:rPr lang="en-US" dirty="0"/>
              <a:t>angels told the disciples that Jesus Christ would someday come back to earth in the same way he </a:t>
            </a:r>
            <a:r>
              <a:rPr lang="en-US" dirty="0" smtClean="0"/>
              <a:t>left, we refer </a:t>
            </a:r>
            <a:r>
              <a:rPr lang="en-US" dirty="0"/>
              <a:t>to this as the Second Coming.</a:t>
            </a: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5876925"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9832864"/>
      </p:ext>
    </p:extLst>
  </p:cSld>
  <p:clrMapOvr>
    <a:masterClrMapping/>
  </p:clrMapOvr>
  <p:transition spd="slow">
    <p:check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457200" y="4410074"/>
            <a:ext cx="8229600" cy="2143126"/>
          </a:xfrm>
        </p:spPr>
        <p:txBody>
          <a:bodyPr anchor="ctr"/>
          <a:lstStyle/>
          <a:p>
            <a:pPr marL="0" indent="0" algn="ctr">
              <a:buNone/>
            </a:pPr>
            <a:r>
              <a:rPr lang="en-US" dirty="0" smtClean="0"/>
              <a:t>We </a:t>
            </a:r>
            <a:r>
              <a:rPr lang="en-US" dirty="0"/>
              <a:t>do not know exactly when Jesus will come again. </a:t>
            </a: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5876925"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4830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457200" y="4410074"/>
            <a:ext cx="8229600" cy="2143126"/>
          </a:xfrm>
        </p:spPr>
        <p:txBody>
          <a:bodyPr anchor="ctr"/>
          <a:lstStyle/>
          <a:p>
            <a:pPr marL="0" indent="0" algn="ctr">
              <a:buNone/>
            </a:pPr>
            <a:r>
              <a:rPr lang="en-US" dirty="0" smtClean="0"/>
              <a:t>Only </a:t>
            </a:r>
            <a:r>
              <a:rPr lang="en-US" dirty="0"/>
              <a:t>Heavenly Father knows the exact time (see Matthew 24:36). </a:t>
            </a: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5876925"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781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a:xfrm>
            <a:off x="457200" y="4410074"/>
            <a:ext cx="8229600" cy="2143126"/>
          </a:xfrm>
        </p:spPr>
        <p:txBody>
          <a:bodyPr anchor="ctr"/>
          <a:lstStyle/>
          <a:p>
            <a:pPr marL="0" indent="0" algn="ctr">
              <a:buNone/>
            </a:pPr>
            <a:r>
              <a:rPr lang="en-US" dirty="0" smtClean="0"/>
              <a:t>But </a:t>
            </a:r>
            <a:r>
              <a:rPr lang="en-US" dirty="0"/>
              <a:t>we do know that someday Jesus will return to the earth to live.</a:t>
            </a: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5876925"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9256583"/>
      </p:ext>
    </p:extLst>
  </p:cSld>
  <p:clrMapOvr>
    <a:masterClrMapping/>
  </p:clrMapOvr>
  <p:transition spd="slow">
    <p:check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4572000" y="685800"/>
            <a:ext cx="4114800" cy="5486400"/>
          </a:xfrm>
        </p:spPr>
        <p:txBody>
          <a:bodyPr anchor="ctr"/>
          <a:lstStyle/>
          <a:p>
            <a:pPr marL="0" indent="0" algn="ctr">
              <a:buNone/>
            </a:pPr>
            <a:r>
              <a:rPr lang="en-US" dirty="0" smtClean="0"/>
              <a:t>When </a:t>
            </a:r>
            <a:r>
              <a:rPr lang="en-US" dirty="0"/>
              <a:t>Jesus comes again he will live among the people on earth.</a:t>
            </a:r>
            <a:endParaRPr lang="en-US" altLang="en-US" dirty="0" smtClean="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4267200" cy="637939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4572000" y="685800"/>
            <a:ext cx="4114800" cy="5486400"/>
          </a:xfrm>
        </p:spPr>
        <p:txBody>
          <a:bodyPr anchor="ctr"/>
          <a:lstStyle/>
          <a:p>
            <a:pPr marL="0" indent="0" algn="ctr">
              <a:buNone/>
            </a:pPr>
            <a:r>
              <a:rPr lang="en-US" dirty="0"/>
              <a:t>Everyone will know that he is Jesus Christ, our Savior, and will worship him.</a:t>
            </a:r>
            <a:endParaRPr lang="en-US" altLang="en-US" dirty="0" smtClean="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4267200" cy="637939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1872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0" y="2133600"/>
            <a:ext cx="4800600" cy="2209800"/>
          </a:xfrm>
        </p:spPr>
        <p:txBody>
          <a:bodyPr anchor="ctr">
            <a:noAutofit/>
          </a:bodyPr>
          <a:lstStyle/>
          <a:p>
            <a:pPr marL="0" indent="0" algn="ctr" eaLnBrk="1" fontAlgn="auto" hangingPunct="1">
              <a:spcAft>
                <a:spcPts val="0"/>
              </a:spcAft>
              <a:buClr>
                <a:schemeClr val="accent3"/>
              </a:buClr>
              <a:buNone/>
              <a:defRPr/>
            </a:pPr>
            <a:r>
              <a:rPr lang="en-US" sz="4000" dirty="0"/>
              <a:t>Would you like to be here when Jesus comes again</a:t>
            </a:r>
            <a:r>
              <a:rPr lang="en-US" sz="4000" dirty="0" smtClean="0"/>
              <a:t>?</a:t>
            </a:r>
            <a:endParaRPr lang="en-US" sz="3600" dirty="0" smtClean="0">
              <a:effectLst>
                <a:outerShdw blurRad="38100" dist="38100" dir="2700000" algn="tl">
                  <a:srgbClr val="000000">
                    <a:alpha val="43137"/>
                  </a:srgbClr>
                </a:outerShdw>
              </a:effectLst>
            </a:endParaRPr>
          </a:p>
        </p:txBody>
      </p:sp>
      <p:pic>
        <p:nvPicPr>
          <p:cNvPr id="1331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4568825" cy="500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2972215"/>
      </p:ext>
    </p:extLst>
  </p:cSld>
  <p:clrMapOvr>
    <a:masterClrMapping/>
  </p:clrMapOvr>
  <p:transition spd="slow">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0" y="2133600"/>
            <a:ext cx="4800600" cy="2209800"/>
          </a:xfrm>
        </p:spPr>
        <p:txBody>
          <a:bodyPr anchor="ctr">
            <a:noAutofit/>
          </a:bodyPr>
          <a:lstStyle/>
          <a:p>
            <a:pPr marL="0" indent="0" algn="ctr" eaLnBrk="1" fontAlgn="auto" hangingPunct="1">
              <a:spcAft>
                <a:spcPts val="0"/>
              </a:spcAft>
              <a:buClr>
                <a:schemeClr val="accent3"/>
              </a:buClr>
              <a:buNone/>
              <a:defRPr/>
            </a:pPr>
            <a:r>
              <a:rPr lang="en-US" sz="4000" dirty="0"/>
              <a:t>Would you like to be here when Jesus comes again</a:t>
            </a:r>
            <a:r>
              <a:rPr lang="en-US" sz="4000" dirty="0" smtClean="0"/>
              <a:t>?</a:t>
            </a:r>
            <a:endParaRPr lang="en-US" sz="3600" dirty="0" smtClean="0">
              <a:effectLst>
                <a:outerShdw blurRad="38100" dist="38100" dir="2700000" algn="tl">
                  <a:srgbClr val="000000">
                    <a:alpha val="43137"/>
                  </a:srgbClr>
                </a:outerShdw>
              </a:effectLst>
            </a:endParaRPr>
          </a:p>
        </p:txBody>
      </p:sp>
      <p:pic>
        <p:nvPicPr>
          <p:cNvPr id="1331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4568825" cy="500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p:cNvSpPr txBox="1">
            <a:spLocks/>
          </p:cNvSpPr>
          <p:nvPr/>
        </p:nvSpPr>
        <p:spPr bwMode="auto">
          <a:xfrm>
            <a:off x="4114800" y="4267200"/>
            <a:ext cx="4800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eaLnBrk="1" fontAlgn="auto" hangingPunct="1">
              <a:spcAft>
                <a:spcPts val="0"/>
              </a:spcAft>
              <a:buClr>
                <a:schemeClr val="accent3"/>
              </a:buClr>
              <a:buFont typeface="Wingdings 2" pitchFamily="18" charset="2"/>
              <a:buNone/>
              <a:defRPr/>
            </a:pPr>
            <a:r>
              <a:rPr lang="en-US" sz="4000" dirty="0" smtClean="0"/>
              <a:t>Why?</a:t>
            </a:r>
            <a:endParaRPr lang="en-US" sz="36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1102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7088" y="762000"/>
            <a:ext cx="3614737" cy="3505200"/>
          </a:xfrm>
        </p:spPr>
        <p:txBody>
          <a:bodyPr>
            <a:noAutofit/>
          </a:bodyPr>
          <a:lstStyle/>
          <a:p>
            <a:pPr marL="274320" indent="-274320" eaLnBrk="1" fontAlgn="auto" hangingPunct="1">
              <a:spcAft>
                <a:spcPts val="0"/>
              </a:spcAft>
              <a:buClr>
                <a:schemeClr val="accent3"/>
              </a:buClr>
              <a:buFont typeface="Wingdings 2"/>
              <a:buChar char=""/>
              <a:defRPr/>
            </a:pPr>
            <a:r>
              <a:rPr lang="en-US" sz="3800" dirty="0" smtClean="0">
                <a:effectLst>
                  <a:outerShdw blurRad="38100" dist="38100" dir="2700000" algn="tl">
                    <a:srgbClr val="000000">
                      <a:alpha val="43137"/>
                    </a:srgbClr>
                  </a:outerShdw>
                </a:effectLst>
              </a:rPr>
              <a:t>A while back, I had a friend that went away for a long period of time.</a:t>
            </a:r>
          </a:p>
        </p:txBody>
      </p:sp>
      <p:sp>
        <p:nvSpPr>
          <p:cNvPr id="4" name="Content Placeholder 2"/>
          <p:cNvSpPr txBox="1">
            <a:spLocks/>
          </p:cNvSpPr>
          <p:nvPr/>
        </p:nvSpPr>
        <p:spPr bwMode="auto">
          <a:xfrm>
            <a:off x="685800" y="4876800"/>
            <a:ext cx="75438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4320" indent="-274320" eaLnBrk="1" fontAlgn="auto" hangingPunct="1">
              <a:spcAft>
                <a:spcPts val="0"/>
              </a:spcAft>
              <a:buClr>
                <a:schemeClr val="accent3"/>
              </a:buClr>
              <a:buFont typeface="Wingdings 2"/>
              <a:buChar char=""/>
              <a:defRPr/>
            </a:pPr>
            <a:r>
              <a:rPr lang="en-US" sz="3800" dirty="0" smtClean="0">
                <a:effectLst>
                  <a:outerShdw blurRad="38100" dist="38100" dir="2700000" algn="tl">
                    <a:srgbClr val="000000">
                      <a:alpha val="43137"/>
                    </a:srgbClr>
                  </a:outerShdw>
                </a:effectLst>
              </a:rPr>
              <a:t>This made me feel . . . </a:t>
            </a:r>
          </a:p>
        </p:txBody>
      </p:sp>
      <p:pic>
        <p:nvPicPr>
          <p:cNvPr id="922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43942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anim calcmode="lin" valueType="num">
                                      <p:cBhvr>
                                        <p:cTn id="8"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iterate type="wd">
                                    <p:tmPct val="10000"/>
                                  </p:iterate>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750"/>
                                        <p:tgtEl>
                                          <p:spTgt spid="4">
                                            <p:txEl>
                                              <p:pRg st="0" end="0"/>
                                            </p:txEl>
                                          </p:spTgt>
                                        </p:tgtEl>
                                      </p:cBhvr>
                                    </p:animEffect>
                                    <p:anim calcmode="lin" valueType="num">
                                      <p:cBhvr>
                                        <p:cTn id="15"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61257"/>
            <a:ext cx="4267200" cy="637939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4" name="Content Placeholder 2"/>
          <p:cNvSpPr>
            <a:spLocks noGrp="1"/>
          </p:cNvSpPr>
          <p:nvPr>
            <p:ph idx="1"/>
          </p:nvPr>
        </p:nvSpPr>
        <p:spPr>
          <a:xfrm>
            <a:off x="228600" y="707753"/>
            <a:ext cx="4114800" cy="5486400"/>
          </a:xfrm>
        </p:spPr>
        <p:txBody>
          <a:bodyPr anchor="ctr"/>
          <a:lstStyle/>
          <a:p>
            <a:pPr marL="0" indent="0" algn="ctr">
              <a:buNone/>
            </a:pPr>
            <a:r>
              <a:rPr lang="en-US" dirty="0" smtClean="0"/>
              <a:t>Can you imagine how wonderful </a:t>
            </a:r>
            <a:r>
              <a:rPr lang="en-US" dirty="0"/>
              <a:t>it will be on earth when Jesus comes again. </a:t>
            </a:r>
            <a:endParaRPr lang="en-US" altLang="en-US" dirty="0" smtClean="0"/>
          </a:p>
        </p:txBody>
      </p:sp>
    </p:spTree>
    <p:extLst>
      <p:ext uri="{BB962C8B-B14F-4D97-AF65-F5344CB8AC3E}">
        <p14:creationId xmlns:p14="http://schemas.microsoft.com/office/powerpoint/2010/main" val="397896576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61257"/>
            <a:ext cx="4267200" cy="637939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4" name="Content Placeholder 2"/>
          <p:cNvSpPr>
            <a:spLocks noGrp="1"/>
          </p:cNvSpPr>
          <p:nvPr>
            <p:ph idx="1"/>
          </p:nvPr>
        </p:nvSpPr>
        <p:spPr>
          <a:xfrm>
            <a:off x="228600" y="707753"/>
            <a:ext cx="4114800" cy="5486400"/>
          </a:xfrm>
        </p:spPr>
        <p:txBody>
          <a:bodyPr anchor="ctr"/>
          <a:lstStyle/>
          <a:p>
            <a:pPr marL="0" indent="0" algn="ctr">
              <a:buNone/>
            </a:pPr>
            <a:r>
              <a:rPr lang="en-US" dirty="0" smtClean="0"/>
              <a:t>People </a:t>
            </a:r>
            <a:r>
              <a:rPr lang="en-US" dirty="0"/>
              <a:t>will be able to see Jesus, to walk and talk with him, and to have him put his loving arms around them. </a:t>
            </a:r>
            <a:endParaRPr lang="en-US" altLang="en-US" dirty="0" smtClean="0"/>
          </a:p>
        </p:txBody>
      </p:sp>
    </p:spTree>
    <p:extLst>
      <p:ext uri="{BB962C8B-B14F-4D97-AF65-F5344CB8AC3E}">
        <p14:creationId xmlns:p14="http://schemas.microsoft.com/office/powerpoint/2010/main" val="35724701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61257"/>
            <a:ext cx="4267200" cy="637939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4" name="Content Placeholder 2"/>
          <p:cNvSpPr>
            <a:spLocks noGrp="1"/>
          </p:cNvSpPr>
          <p:nvPr>
            <p:ph idx="1"/>
          </p:nvPr>
        </p:nvSpPr>
        <p:spPr>
          <a:xfrm>
            <a:off x="228600" y="707753"/>
            <a:ext cx="4114800" cy="5486400"/>
          </a:xfrm>
        </p:spPr>
        <p:txBody>
          <a:bodyPr anchor="ctr"/>
          <a:lstStyle/>
          <a:p>
            <a:pPr marL="0" indent="0" algn="ctr">
              <a:buNone/>
            </a:pPr>
            <a:r>
              <a:rPr lang="en-US" dirty="0" smtClean="0"/>
              <a:t>After </a:t>
            </a:r>
            <a:r>
              <a:rPr lang="en-US" dirty="0"/>
              <a:t>Jesus comes, everyone will be friends. </a:t>
            </a:r>
            <a:endParaRPr lang="en-US" altLang="en-US" dirty="0" smtClean="0"/>
          </a:p>
        </p:txBody>
      </p:sp>
    </p:spTree>
    <p:extLst>
      <p:ext uri="{BB962C8B-B14F-4D97-AF65-F5344CB8AC3E}">
        <p14:creationId xmlns:p14="http://schemas.microsoft.com/office/powerpoint/2010/main" val="2011671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61257"/>
            <a:ext cx="4267200" cy="637939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4" name="Content Placeholder 2"/>
          <p:cNvSpPr>
            <a:spLocks noGrp="1"/>
          </p:cNvSpPr>
          <p:nvPr>
            <p:ph idx="1"/>
          </p:nvPr>
        </p:nvSpPr>
        <p:spPr>
          <a:xfrm>
            <a:off x="228600" y="707753"/>
            <a:ext cx="4114800" cy="5486400"/>
          </a:xfrm>
        </p:spPr>
        <p:txBody>
          <a:bodyPr anchor="ctr"/>
          <a:lstStyle/>
          <a:p>
            <a:pPr marL="0" indent="0" algn="ctr">
              <a:buNone/>
            </a:pPr>
            <a:r>
              <a:rPr lang="en-US" dirty="0" smtClean="0"/>
              <a:t>There will be no evil people. </a:t>
            </a:r>
            <a:endParaRPr lang="en-US" altLang="en-US" dirty="0" smtClean="0"/>
          </a:p>
        </p:txBody>
      </p:sp>
    </p:spTree>
    <p:extLst>
      <p:ext uri="{BB962C8B-B14F-4D97-AF65-F5344CB8AC3E}">
        <p14:creationId xmlns:p14="http://schemas.microsoft.com/office/powerpoint/2010/main" val="2881850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61257"/>
            <a:ext cx="4267200" cy="637939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4" name="Content Placeholder 2"/>
          <p:cNvSpPr>
            <a:spLocks noGrp="1"/>
          </p:cNvSpPr>
          <p:nvPr>
            <p:ph idx="1"/>
          </p:nvPr>
        </p:nvSpPr>
        <p:spPr>
          <a:xfrm>
            <a:off x="228600" y="707753"/>
            <a:ext cx="4114800" cy="5486400"/>
          </a:xfrm>
        </p:spPr>
        <p:txBody>
          <a:bodyPr anchor="ctr"/>
          <a:lstStyle/>
          <a:p>
            <a:pPr marL="0" indent="0" algn="ctr">
              <a:buNone/>
            </a:pPr>
            <a:r>
              <a:rPr lang="en-US" dirty="0" smtClean="0"/>
              <a:t>We will not need to lock our doors because everything and everybody will be safe. </a:t>
            </a:r>
            <a:endParaRPr lang="en-US" altLang="en-US" dirty="0" smtClean="0"/>
          </a:p>
        </p:txBody>
      </p:sp>
    </p:spTree>
    <p:extLst>
      <p:ext uri="{BB962C8B-B14F-4D97-AF65-F5344CB8AC3E}">
        <p14:creationId xmlns:p14="http://schemas.microsoft.com/office/powerpoint/2010/main" val="43042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61257"/>
            <a:ext cx="4267200" cy="6379393"/>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4" name="Content Placeholder 2"/>
          <p:cNvSpPr>
            <a:spLocks noGrp="1"/>
          </p:cNvSpPr>
          <p:nvPr>
            <p:ph idx="1"/>
          </p:nvPr>
        </p:nvSpPr>
        <p:spPr>
          <a:xfrm>
            <a:off x="228600" y="707753"/>
            <a:ext cx="4114800" cy="5486400"/>
          </a:xfrm>
        </p:spPr>
        <p:txBody>
          <a:bodyPr anchor="ctr"/>
          <a:lstStyle/>
          <a:p>
            <a:pPr marL="0" indent="0" algn="ctr">
              <a:buNone/>
            </a:pPr>
            <a:r>
              <a:rPr lang="en-US" dirty="0" smtClean="0"/>
              <a:t>There will be no disease to cause us sickness or pain, and all the animals will be friends with us and with each other.</a:t>
            </a:r>
            <a:endParaRPr lang="en-US" altLang="en-US" dirty="0" smtClean="0"/>
          </a:p>
        </p:txBody>
      </p:sp>
    </p:spTree>
    <p:extLst>
      <p:ext uri="{BB962C8B-B14F-4D97-AF65-F5344CB8AC3E}">
        <p14:creationId xmlns:p14="http://schemas.microsoft.com/office/powerpoint/2010/main" val="3687925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4" name="Content Placeholder 2"/>
          <p:cNvSpPr>
            <a:spLocks noGrp="1"/>
          </p:cNvSpPr>
          <p:nvPr>
            <p:ph idx="1"/>
          </p:nvPr>
        </p:nvSpPr>
        <p:spPr>
          <a:xfrm rot="19485311">
            <a:off x="2425088" y="1217821"/>
            <a:ext cx="4114800" cy="5486400"/>
          </a:xfrm>
        </p:spPr>
        <p:txBody>
          <a:bodyPr anchor="ctr"/>
          <a:lstStyle/>
          <a:p>
            <a:pPr marL="0" indent="0" algn="ctr">
              <a:buNone/>
            </a:pPr>
            <a:r>
              <a:rPr lang="en-US" dirty="0" smtClean="0">
                <a:solidFill>
                  <a:srgbClr val="FFFF00"/>
                </a:solidFill>
              </a:rPr>
              <a:t>It’s time to play the</a:t>
            </a:r>
          </a:p>
          <a:p>
            <a:pPr marL="0" indent="0" algn="ctr">
              <a:buNone/>
            </a:pPr>
            <a:endParaRPr lang="en-US" altLang="en-US" dirty="0"/>
          </a:p>
          <a:p>
            <a:pPr marL="0" indent="0" algn="ctr">
              <a:buNone/>
            </a:pPr>
            <a:r>
              <a:rPr lang="en-US" altLang="en-US" sz="6600" b="1" dirty="0" smtClean="0">
                <a:solidFill>
                  <a:srgbClr val="FF0000"/>
                </a:solidFill>
                <a:effectLst>
                  <a:outerShdw blurRad="38100" dist="38100" dir="2700000" algn="tl">
                    <a:srgbClr val="000000">
                      <a:alpha val="43137"/>
                    </a:srgbClr>
                  </a:outerShdw>
                </a:effectLst>
              </a:rPr>
              <a:t>SECOND COMING</a:t>
            </a:r>
          </a:p>
          <a:p>
            <a:pPr marL="0" indent="0" algn="ctr">
              <a:buNone/>
            </a:pPr>
            <a:endParaRPr lang="en-US" altLang="en-US" dirty="0"/>
          </a:p>
          <a:p>
            <a:pPr marL="0" indent="0" algn="ctr">
              <a:buNone/>
            </a:pPr>
            <a:r>
              <a:rPr lang="en-US" altLang="en-US" dirty="0" smtClean="0">
                <a:solidFill>
                  <a:srgbClr val="FFFF00"/>
                </a:solidFill>
              </a:rPr>
              <a:t>game</a:t>
            </a:r>
            <a:endParaRPr lang="en-US" altLang="en-US" dirty="0" smtClean="0">
              <a:solidFill>
                <a:srgbClr val="FFFF00"/>
              </a:solidFill>
            </a:endParaRPr>
          </a:p>
        </p:txBody>
      </p:sp>
    </p:spTree>
    <p:extLst>
      <p:ext uri="{BB962C8B-B14F-4D97-AF65-F5344CB8AC3E}">
        <p14:creationId xmlns:p14="http://schemas.microsoft.com/office/powerpoint/2010/main" val="1974734190"/>
      </p:ext>
    </p:extLst>
  </p:cSld>
  <p:clrMapOvr>
    <a:masterClrMapping/>
  </p:clrMapOvr>
  <p:transition spd="slow" advClick="0" advTm="7000">
    <p:checker/>
    <p:sndAc>
      <p:stSnd>
        <p:snd r:embed="rId2" name="Brasilian Summer.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0"/>
            <a:ext cx="8229600" cy="1371600"/>
          </a:xfrm>
        </p:spPr>
        <p:txBody>
          <a:bodyPr/>
          <a:lstStyle/>
          <a:p>
            <a:r>
              <a:rPr lang="en-US" dirty="0" smtClean="0"/>
              <a:t>I will ask a question about the Second Coming.</a:t>
            </a:r>
            <a:endParaRPr lang="en-US" dirty="0"/>
          </a:p>
        </p:txBody>
      </p:sp>
    </p:spTree>
    <p:extLst>
      <p:ext uri="{BB962C8B-B14F-4D97-AF65-F5344CB8AC3E}">
        <p14:creationId xmlns:p14="http://schemas.microsoft.com/office/powerpoint/2010/main" val="3352802804"/>
      </p:ext>
    </p:extLst>
  </p:cSld>
  <p:clrMapOvr>
    <a:masterClrMapping/>
  </p:clrMapOvr>
  <p:transition spd="slow" advClick="0" advTm="6000">
    <p:check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0"/>
            <a:ext cx="8229600" cy="1371600"/>
          </a:xfrm>
        </p:spPr>
        <p:txBody>
          <a:bodyPr/>
          <a:lstStyle/>
          <a:p>
            <a:r>
              <a:rPr lang="en-US" dirty="0" smtClean="0"/>
              <a:t>I will ask a question about the Second Coming.</a:t>
            </a:r>
            <a:endParaRPr lang="en-US" dirty="0"/>
          </a:p>
        </p:txBody>
      </p:sp>
      <p:sp>
        <p:nvSpPr>
          <p:cNvPr id="3" name="Content Placeholder 1"/>
          <p:cNvSpPr txBox="1">
            <a:spLocks/>
          </p:cNvSpPr>
          <p:nvPr/>
        </p:nvSpPr>
        <p:spPr bwMode="auto">
          <a:xfrm>
            <a:off x="457200" y="2552700"/>
            <a:ext cx="82296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3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36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36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36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36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If you know the answer, stand up.</a:t>
            </a:r>
            <a:endParaRPr lang="en-US" dirty="0"/>
          </a:p>
        </p:txBody>
      </p:sp>
    </p:spTree>
    <p:extLst>
      <p:ext uri="{BB962C8B-B14F-4D97-AF65-F5344CB8AC3E}">
        <p14:creationId xmlns:p14="http://schemas.microsoft.com/office/powerpoint/2010/main" val="3379225499"/>
      </p:ext>
    </p:extLst>
  </p:cSld>
  <p:clrMapOvr>
    <a:masterClrMapping/>
  </p:clrMapOvr>
  <mc:AlternateContent xmlns:mc="http://schemas.openxmlformats.org/markup-compatibility/2006">
    <mc:Choice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0"/>
            <a:ext cx="8229600" cy="1371600"/>
          </a:xfrm>
        </p:spPr>
        <p:txBody>
          <a:bodyPr/>
          <a:lstStyle/>
          <a:p>
            <a:r>
              <a:rPr lang="en-US" dirty="0" smtClean="0"/>
              <a:t>I will ask a question about the Second Coming.</a:t>
            </a:r>
            <a:endParaRPr lang="en-US" dirty="0"/>
          </a:p>
        </p:txBody>
      </p:sp>
      <p:sp>
        <p:nvSpPr>
          <p:cNvPr id="3" name="Content Placeholder 1"/>
          <p:cNvSpPr txBox="1">
            <a:spLocks/>
          </p:cNvSpPr>
          <p:nvPr/>
        </p:nvSpPr>
        <p:spPr bwMode="auto">
          <a:xfrm>
            <a:off x="457200" y="2552700"/>
            <a:ext cx="82296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3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36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36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36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36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If you know the answer, stand up.</a:t>
            </a:r>
            <a:endParaRPr lang="en-US" dirty="0"/>
          </a:p>
        </p:txBody>
      </p:sp>
      <p:sp>
        <p:nvSpPr>
          <p:cNvPr id="5" name="Content Placeholder 1"/>
          <p:cNvSpPr txBox="1">
            <a:spLocks/>
          </p:cNvSpPr>
          <p:nvPr/>
        </p:nvSpPr>
        <p:spPr bwMode="auto">
          <a:xfrm>
            <a:off x="457200" y="3886200"/>
            <a:ext cx="8229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3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36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36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36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36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Don’t answer till you are called upon.</a:t>
            </a:r>
            <a:endParaRPr lang="en-US" dirty="0"/>
          </a:p>
        </p:txBody>
      </p:sp>
    </p:spTree>
    <p:extLst>
      <p:ext uri="{BB962C8B-B14F-4D97-AF65-F5344CB8AC3E}">
        <p14:creationId xmlns:p14="http://schemas.microsoft.com/office/powerpoint/2010/main" val="3379225499"/>
      </p:ext>
    </p:extLst>
  </p:cSld>
  <p:clrMapOvr>
    <a:masterClrMapping/>
  </p:clrMapOvr>
  <mc:AlternateContent xmlns:mc="http://schemas.openxmlformats.org/markup-compatibility/2006">
    <mc:Choice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181600"/>
            <a:ext cx="8686800" cy="1447800"/>
          </a:xfrm>
        </p:spPr>
        <p:txBody>
          <a:bodyPr>
            <a:noAutofit/>
          </a:bodyPr>
          <a:lstStyle/>
          <a:p>
            <a:pPr marL="274320" indent="-274320" eaLnBrk="1" fontAlgn="auto" hangingPunct="1">
              <a:spcAft>
                <a:spcPts val="0"/>
              </a:spcAft>
              <a:buClr>
                <a:schemeClr val="accent3"/>
              </a:buClr>
              <a:buFont typeface="Wingdings 2"/>
              <a:buChar char=""/>
              <a:defRPr/>
            </a:pPr>
            <a:r>
              <a:rPr lang="en-US" sz="3800" dirty="0" smtClean="0">
                <a:effectLst>
                  <a:outerShdw blurRad="38100" dist="38100" dir="2700000" algn="tl">
                    <a:srgbClr val="000000">
                      <a:alpha val="43137"/>
                    </a:srgbClr>
                  </a:outerShdw>
                </a:effectLst>
              </a:rPr>
              <a:t>When I heard that they were returning back from their long trip away . . .</a:t>
            </a:r>
          </a:p>
        </p:txBody>
      </p:sp>
      <p:pic>
        <p:nvPicPr>
          <p:cNvPr id="102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963" y="796925"/>
            <a:ext cx="6827837" cy="404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anim calcmode="lin" valueType="num">
                                      <p:cBhvr>
                                        <p:cTn id="8"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0"/>
            <a:ext cx="8229600" cy="1371600"/>
          </a:xfrm>
        </p:spPr>
        <p:txBody>
          <a:bodyPr/>
          <a:lstStyle/>
          <a:p>
            <a:r>
              <a:rPr lang="en-US" dirty="0" smtClean="0"/>
              <a:t>I will ask a question about the Second Coming.</a:t>
            </a:r>
            <a:endParaRPr lang="en-US" dirty="0"/>
          </a:p>
        </p:txBody>
      </p:sp>
      <p:sp>
        <p:nvSpPr>
          <p:cNvPr id="3" name="Content Placeholder 1"/>
          <p:cNvSpPr txBox="1">
            <a:spLocks/>
          </p:cNvSpPr>
          <p:nvPr/>
        </p:nvSpPr>
        <p:spPr bwMode="auto">
          <a:xfrm>
            <a:off x="457200" y="2552700"/>
            <a:ext cx="82296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3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36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36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36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36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If you know the answer, stand up.</a:t>
            </a:r>
            <a:endParaRPr lang="en-US" dirty="0"/>
          </a:p>
        </p:txBody>
      </p:sp>
      <p:sp>
        <p:nvSpPr>
          <p:cNvPr id="4" name="Content Placeholder 1"/>
          <p:cNvSpPr txBox="1">
            <a:spLocks/>
          </p:cNvSpPr>
          <p:nvPr/>
        </p:nvSpPr>
        <p:spPr bwMode="auto">
          <a:xfrm>
            <a:off x="457200" y="5181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3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36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36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36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36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It’s that simple</a:t>
            </a:r>
          </a:p>
          <a:p>
            <a:endParaRPr lang="en-US" dirty="0"/>
          </a:p>
        </p:txBody>
      </p:sp>
      <p:sp>
        <p:nvSpPr>
          <p:cNvPr id="5" name="Content Placeholder 1"/>
          <p:cNvSpPr txBox="1">
            <a:spLocks/>
          </p:cNvSpPr>
          <p:nvPr/>
        </p:nvSpPr>
        <p:spPr bwMode="auto">
          <a:xfrm>
            <a:off x="457200" y="3886200"/>
            <a:ext cx="8229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3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36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36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36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36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Don’t answer till you are called upon.</a:t>
            </a:r>
            <a:endParaRPr lang="en-US" dirty="0"/>
          </a:p>
        </p:txBody>
      </p:sp>
    </p:spTree>
    <p:extLst>
      <p:ext uri="{BB962C8B-B14F-4D97-AF65-F5344CB8AC3E}">
        <p14:creationId xmlns:p14="http://schemas.microsoft.com/office/powerpoint/2010/main" val="3379225499"/>
      </p:ext>
    </p:extLst>
  </p:cSld>
  <p:clrMapOvr>
    <a:masterClrMapping/>
  </p:clrMapOvr>
  <mc:AlternateContent xmlns:mc="http://schemas.openxmlformats.org/markup-compatibility/2006">
    <mc:Choice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105400"/>
          </a:xfrm>
        </p:spPr>
        <p:txBody>
          <a:bodyPr/>
          <a:lstStyle/>
          <a:p>
            <a:r>
              <a:rPr lang="en-US" dirty="0" smtClean="0"/>
              <a:t>So, If you are ready,</a:t>
            </a:r>
          </a:p>
          <a:p>
            <a:endParaRPr lang="en-US" dirty="0"/>
          </a:p>
          <a:p>
            <a:endParaRPr lang="en-US" dirty="0" smtClean="0"/>
          </a:p>
          <a:p>
            <a:endParaRPr lang="en-US" dirty="0"/>
          </a:p>
          <a:p>
            <a:r>
              <a:rPr lang="en-US" dirty="0" smtClean="0"/>
              <a:t>Let’s play the “</a:t>
            </a:r>
            <a:r>
              <a:rPr lang="en-US" b="1" dirty="0" smtClean="0">
                <a:solidFill>
                  <a:srgbClr val="FF0000"/>
                </a:solidFill>
                <a:effectLst>
                  <a:outerShdw blurRad="38100" dist="38100" dir="2700000" algn="tl">
                    <a:srgbClr val="000000">
                      <a:alpha val="43137"/>
                    </a:srgbClr>
                  </a:outerShdw>
                </a:effectLst>
              </a:rPr>
              <a:t>Second Coming</a:t>
            </a:r>
            <a:r>
              <a:rPr lang="en-US" dirty="0" smtClean="0"/>
              <a:t>” game.</a:t>
            </a:r>
            <a:endParaRPr lang="en-US" dirty="0"/>
          </a:p>
        </p:txBody>
      </p:sp>
    </p:spTree>
    <p:extLst>
      <p:ext uri="{BB962C8B-B14F-4D97-AF65-F5344CB8AC3E}">
        <p14:creationId xmlns:p14="http://schemas.microsoft.com/office/powerpoint/2010/main" val="2907797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C:\Users\Dad\AppData\Local\Microsoft\Windows\INetCache\IE\7UYB6FI3\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14" y="533400"/>
            <a:ext cx="7859486" cy="46101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2133600" y="914400"/>
            <a:ext cx="5562600" cy="3124200"/>
          </a:xfrm>
        </p:spPr>
        <p:txBody>
          <a:bodyPr anchor="ctr"/>
          <a:lstStyle/>
          <a:p>
            <a:pPr marL="0" indent="0" algn="ctr">
              <a:buNone/>
            </a:pPr>
            <a:r>
              <a:rPr lang="en-US" dirty="0"/>
              <a:t>For how many days did Jesus Christ visit his disciples after he was resurrected?</a:t>
            </a:r>
          </a:p>
        </p:txBody>
      </p:sp>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495800"/>
            <a:ext cx="2057400" cy="262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5417443"/>
      </p:ext>
    </p:extLst>
  </p:cSld>
  <p:clrMapOvr>
    <a:masterClrMapping/>
  </p:clrMapOvr>
  <mc:AlternateContent xmlns:mc="http://schemas.openxmlformats.org/markup-compatibility/2006">
    <mc:Choice xmlns:p14="http://schemas.microsoft.com/office/powerpoint/2010/main" Requires="p14">
      <p:transition spd="slow" p14:dur="2500">
        <p:checker/>
        <p:sndAc>
          <p:endSnd/>
        </p:sndAc>
      </p:transition>
    </mc:Choice>
    <mc:Fallback>
      <p:transition spd="slow">
        <p:checker/>
        <p:sndAc>
          <p:endSnd/>
        </p:sndAc>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C:\Users\Dad\AppData\Local\Microsoft\Windows\INetCache\IE\7UYB6FI3\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14" y="533400"/>
            <a:ext cx="7859486" cy="46101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2133600" y="914400"/>
            <a:ext cx="5562600" cy="3124200"/>
          </a:xfrm>
        </p:spPr>
        <p:txBody>
          <a:bodyPr anchor="ctr"/>
          <a:lstStyle/>
          <a:p>
            <a:pPr marL="0" indent="0" algn="ctr">
              <a:buNone/>
            </a:pPr>
            <a:r>
              <a:rPr lang="en-US" dirty="0"/>
              <a:t>For how many days did Jesus Christ visit his disciples after he was resurrected?</a:t>
            </a:r>
          </a:p>
        </p:txBody>
      </p:sp>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495800"/>
            <a:ext cx="2057400" cy="262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2" name="Picture 6" descr="C:\Users\Dad\AppData\Local\Microsoft\Windows\INetCache\IE\6P5AYC47\MC90044136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429" y="3234212"/>
            <a:ext cx="3818575" cy="381857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37"/>
          <p:cNvGrpSpPr>
            <a:grpSpLocks noChangeAspect="1"/>
          </p:cNvGrpSpPr>
          <p:nvPr/>
        </p:nvGrpSpPr>
        <p:grpSpPr bwMode="auto">
          <a:xfrm>
            <a:off x="7963901" y="5572015"/>
            <a:ext cx="1157348" cy="1235932"/>
            <a:chOff x="3384" y="655"/>
            <a:chExt cx="1838" cy="1903"/>
          </a:xfrm>
          <a:effectLst>
            <a:outerShdw blurRad="292100" dist="139700" dir="2700000" algn="tl" rotWithShape="0">
              <a:schemeClr val="bg1">
                <a:lumMod val="85000"/>
                <a:lumOff val="15000"/>
                <a:alpha val="65000"/>
              </a:schemeClr>
            </a:outerShdw>
          </a:effectLst>
        </p:grpSpPr>
        <p:sp>
          <p:nvSpPr>
            <p:cNvPr id="8" name="Freeform 39"/>
            <p:cNvSpPr>
              <a:spLocks/>
            </p:cNvSpPr>
            <p:nvPr/>
          </p:nvSpPr>
          <p:spPr bwMode="auto">
            <a:xfrm>
              <a:off x="4724" y="1309"/>
              <a:ext cx="234" cy="46"/>
            </a:xfrm>
            <a:custGeom>
              <a:avLst/>
              <a:gdLst>
                <a:gd name="T0" fmla="*/ 234 w 234"/>
                <a:gd name="T1" fmla="*/ 0 h 46"/>
                <a:gd name="T2" fmla="*/ 234 w 234"/>
                <a:gd name="T3" fmla="*/ 5 h 46"/>
                <a:gd name="T4" fmla="*/ 234 w 234"/>
                <a:gd name="T5" fmla="*/ 5 h 46"/>
                <a:gd name="T6" fmla="*/ 234 w 234"/>
                <a:gd name="T7" fmla="*/ 5 h 46"/>
                <a:gd name="T8" fmla="*/ 219 w 234"/>
                <a:gd name="T9" fmla="*/ 21 h 46"/>
                <a:gd name="T10" fmla="*/ 219 w 234"/>
                <a:gd name="T11" fmla="*/ 21 h 46"/>
                <a:gd name="T12" fmla="*/ 209 w 234"/>
                <a:gd name="T13" fmla="*/ 31 h 46"/>
                <a:gd name="T14" fmla="*/ 188 w 234"/>
                <a:gd name="T15" fmla="*/ 36 h 46"/>
                <a:gd name="T16" fmla="*/ 168 w 234"/>
                <a:gd name="T17" fmla="*/ 41 h 46"/>
                <a:gd name="T18" fmla="*/ 148 w 234"/>
                <a:gd name="T19" fmla="*/ 46 h 46"/>
                <a:gd name="T20" fmla="*/ 92 w 234"/>
                <a:gd name="T21" fmla="*/ 36 h 46"/>
                <a:gd name="T22" fmla="*/ 31 w 234"/>
                <a:gd name="T23" fmla="*/ 21 h 46"/>
                <a:gd name="T24" fmla="*/ 31 w 234"/>
                <a:gd name="T25" fmla="*/ 21 h 46"/>
                <a:gd name="T26" fmla="*/ 0 w 234"/>
                <a:gd name="T27" fmla="*/ 0 h 46"/>
                <a:gd name="T28" fmla="*/ 234 w 234"/>
                <a:gd name="T29" fmla="*/ 0 h 46"/>
                <a:gd name="T30" fmla="*/ 234 w 234"/>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 h="46">
                  <a:moveTo>
                    <a:pt x="234" y="0"/>
                  </a:moveTo>
                  <a:lnTo>
                    <a:pt x="234" y="5"/>
                  </a:lnTo>
                  <a:lnTo>
                    <a:pt x="234" y="5"/>
                  </a:lnTo>
                  <a:lnTo>
                    <a:pt x="234" y="5"/>
                  </a:lnTo>
                  <a:lnTo>
                    <a:pt x="219" y="21"/>
                  </a:lnTo>
                  <a:lnTo>
                    <a:pt x="219" y="21"/>
                  </a:lnTo>
                  <a:lnTo>
                    <a:pt x="209" y="31"/>
                  </a:lnTo>
                  <a:lnTo>
                    <a:pt x="188" y="36"/>
                  </a:lnTo>
                  <a:lnTo>
                    <a:pt x="168" y="41"/>
                  </a:lnTo>
                  <a:lnTo>
                    <a:pt x="148" y="46"/>
                  </a:lnTo>
                  <a:lnTo>
                    <a:pt x="92" y="36"/>
                  </a:lnTo>
                  <a:lnTo>
                    <a:pt x="31" y="21"/>
                  </a:lnTo>
                  <a:lnTo>
                    <a:pt x="31" y="21"/>
                  </a:lnTo>
                  <a:lnTo>
                    <a:pt x="0" y="0"/>
                  </a:lnTo>
                  <a:lnTo>
                    <a:pt x="234" y="0"/>
                  </a:lnTo>
                  <a:lnTo>
                    <a:pt x="234"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 name="Freeform 40"/>
            <p:cNvSpPr>
              <a:spLocks/>
            </p:cNvSpPr>
            <p:nvPr/>
          </p:nvSpPr>
          <p:spPr bwMode="auto">
            <a:xfrm>
              <a:off x="3486" y="827"/>
              <a:ext cx="1710" cy="1685"/>
            </a:xfrm>
            <a:custGeom>
              <a:avLst/>
              <a:gdLst>
                <a:gd name="T0" fmla="*/ 853 w 1710"/>
                <a:gd name="T1" fmla="*/ 0 h 1685"/>
                <a:gd name="T2" fmla="*/ 1025 w 1710"/>
                <a:gd name="T3" fmla="*/ 20 h 1685"/>
                <a:gd name="T4" fmla="*/ 1188 w 1710"/>
                <a:gd name="T5" fmla="*/ 71 h 1685"/>
                <a:gd name="T6" fmla="*/ 1335 w 1710"/>
                <a:gd name="T7" fmla="*/ 147 h 1685"/>
                <a:gd name="T8" fmla="*/ 1462 w 1710"/>
                <a:gd name="T9" fmla="*/ 249 h 1685"/>
                <a:gd name="T10" fmla="*/ 1563 w 1710"/>
                <a:gd name="T11" fmla="*/ 376 h 1685"/>
                <a:gd name="T12" fmla="*/ 1644 w 1710"/>
                <a:gd name="T13" fmla="*/ 518 h 1685"/>
                <a:gd name="T14" fmla="*/ 1695 w 1710"/>
                <a:gd name="T15" fmla="*/ 675 h 1685"/>
                <a:gd name="T16" fmla="*/ 1710 w 1710"/>
                <a:gd name="T17" fmla="*/ 843 h 1685"/>
                <a:gd name="T18" fmla="*/ 1705 w 1710"/>
                <a:gd name="T19" fmla="*/ 929 h 1685"/>
                <a:gd name="T20" fmla="*/ 1670 w 1710"/>
                <a:gd name="T21" fmla="*/ 1096 h 1685"/>
                <a:gd name="T22" fmla="*/ 1609 w 1710"/>
                <a:gd name="T23" fmla="*/ 1249 h 1685"/>
                <a:gd name="T24" fmla="*/ 1512 w 1710"/>
                <a:gd name="T25" fmla="*/ 1381 h 1685"/>
                <a:gd name="T26" fmla="*/ 1401 w 1710"/>
                <a:gd name="T27" fmla="*/ 1497 h 1685"/>
                <a:gd name="T28" fmla="*/ 1264 w 1710"/>
                <a:gd name="T29" fmla="*/ 1584 h 1685"/>
                <a:gd name="T30" fmla="*/ 1111 w 1710"/>
                <a:gd name="T31" fmla="*/ 1650 h 1685"/>
                <a:gd name="T32" fmla="*/ 944 w 1710"/>
                <a:gd name="T33" fmla="*/ 1685 h 1685"/>
                <a:gd name="T34" fmla="*/ 853 w 1710"/>
                <a:gd name="T35" fmla="*/ 1685 h 1685"/>
                <a:gd name="T36" fmla="*/ 685 w 1710"/>
                <a:gd name="T37" fmla="*/ 1670 h 1685"/>
                <a:gd name="T38" fmla="*/ 523 w 1710"/>
                <a:gd name="T39" fmla="*/ 1619 h 1685"/>
                <a:gd name="T40" fmla="*/ 375 w 1710"/>
                <a:gd name="T41" fmla="*/ 1543 h 1685"/>
                <a:gd name="T42" fmla="*/ 249 w 1710"/>
                <a:gd name="T43" fmla="*/ 1441 h 1685"/>
                <a:gd name="T44" fmla="*/ 147 w 1710"/>
                <a:gd name="T45" fmla="*/ 1315 h 1685"/>
                <a:gd name="T46" fmla="*/ 66 w 1710"/>
                <a:gd name="T47" fmla="*/ 1173 h 1685"/>
                <a:gd name="T48" fmla="*/ 15 w 1710"/>
                <a:gd name="T49" fmla="*/ 1015 h 1685"/>
                <a:gd name="T50" fmla="*/ 0 w 1710"/>
                <a:gd name="T51" fmla="*/ 843 h 1685"/>
                <a:gd name="T52" fmla="*/ 5 w 1710"/>
                <a:gd name="T53" fmla="*/ 761 h 1685"/>
                <a:gd name="T54" fmla="*/ 40 w 1710"/>
                <a:gd name="T55" fmla="*/ 594 h 1685"/>
                <a:gd name="T56" fmla="*/ 101 w 1710"/>
                <a:gd name="T57" fmla="*/ 442 h 1685"/>
                <a:gd name="T58" fmla="*/ 193 w 1710"/>
                <a:gd name="T59" fmla="*/ 310 h 1685"/>
                <a:gd name="T60" fmla="*/ 309 w 1710"/>
                <a:gd name="T61" fmla="*/ 193 h 1685"/>
                <a:gd name="T62" fmla="*/ 446 w 1710"/>
                <a:gd name="T63" fmla="*/ 107 h 1685"/>
                <a:gd name="T64" fmla="*/ 599 w 1710"/>
                <a:gd name="T65" fmla="*/ 41 h 1685"/>
                <a:gd name="T66" fmla="*/ 766 w 1710"/>
                <a:gd name="T67" fmla="*/ 5 h 1685"/>
                <a:gd name="T68" fmla="*/ 853 w 1710"/>
                <a:gd name="T69" fmla="*/ 0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0" h="1685">
                  <a:moveTo>
                    <a:pt x="853" y="0"/>
                  </a:moveTo>
                  <a:lnTo>
                    <a:pt x="853" y="0"/>
                  </a:lnTo>
                  <a:lnTo>
                    <a:pt x="944" y="5"/>
                  </a:lnTo>
                  <a:lnTo>
                    <a:pt x="1025" y="20"/>
                  </a:lnTo>
                  <a:lnTo>
                    <a:pt x="1111" y="41"/>
                  </a:lnTo>
                  <a:lnTo>
                    <a:pt x="1188" y="71"/>
                  </a:lnTo>
                  <a:lnTo>
                    <a:pt x="1264" y="107"/>
                  </a:lnTo>
                  <a:lnTo>
                    <a:pt x="1335" y="147"/>
                  </a:lnTo>
                  <a:lnTo>
                    <a:pt x="1401" y="193"/>
                  </a:lnTo>
                  <a:lnTo>
                    <a:pt x="1462" y="249"/>
                  </a:lnTo>
                  <a:lnTo>
                    <a:pt x="1512" y="310"/>
                  </a:lnTo>
                  <a:lnTo>
                    <a:pt x="1563" y="376"/>
                  </a:lnTo>
                  <a:lnTo>
                    <a:pt x="1609" y="442"/>
                  </a:lnTo>
                  <a:lnTo>
                    <a:pt x="1644" y="518"/>
                  </a:lnTo>
                  <a:lnTo>
                    <a:pt x="1670" y="594"/>
                  </a:lnTo>
                  <a:lnTo>
                    <a:pt x="1695" y="675"/>
                  </a:lnTo>
                  <a:lnTo>
                    <a:pt x="1705" y="761"/>
                  </a:lnTo>
                  <a:lnTo>
                    <a:pt x="1710" y="843"/>
                  </a:lnTo>
                  <a:lnTo>
                    <a:pt x="1710" y="843"/>
                  </a:lnTo>
                  <a:lnTo>
                    <a:pt x="1705" y="929"/>
                  </a:lnTo>
                  <a:lnTo>
                    <a:pt x="1695" y="1015"/>
                  </a:lnTo>
                  <a:lnTo>
                    <a:pt x="1670" y="1096"/>
                  </a:lnTo>
                  <a:lnTo>
                    <a:pt x="1644" y="1173"/>
                  </a:lnTo>
                  <a:lnTo>
                    <a:pt x="1609" y="1249"/>
                  </a:lnTo>
                  <a:lnTo>
                    <a:pt x="1563" y="1315"/>
                  </a:lnTo>
                  <a:lnTo>
                    <a:pt x="1512" y="1381"/>
                  </a:lnTo>
                  <a:lnTo>
                    <a:pt x="1462" y="1441"/>
                  </a:lnTo>
                  <a:lnTo>
                    <a:pt x="1401" y="1497"/>
                  </a:lnTo>
                  <a:lnTo>
                    <a:pt x="1335" y="1543"/>
                  </a:lnTo>
                  <a:lnTo>
                    <a:pt x="1264" y="1584"/>
                  </a:lnTo>
                  <a:lnTo>
                    <a:pt x="1188" y="1619"/>
                  </a:lnTo>
                  <a:lnTo>
                    <a:pt x="1111" y="1650"/>
                  </a:lnTo>
                  <a:lnTo>
                    <a:pt x="1025" y="1670"/>
                  </a:lnTo>
                  <a:lnTo>
                    <a:pt x="944" y="1685"/>
                  </a:lnTo>
                  <a:lnTo>
                    <a:pt x="853" y="1685"/>
                  </a:lnTo>
                  <a:lnTo>
                    <a:pt x="853" y="1685"/>
                  </a:lnTo>
                  <a:lnTo>
                    <a:pt x="766" y="1685"/>
                  </a:lnTo>
                  <a:lnTo>
                    <a:pt x="685" y="1670"/>
                  </a:lnTo>
                  <a:lnTo>
                    <a:pt x="599" y="1650"/>
                  </a:lnTo>
                  <a:lnTo>
                    <a:pt x="523" y="1619"/>
                  </a:lnTo>
                  <a:lnTo>
                    <a:pt x="446" y="1584"/>
                  </a:lnTo>
                  <a:lnTo>
                    <a:pt x="375" y="1543"/>
                  </a:lnTo>
                  <a:lnTo>
                    <a:pt x="309" y="1497"/>
                  </a:lnTo>
                  <a:lnTo>
                    <a:pt x="249" y="1441"/>
                  </a:lnTo>
                  <a:lnTo>
                    <a:pt x="193" y="1381"/>
                  </a:lnTo>
                  <a:lnTo>
                    <a:pt x="147" y="1315"/>
                  </a:lnTo>
                  <a:lnTo>
                    <a:pt x="101" y="1249"/>
                  </a:lnTo>
                  <a:lnTo>
                    <a:pt x="66" y="1173"/>
                  </a:lnTo>
                  <a:lnTo>
                    <a:pt x="40" y="1096"/>
                  </a:lnTo>
                  <a:lnTo>
                    <a:pt x="15" y="1015"/>
                  </a:lnTo>
                  <a:lnTo>
                    <a:pt x="5" y="929"/>
                  </a:lnTo>
                  <a:lnTo>
                    <a:pt x="0" y="843"/>
                  </a:lnTo>
                  <a:lnTo>
                    <a:pt x="0" y="843"/>
                  </a:lnTo>
                  <a:lnTo>
                    <a:pt x="5" y="761"/>
                  </a:lnTo>
                  <a:lnTo>
                    <a:pt x="15" y="675"/>
                  </a:lnTo>
                  <a:lnTo>
                    <a:pt x="40" y="594"/>
                  </a:lnTo>
                  <a:lnTo>
                    <a:pt x="66" y="518"/>
                  </a:lnTo>
                  <a:lnTo>
                    <a:pt x="101" y="442"/>
                  </a:lnTo>
                  <a:lnTo>
                    <a:pt x="147" y="376"/>
                  </a:lnTo>
                  <a:lnTo>
                    <a:pt x="193" y="310"/>
                  </a:lnTo>
                  <a:lnTo>
                    <a:pt x="249" y="249"/>
                  </a:lnTo>
                  <a:lnTo>
                    <a:pt x="309" y="193"/>
                  </a:lnTo>
                  <a:lnTo>
                    <a:pt x="375" y="147"/>
                  </a:lnTo>
                  <a:lnTo>
                    <a:pt x="446" y="107"/>
                  </a:lnTo>
                  <a:lnTo>
                    <a:pt x="523" y="71"/>
                  </a:lnTo>
                  <a:lnTo>
                    <a:pt x="599" y="41"/>
                  </a:lnTo>
                  <a:lnTo>
                    <a:pt x="685" y="20"/>
                  </a:lnTo>
                  <a:lnTo>
                    <a:pt x="766" y="5"/>
                  </a:lnTo>
                  <a:lnTo>
                    <a:pt x="853" y="0"/>
                  </a:lnTo>
                  <a:lnTo>
                    <a:pt x="853"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 name="Freeform 41"/>
            <p:cNvSpPr>
              <a:spLocks/>
            </p:cNvSpPr>
            <p:nvPr/>
          </p:nvSpPr>
          <p:spPr bwMode="auto">
            <a:xfrm>
              <a:off x="3481" y="822"/>
              <a:ext cx="1715" cy="1695"/>
            </a:xfrm>
            <a:custGeom>
              <a:avLst/>
              <a:gdLst>
                <a:gd name="T0" fmla="*/ 858 w 1715"/>
                <a:gd name="T1" fmla="*/ 0 h 1695"/>
                <a:gd name="T2" fmla="*/ 1030 w 1715"/>
                <a:gd name="T3" fmla="*/ 20 h 1695"/>
                <a:gd name="T4" fmla="*/ 1193 w 1715"/>
                <a:gd name="T5" fmla="*/ 66 h 1695"/>
                <a:gd name="T6" fmla="*/ 1340 w 1715"/>
                <a:gd name="T7" fmla="*/ 147 h 1695"/>
                <a:gd name="T8" fmla="*/ 1467 w 1715"/>
                <a:gd name="T9" fmla="*/ 249 h 1695"/>
                <a:gd name="T10" fmla="*/ 1568 w 1715"/>
                <a:gd name="T11" fmla="*/ 376 h 1695"/>
                <a:gd name="T12" fmla="*/ 1649 w 1715"/>
                <a:gd name="T13" fmla="*/ 518 h 1695"/>
                <a:gd name="T14" fmla="*/ 1700 w 1715"/>
                <a:gd name="T15" fmla="*/ 680 h 1695"/>
                <a:gd name="T16" fmla="*/ 1715 w 1715"/>
                <a:gd name="T17" fmla="*/ 848 h 1695"/>
                <a:gd name="T18" fmla="*/ 1710 w 1715"/>
                <a:gd name="T19" fmla="*/ 934 h 1695"/>
                <a:gd name="T20" fmla="*/ 1680 w 1715"/>
                <a:gd name="T21" fmla="*/ 1101 h 1695"/>
                <a:gd name="T22" fmla="*/ 1614 w 1715"/>
                <a:gd name="T23" fmla="*/ 1254 h 1695"/>
                <a:gd name="T24" fmla="*/ 1523 w 1715"/>
                <a:gd name="T25" fmla="*/ 1386 h 1695"/>
                <a:gd name="T26" fmla="*/ 1406 w 1715"/>
                <a:gd name="T27" fmla="*/ 1502 h 1695"/>
                <a:gd name="T28" fmla="*/ 1269 w 1715"/>
                <a:gd name="T29" fmla="*/ 1594 h 1695"/>
                <a:gd name="T30" fmla="*/ 1111 w 1715"/>
                <a:gd name="T31" fmla="*/ 1660 h 1695"/>
                <a:gd name="T32" fmla="*/ 944 w 1715"/>
                <a:gd name="T33" fmla="*/ 1690 h 1695"/>
                <a:gd name="T34" fmla="*/ 858 w 1715"/>
                <a:gd name="T35" fmla="*/ 1695 h 1695"/>
                <a:gd name="T36" fmla="*/ 685 w 1715"/>
                <a:gd name="T37" fmla="*/ 1680 h 1695"/>
                <a:gd name="T38" fmla="*/ 523 w 1715"/>
                <a:gd name="T39" fmla="*/ 1629 h 1695"/>
                <a:gd name="T40" fmla="*/ 375 w 1715"/>
                <a:gd name="T41" fmla="*/ 1553 h 1695"/>
                <a:gd name="T42" fmla="*/ 248 w 1715"/>
                <a:gd name="T43" fmla="*/ 1446 h 1695"/>
                <a:gd name="T44" fmla="*/ 147 w 1715"/>
                <a:gd name="T45" fmla="*/ 1320 h 1695"/>
                <a:gd name="T46" fmla="*/ 66 w 1715"/>
                <a:gd name="T47" fmla="*/ 1178 h 1695"/>
                <a:gd name="T48" fmla="*/ 15 w 1715"/>
                <a:gd name="T49" fmla="*/ 1020 h 1695"/>
                <a:gd name="T50" fmla="*/ 0 w 1715"/>
                <a:gd name="T51" fmla="*/ 848 h 1695"/>
                <a:gd name="T52" fmla="*/ 0 w 1715"/>
                <a:gd name="T53" fmla="*/ 761 h 1695"/>
                <a:gd name="T54" fmla="*/ 35 w 1715"/>
                <a:gd name="T55" fmla="*/ 599 h 1695"/>
                <a:gd name="T56" fmla="*/ 101 w 1715"/>
                <a:gd name="T57" fmla="*/ 447 h 1695"/>
                <a:gd name="T58" fmla="*/ 193 w 1715"/>
                <a:gd name="T59" fmla="*/ 310 h 1695"/>
                <a:gd name="T60" fmla="*/ 309 w 1715"/>
                <a:gd name="T61" fmla="*/ 198 h 1695"/>
                <a:gd name="T62" fmla="*/ 446 w 1715"/>
                <a:gd name="T63" fmla="*/ 107 h 1695"/>
                <a:gd name="T64" fmla="*/ 604 w 1715"/>
                <a:gd name="T65" fmla="*/ 41 h 1695"/>
                <a:gd name="T66" fmla="*/ 771 w 1715"/>
                <a:gd name="T67" fmla="*/ 5 h 1695"/>
                <a:gd name="T68" fmla="*/ 858 w 1715"/>
                <a:gd name="T69" fmla="*/ 0 h 1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5" h="1695">
                  <a:moveTo>
                    <a:pt x="858" y="0"/>
                  </a:moveTo>
                  <a:lnTo>
                    <a:pt x="858" y="0"/>
                  </a:lnTo>
                  <a:lnTo>
                    <a:pt x="944" y="5"/>
                  </a:lnTo>
                  <a:lnTo>
                    <a:pt x="1030" y="20"/>
                  </a:lnTo>
                  <a:lnTo>
                    <a:pt x="1111" y="41"/>
                  </a:lnTo>
                  <a:lnTo>
                    <a:pt x="1193" y="66"/>
                  </a:lnTo>
                  <a:lnTo>
                    <a:pt x="1269" y="107"/>
                  </a:lnTo>
                  <a:lnTo>
                    <a:pt x="1340" y="147"/>
                  </a:lnTo>
                  <a:lnTo>
                    <a:pt x="1406" y="198"/>
                  </a:lnTo>
                  <a:lnTo>
                    <a:pt x="1467" y="249"/>
                  </a:lnTo>
                  <a:lnTo>
                    <a:pt x="1523" y="310"/>
                  </a:lnTo>
                  <a:lnTo>
                    <a:pt x="1568" y="376"/>
                  </a:lnTo>
                  <a:lnTo>
                    <a:pt x="1614" y="447"/>
                  </a:lnTo>
                  <a:lnTo>
                    <a:pt x="1649" y="518"/>
                  </a:lnTo>
                  <a:lnTo>
                    <a:pt x="1680" y="599"/>
                  </a:lnTo>
                  <a:lnTo>
                    <a:pt x="1700" y="680"/>
                  </a:lnTo>
                  <a:lnTo>
                    <a:pt x="1710" y="761"/>
                  </a:lnTo>
                  <a:lnTo>
                    <a:pt x="1715" y="848"/>
                  </a:lnTo>
                  <a:lnTo>
                    <a:pt x="1715" y="848"/>
                  </a:lnTo>
                  <a:lnTo>
                    <a:pt x="1710" y="934"/>
                  </a:lnTo>
                  <a:lnTo>
                    <a:pt x="1700" y="1020"/>
                  </a:lnTo>
                  <a:lnTo>
                    <a:pt x="1680" y="1101"/>
                  </a:lnTo>
                  <a:lnTo>
                    <a:pt x="1649" y="1178"/>
                  </a:lnTo>
                  <a:lnTo>
                    <a:pt x="1614" y="1254"/>
                  </a:lnTo>
                  <a:lnTo>
                    <a:pt x="1568" y="1320"/>
                  </a:lnTo>
                  <a:lnTo>
                    <a:pt x="1523" y="1386"/>
                  </a:lnTo>
                  <a:lnTo>
                    <a:pt x="1467" y="1446"/>
                  </a:lnTo>
                  <a:lnTo>
                    <a:pt x="1406" y="1502"/>
                  </a:lnTo>
                  <a:lnTo>
                    <a:pt x="1340" y="1553"/>
                  </a:lnTo>
                  <a:lnTo>
                    <a:pt x="1269" y="1594"/>
                  </a:lnTo>
                  <a:lnTo>
                    <a:pt x="1193" y="1629"/>
                  </a:lnTo>
                  <a:lnTo>
                    <a:pt x="1111" y="1660"/>
                  </a:lnTo>
                  <a:lnTo>
                    <a:pt x="1030" y="1680"/>
                  </a:lnTo>
                  <a:lnTo>
                    <a:pt x="944" y="1690"/>
                  </a:lnTo>
                  <a:lnTo>
                    <a:pt x="858" y="1695"/>
                  </a:lnTo>
                  <a:lnTo>
                    <a:pt x="858" y="1695"/>
                  </a:lnTo>
                  <a:lnTo>
                    <a:pt x="771" y="1690"/>
                  </a:lnTo>
                  <a:lnTo>
                    <a:pt x="685" y="1680"/>
                  </a:lnTo>
                  <a:lnTo>
                    <a:pt x="604" y="1660"/>
                  </a:lnTo>
                  <a:lnTo>
                    <a:pt x="523" y="1629"/>
                  </a:lnTo>
                  <a:lnTo>
                    <a:pt x="446" y="1594"/>
                  </a:lnTo>
                  <a:lnTo>
                    <a:pt x="375" y="1553"/>
                  </a:lnTo>
                  <a:lnTo>
                    <a:pt x="309" y="1502"/>
                  </a:lnTo>
                  <a:lnTo>
                    <a:pt x="248" y="1446"/>
                  </a:lnTo>
                  <a:lnTo>
                    <a:pt x="193" y="1386"/>
                  </a:lnTo>
                  <a:lnTo>
                    <a:pt x="147" y="1320"/>
                  </a:lnTo>
                  <a:lnTo>
                    <a:pt x="101" y="1254"/>
                  </a:lnTo>
                  <a:lnTo>
                    <a:pt x="66" y="1178"/>
                  </a:lnTo>
                  <a:lnTo>
                    <a:pt x="35" y="1101"/>
                  </a:lnTo>
                  <a:lnTo>
                    <a:pt x="15" y="1020"/>
                  </a:lnTo>
                  <a:lnTo>
                    <a:pt x="0" y="934"/>
                  </a:lnTo>
                  <a:lnTo>
                    <a:pt x="0" y="848"/>
                  </a:lnTo>
                  <a:lnTo>
                    <a:pt x="0" y="848"/>
                  </a:lnTo>
                  <a:lnTo>
                    <a:pt x="0" y="761"/>
                  </a:lnTo>
                  <a:lnTo>
                    <a:pt x="15" y="680"/>
                  </a:lnTo>
                  <a:lnTo>
                    <a:pt x="35" y="599"/>
                  </a:lnTo>
                  <a:lnTo>
                    <a:pt x="66" y="518"/>
                  </a:lnTo>
                  <a:lnTo>
                    <a:pt x="101" y="447"/>
                  </a:lnTo>
                  <a:lnTo>
                    <a:pt x="147" y="376"/>
                  </a:lnTo>
                  <a:lnTo>
                    <a:pt x="193" y="310"/>
                  </a:lnTo>
                  <a:lnTo>
                    <a:pt x="248" y="249"/>
                  </a:lnTo>
                  <a:lnTo>
                    <a:pt x="309" y="198"/>
                  </a:lnTo>
                  <a:lnTo>
                    <a:pt x="375" y="147"/>
                  </a:lnTo>
                  <a:lnTo>
                    <a:pt x="446" y="107"/>
                  </a:lnTo>
                  <a:lnTo>
                    <a:pt x="523" y="66"/>
                  </a:lnTo>
                  <a:lnTo>
                    <a:pt x="604" y="41"/>
                  </a:lnTo>
                  <a:lnTo>
                    <a:pt x="685" y="20"/>
                  </a:lnTo>
                  <a:lnTo>
                    <a:pt x="771" y="5"/>
                  </a:lnTo>
                  <a:lnTo>
                    <a:pt x="858" y="0"/>
                  </a:lnTo>
                  <a:lnTo>
                    <a:pt x="858"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 name="Freeform 42"/>
            <p:cNvSpPr>
              <a:spLocks/>
            </p:cNvSpPr>
            <p:nvPr/>
          </p:nvSpPr>
          <p:spPr bwMode="auto">
            <a:xfrm>
              <a:off x="3471" y="817"/>
              <a:ext cx="1731" cy="1705"/>
            </a:xfrm>
            <a:custGeom>
              <a:avLst/>
              <a:gdLst>
                <a:gd name="T0" fmla="*/ 863 w 1731"/>
                <a:gd name="T1" fmla="*/ 0 h 1705"/>
                <a:gd name="T2" fmla="*/ 1040 w 1731"/>
                <a:gd name="T3" fmla="*/ 20 h 1705"/>
                <a:gd name="T4" fmla="*/ 1203 w 1731"/>
                <a:gd name="T5" fmla="*/ 66 h 1705"/>
                <a:gd name="T6" fmla="*/ 1350 w 1731"/>
                <a:gd name="T7" fmla="*/ 147 h 1705"/>
                <a:gd name="T8" fmla="*/ 1477 w 1731"/>
                <a:gd name="T9" fmla="*/ 249 h 1705"/>
                <a:gd name="T10" fmla="*/ 1583 w 1731"/>
                <a:gd name="T11" fmla="*/ 376 h 1705"/>
                <a:gd name="T12" fmla="*/ 1659 w 1731"/>
                <a:gd name="T13" fmla="*/ 523 h 1705"/>
                <a:gd name="T14" fmla="*/ 1710 w 1731"/>
                <a:gd name="T15" fmla="*/ 680 h 1705"/>
                <a:gd name="T16" fmla="*/ 1731 w 1731"/>
                <a:gd name="T17" fmla="*/ 853 h 1705"/>
                <a:gd name="T18" fmla="*/ 1725 w 1731"/>
                <a:gd name="T19" fmla="*/ 939 h 1705"/>
                <a:gd name="T20" fmla="*/ 1690 w 1731"/>
                <a:gd name="T21" fmla="*/ 1106 h 1705"/>
                <a:gd name="T22" fmla="*/ 1624 w 1731"/>
                <a:gd name="T23" fmla="*/ 1259 h 1705"/>
                <a:gd name="T24" fmla="*/ 1533 w 1731"/>
                <a:gd name="T25" fmla="*/ 1396 h 1705"/>
                <a:gd name="T26" fmla="*/ 1416 w 1731"/>
                <a:gd name="T27" fmla="*/ 1507 h 1705"/>
                <a:gd name="T28" fmla="*/ 1274 w 1731"/>
                <a:gd name="T29" fmla="*/ 1599 h 1705"/>
                <a:gd name="T30" fmla="*/ 1121 w 1731"/>
                <a:gd name="T31" fmla="*/ 1665 h 1705"/>
                <a:gd name="T32" fmla="*/ 954 w 1731"/>
                <a:gd name="T33" fmla="*/ 1700 h 1705"/>
                <a:gd name="T34" fmla="*/ 863 w 1731"/>
                <a:gd name="T35" fmla="*/ 1705 h 1705"/>
                <a:gd name="T36" fmla="*/ 690 w 1731"/>
                <a:gd name="T37" fmla="*/ 1685 h 1705"/>
                <a:gd name="T38" fmla="*/ 527 w 1731"/>
                <a:gd name="T39" fmla="*/ 1634 h 1705"/>
                <a:gd name="T40" fmla="*/ 380 w 1731"/>
                <a:gd name="T41" fmla="*/ 1558 h 1705"/>
                <a:gd name="T42" fmla="*/ 253 w 1731"/>
                <a:gd name="T43" fmla="*/ 1451 h 1705"/>
                <a:gd name="T44" fmla="*/ 147 w 1731"/>
                <a:gd name="T45" fmla="*/ 1330 h 1705"/>
                <a:gd name="T46" fmla="*/ 71 w 1731"/>
                <a:gd name="T47" fmla="*/ 1183 h 1705"/>
                <a:gd name="T48" fmla="*/ 20 w 1731"/>
                <a:gd name="T49" fmla="*/ 1025 h 1705"/>
                <a:gd name="T50" fmla="*/ 0 w 1731"/>
                <a:gd name="T51" fmla="*/ 853 h 1705"/>
                <a:gd name="T52" fmla="*/ 5 w 1731"/>
                <a:gd name="T53" fmla="*/ 766 h 1705"/>
                <a:gd name="T54" fmla="*/ 40 w 1731"/>
                <a:gd name="T55" fmla="*/ 599 h 1705"/>
                <a:gd name="T56" fmla="*/ 106 w 1731"/>
                <a:gd name="T57" fmla="*/ 447 h 1705"/>
                <a:gd name="T58" fmla="*/ 198 w 1731"/>
                <a:gd name="T59" fmla="*/ 310 h 1705"/>
                <a:gd name="T60" fmla="*/ 314 w 1731"/>
                <a:gd name="T61" fmla="*/ 198 h 1705"/>
                <a:gd name="T62" fmla="*/ 451 w 1731"/>
                <a:gd name="T63" fmla="*/ 107 h 1705"/>
                <a:gd name="T64" fmla="*/ 609 w 1731"/>
                <a:gd name="T65" fmla="*/ 41 h 1705"/>
                <a:gd name="T66" fmla="*/ 776 w 1731"/>
                <a:gd name="T67" fmla="*/ 5 h 1705"/>
                <a:gd name="T68" fmla="*/ 863 w 1731"/>
                <a:gd name="T69" fmla="*/ 0 h 1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31" h="1705">
                  <a:moveTo>
                    <a:pt x="863" y="0"/>
                  </a:moveTo>
                  <a:lnTo>
                    <a:pt x="863" y="0"/>
                  </a:lnTo>
                  <a:lnTo>
                    <a:pt x="954" y="5"/>
                  </a:lnTo>
                  <a:lnTo>
                    <a:pt x="1040" y="20"/>
                  </a:lnTo>
                  <a:lnTo>
                    <a:pt x="1121" y="41"/>
                  </a:lnTo>
                  <a:lnTo>
                    <a:pt x="1203" y="66"/>
                  </a:lnTo>
                  <a:lnTo>
                    <a:pt x="1274" y="107"/>
                  </a:lnTo>
                  <a:lnTo>
                    <a:pt x="1350" y="147"/>
                  </a:lnTo>
                  <a:lnTo>
                    <a:pt x="1416" y="198"/>
                  </a:lnTo>
                  <a:lnTo>
                    <a:pt x="1477" y="249"/>
                  </a:lnTo>
                  <a:lnTo>
                    <a:pt x="1533" y="310"/>
                  </a:lnTo>
                  <a:lnTo>
                    <a:pt x="1583" y="376"/>
                  </a:lnTo>
                  <a:lnTo>
                    <a:pt x="1624" y="447"/>
                  </a:lnTo>
                  <a:lnTo>
                    <a:pt x="1659" y="523"/>
                  </a:lnTo>
                  <a:lnTo>
                    <a:pt x="1690" y="599"/>
                  </a:lnTo>
                  <a:lnTo>
                    <a:pt x="1710" y="680"/>
                  </a:lnTo>
                  <a:lnTo>
                    <a:pt x="1725" y="766"/>
                  </a:lnTo>
                  <a:lnTo>
                    <a:pt x="1731" y="853"/>
                  </a:lnTo>
                  <a:lnTo>
                    <a:pt x="1731" y="853"/>
                  </a:lnTo>
                  <a:lnTo>
                    <a:pt x="1725" y="939"/>
                  </a:lnTo>
                  <a:lnTo>
                    <a:pt x="1710" y="1025"/>
                  </a:lnTo>
                  <a:lnTo>
                    <a:pt x="1690" y="1106"/>
                  </a:lnTo>
                  <a:lnTo>
                    <a:pt x="1659" y="1183"/>
                  </a:lnTo>
                  <a:lnTo>
                    <a:pt x="1624" y="1259"/>
                  </a:lnTo>
                  <a:lnTo>
                    <a:pt x="1583" y="1330"/>
                  </a:lnTo>
                  <a:lnTo>
                    <a:pt x="1533" y="1396"/>
                  </a:lnTo>
                  <a:lnTo>
                    <a:pt x="1477" y="1451"/>
                  </a:lnTo>
                  <a:lnTo>
                    <a:pt x="1416" y="1507"/>
                  </a:lnTo>
                  <a:lnTo>
                    <a:pt x="1350" y="1558"/>
                  </a:lnTo>
                  <a:lnTo>
                    <a:pt x="1274" y="1599"/>
                  </a:lnTo>
                  <a:lnTo>
                    <a:pt x="1203" y="1634"/>
                  </a:lnTo>
                  <a:lnTo>
                    <a:pt x="1121" y="1665"/>
                  </a:lnTo>
                  <a:lnTo>
                    <a:pt x="1040" y="1685"/>
                  </a:lnTo>
                  <a:lnTo>
                    <a:pt x="954" y="1700"/>
                  </a:lnTo>
                  <a:lnTo>
                    <a:pt x="863" y="1705"/>
                  </a:lnTo>
                  <a:lnTo>
                    <a:pt x="863" y="1705"/>
                  </a:lnTo>
                  <a:lnTo>
                    <a:pt x="776" y="1700"/>
                  </a:lnTo>
                  <a:lnTo>
                    <a:pt x="690" y="1685"/>
                  </a:lnTo>
                  <a:lnTo>
                    <a:pt x="609" y="1665"/>
                  </a:lnTo>
                  <a:lnTo>
                    <a:pt x="527" y="1634"/>
                  </a:lnTo>
                  <a:lnTo>
                    <a:pt x="451" y="1599"/>
                  </a:lnTo>
                  <a:lnTo>
                    <a:pt x="380" y="1558"/>
                  </a:lnTo>
                  <a:lnTo>
                    <a:pt x="314" y="1507"/>
                  </a:lnTo>
                  <a:lnTo>
                    <a:pt x="253" y="1451"/>
                  </a:lnTo>
                  <a:lnTo>
                    <a:pt x="198" y="1396"/>
                  </a:lnTo>
                  <a:lnTo>
                    <a:pt x="147" y="1330"/>
                  </a:lnTo>
                  <a:lnTo>
                    <a:pt x="106" y="1259"/>
                  </a:lnTo>
                  <a:lnTo>
                    <a:pt x="71" y="1183"/>
                  </a:lnTo>
                  <a:lnTo>
                    <a:pt x="40" y="1106"/>
                  </a:lnTo>
                  <a:lnTo>
                    <a:pt x="20" y="1025"/>
                  </a:lnTo>
                  <a:lnTo>
                    <a:pt x="5" y="939"/>
                  </a:lnTo>
                  <a:lnTo>
                    <a:pt x="0" y="853"/>
                  </a:lnTo>
                  <a:lnTo>
                    <a:pt x="0" y="853"/>
                  </a:lnTo>
                  <a:lnTo>
                    <a:pt x="5" y="766"/>
                  </a:lnTo>
                  <a:lnTo>
                    <a:pt x="20" y="680"/>
                  </a:lnTo>
                  <a:lnTo>
                    <a:pt x="40" y="599"/>
                  </a:lnTo>
                  <a:lnTo>
                    <a:pt x="71" y="523"/>
                  </a:lnTo>
                  <a:lnTo>
                    <a:pt x="106" y="447"/>
                  </a:lnTo>
                  <a:lnTo>
                    <a:pt x="147" y="376"/>
                  </a:lnTo>
                  <a:lnTo>
                    <a:pt x="198" y="310"/>
                  </a:lnTo>
                  <a:lnTo>
                    <a:pt x="253" y="249"/>
                  </a:lnTo>
                  <a:lnTo>
                    <a:pt x="314" y="198"/>
                  </a:lnTo>
                  <a:lnTo>
                    <a:pt x="380" y="147"/>
                  </a:lnTo>
                  <a:lnTo>
                    <a:pt x="451" y="107"/>
                  </a:lnTo>
                  <a:lnTo>
                    <a:pt x="527" y="66"/>
                  </a:lnTo>
                  <a:lnTo>
                    <a:pt x="609" y="41"/>
                  </a:lnTo>
                  <a:lnTo>
                    <a:pt x="690" y="20"/>
                  </a:lnTo>
                  <a:lnTo>
                    <a:pt x="776" y="5"/>
                  </a:lnTo>
                  <a:lnTo>
                    <a:pt x="863" y="0"/>
                  </a:lnTo>
                  <a:lnTo>
                    <a:pt x="863"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2" name="Freeform 43"/>
            <p:cNvSpPr>
              <a:spLocks/>
            </p:cNvSpPr>
            <p:nvPr/>
          </p:nvSpPr>
          <p:spPr bwMode="auto">
            <a:xfrm>
              <a:off x="3465" y="812"/>
              <a:ext cx="1737" cy="1710"/>
            </a:xfrm>
            <a:custGeom>
              <a:avLst/>
              <a:gdLst>
                <a:gd name="T0" fmla="*/ 869 w 1737"/>
                <a:gd name="T1" fmla="*/ 0 h 1710"/>
                <a:gd name="T2" fmla="*/ 1041 w 1737"/>
                <a:gd name="T3" fmla="*/ 20 h 1710"/>
                <a:gd name="T4" fmla="*/ 1204 w 1737"/>
                <a:gd name="T5" fmla="*/ 66 h 1710"/>
                <a:gd name="T6" fmla="*/ 1351 w 1737"/>
                <a:gd name="T7" fmla="*/ 147 h 1710"/>
                <a:gd name="T8" fmla="*/ 1483 w 1737"/>
                <a:gd name="T9" fmla="*/ 254 h 1710"/>
                <a:gd name="T10" fmla="*/ 1589 w 1737"/>
                <a:gd name="T11" fmla="*/ 381 h 1710"/>
                <a:gd name="T12" fmla="*/ 1671 w 1737"/>
                <a:gd name="T13" fmla="*/ 523 h 1710"/>
                <a:gd name="T14" fmla="*/ 1721 w 1737"/>
                <a:gd name="T15" fmla="*/ 685 h 1710"/>
                <a:gd name="T16" fmla="*/ 1737 w 1737"/>
                <a:gd name="T17" fmla="*/ 858 h 1710"/>
                <a:gd name="T18" fmla="*/ 1731 w 1737"/>
                <a:gd name="T19" fmla="*/ 944 h 1710"/>
                <a:gd name="T20" fmla="*/ 1696 w 1737"/>
                <a:gd name="T21" fmla="*/ 1111 h 1710"/>
                <a:gd name="T22" fmla="*/ 1630 w 1737"/>
                <a:gd name="T23" fmla="*/ 1264 h 1710"/>
                <a:gd name="T24" fmla="*/ 1539 w 1737"/>
                <a:gd name="T25" fmla="*/ 1401 h 1710"/>
                <a:gd name="T26" fmla="*/ 1422 w 1737"/>
                <a:gd name="T27" fmla="*/ 1517 h 1710"/>
                <a:gd name="T28" fmla="*/ 1280 w 1737"/>
                <a:gd name="T29" fmla="*/ 1609 h 1710"/>
                <a:gd name="T30" fmla="*/ 1127 w 1737"/>
                <a:gd name="T31" fmla="*/ 1675 h 1710"/>
                <a:gd name="T32" fmla="*/ 955 w 1737"/>
                <a:gd name="T33" fmla="*/ 1705 h 1710"/>
                <a:gd name="T34" fmla="*/ 869 w 1737"/>
                <a:gd name="T35" fmla="*/ 1710 h 1710"/>
                <a:gd name="T36" fmla="*/ 691 w 1737"/>
                <a:gd name="T37" fmla="*/ 1695 h 1710"/>
                <a:gd name="T38" fmla="*/ 528 w 1737"/>
                <a:gd name="T39" fmla="*/ 1644 h 1710"/>
                <a:gd name="T40" fmla="*/ 381 w 1737"/>
                <a:gd name="T41" fmla="*/ 1563 h 1710"/>
                <a:gd name="T42" fmla="*/ 254 w 1737"/>
                <a:gd name="T43" fmla="*/ 1462 h 1710"/>
                <a:gd name="T44" fmla="*/ 148 w 1737"/>
                <a:gd name="T45" fmla="*/ 1335 h 1710"/>
                <a:gd name="T46" fmla="*/ 66 w 1737"/>
                <a:gd name="T47" fmla="*/ 1188 h 1710"/>
                <a:gd name="T48" fmla="*/ 16 w 1737"/>
                <a:gd name="T49" fmla="*/ 1030 h 1710"/>
                <a:gd name="T50" fmla="*/ 0 w 1737"/>
                <a:gd name="T51" fmla="*/ 858 h 1710"/>
                <a:gd name="T52" fmla="*/ 6 w 1737"/>
                <a:gd name="T53" fmla="*/ 766 h 1710"/>
                <a:gd name="T54" fmla="*/ 36 w 1737"/>
                <a:gd name="T55" fmla="*/ 604 h 1710"/>
                <a:gd name="T56" fmla="*/ 102 w 1737"/>
                <a:gd name="T57" fmla="*/ 447 h 1710"/>
                <a:gd name="T58" fmla="*/ 198 w 1737"/>
                <a:gd name="T59" fmla="*/ 315 h 1710"/>
                <a:gd name="T60" fmla="*/ 315 w 1737"/>
                <a:gd name="T61" fmla="*/ 198 h 1710"/>
                <a:gd name="T62" fmla="*/ 452 w 1737"/>
                <a:gd name="T63" fmla="*/ 101 h 1710"/>
                <a:gd name="T64" fmla="*/ 610 w 1737"/>
                <a:gd name="T65" fmla="*/ 41 h 1710"/>
                <a:gd name="T66" fmla="*/ 777 w 1737"/>
                <a:gd name="T67" fmla="*/ 5 h 1710"/>
                <a:gd name="T68" fmla="*/ 869 w 1737"/>
                <a:gd name="T69" fmla="*/ 0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37" h="1710">
                  <a:moveTo>
                    <a:pt x="869" y="0"/>
                  </a:moveTo>
                  <a:lnTo>
                    <a:pt x="869" y="0"/>
                  </a:lnTo>
                  <a:lnTo>
                    <a:pt x="955" y="5"/>
                  </a:lnTo>
                  <a:lnTo>
                    <a:pt x="1041" y="20"/>
                  </a:lnTo>
                  <a:lnTo>
                    <a:pt x="1127" y="41"/>
                  </a:lnTo>
                  <a:lnTo>
                    <a:pt x="1204" y="66"/>
                  </a:lnTo>
                  <a:lnTo>
                    <a:pt x="1280" y="101"/>
                  </a:lnTo>
                  <a:lnTo>
                    <a:pt x="1351" y="147"/>
                  </a:lnTo>
                  <a:lnTo>
                    <a:pt x="1422" y="198"/>
                  </a:lnTo>
                  <a:lnTo>
                    <a:pt x="1483" y="254"/>
                  </a:lnTo>
                  <a:lnTo>
                    <a:pt x="1539" y="315"/>
                  </a:lnTo>
                  <a:lnTo>
                    <a:pt x="1589" y="381"/>
                  </a:lnTo>
                  <a:lnTo>
                    <a:pt x="1630" y="447"/>
                  </a:lnTo>
                  <a:lnTo>
                    <a:pt x="1671" y="523"/>
                  </a:lnTo>
                  <a:lnTo>
                    <a:pt x="1696" y="604"/>
                  </a:lnTo>
                  <a:lnTo>
                    <a:pt x="1721" y="685"/>
                  </a:lnTo>
                  <a:lnTo>
                    <a:pt x="1731" y="766"/>
                  </a:lnTo>
                  <a:lnTo>
                    <a:pt x="1737" y="858"/>
                  </a:lnTo>
                  <a:lnTo>
                    <a:pt x="1737" y="858"/>
                  </a:lnTo>
                  <a:lnTo>
                    <a:pt x="1731" y="944"/>
                  </a:lnTo>
                  <a:lnTo>
                    <a:pt x="1721" y="1030"/>
                  </a:lnTo>
                  <a:lnTo>
                    <a:pt x="1696" y="1111"/>
                  </a:lnTo>
                  <a:lnTo>
                    <a:pt x="1671" y="1188"/>
                  </a:lnTo>
                  <a:lnTo>
                    <a:pt x="1630" y="1264"/>
                  </a:lnTo>
                  <a:lnTo>
                    <a:pt x="1589" y="1335"/>
                  </a:lnTo>
                  <a:lnTo>
                    <a:pt x="1539" y="1401"/>
                  </a:lnTo>
                  <a:lnTo>
                    <a:pt x="1483" y="1462"/>
                  </a:lnTo>
                  <a:lnTo>
                    <a:pt x="1422" y="1517"/>
                  </a:lnTo>
                  <a:lnTo>
                    <a:pt x="1351" y="1563"/>
                  </a:lnTo>
                  <a:lnTo>
                    <a:pt x="1280" y="1609"/>
                  </a:lnTo>
                  <a:lnTo>
                    <a:pt x="1204" y="1644"/>
                  </a:lnTo>
                  <a:lnTo>
                    <a:pt x="1127" y="1675"/>
                  </a:lnTo>
                  <a:lnTo>
                    <a:pt x="1041" y="1695"/>
                  </a:lnTo>
                  <a:lnTo>
                    <a:pt x="955" y="1705"/>
                  </a:lnTo>
                  <a:lnTo>
                    <a:pt x="869" y="1710"/>
                  </a:lnTo>
                  <a:lnTo>
                    <a:pt x="869" y="1710"/>
                  </a:lnTo>
                  <a:lnTo>
                    <a:pt x="777" y="1705"/>
                  </a:lnTo>
                  <a:lnTo>
                    <a:pt x="691" y="1695"/>
                  </a:lnTo>
                  <a:lnTo>
                    <a:pt x="610" y="1675"/>
                  </a:lnTo>
                  <a:lnTo>
                    <a:pt x="528" y="1644"/>
                  </a:lnTo>
                  <a:lnTo>
                    <a:pt x="452" y="1609"/>
                  </a:lnTo>
                  <a:lnTo>
                    <a:pt x="381" y="1563"/>
                  </a:lnTo>
                  <a:lnTo>
                    <a:pt x="315" y="1517"/>
                  </a:lnTo>
                  <a:lnTo>
                    <a:pt x="254" y="1462"/>
                  </a:lnTo>
                  <a:lnTo>
                    <a:pt x="198" y="1401"/>
                  </a:lnTo>
                  <a:lnTo>
                    <a:pt x="148" y="1335"/>
                  </a:lnTo>
                  <a:lnTo>
                    <a:pt x="102" y="1264"/>
                  </a:lnTo>
                  <a:lnTo>
                    <a:pt x="66" y="1188"/>
                  </a:lnTo>
                  <a:lnTo>
                    <a:pt x="36" y="1111"/>
                  </a:lnTo>
                  <a:lnTo>
                    <a:pt x="16" y="1030"/>
                  </a:lnTo>
                  <a:lnTo>
                    <a:pt x="6" y="944"/>
                  </a:lnTo>
                  <a:lnTo>
                    <a:pt x="0" y="858"/>
                  </a:lnTo>
                  <a:lnTo>
                    <a:pt x="0" y="858"/>
                  </a:lnTo>
                  <a:lnTo>
                    <a:pt x="6" y="766"/>
                  </a:lnTo>
                  <a:lnTo>
                    <a:pt x="16" y="685"/>
                  </a:lnTo>
                  <a:lnTo>
                    <a:pt x="36" y="604"/>
                  </a:lnTo>
                  <a:lnTo>
                    <a:pt x="66" y="523"/>
                  </a:lnTo>
                  <a:lnTo>
                    <a:pt x="102" y="447"/>
                  </a:lnTo>
                  <a:lnTo>
                    <a:pt x="148" y="381"/>
                  </a:lnTo>
                  <a:lnTo>
                    <a:pt x="198" y="315"/>
                  </a:lnTo>
                  <a:lnTo>
                    <a:pt x="254" y="254"/>
                  </a:lnTo>
                  <a:lnTo>
                    <a:pt x="315" y="198"/>
                  </a:lnTo>
                  <a:lnTo>
                    <a:pt x="381" y="147"/>
                  </a:lnTo>
                  <a:lnTo>
                    <a:pt x="452" y="101"/>
                  </a:lnTo>
                  <a:lnTo>
                    <a:pt x="528" y="66"/>
                  </a:lnTo>
                  <a:lnTo>
                    <a:pt x="610" y="41"/>
                  </a:lnTo>
                  <a:lnTo>
                    <a:pt x="691" y="20"/>
                  </a:lnTo>
                  <a:lnTo>
                    <a:pt x="777" y="5"/>
                  </a:lnTo>
                  <a:lnTo>
                    <a:pt x="869" y="0"/>
                  </a:lnTo>
                  <a:lnTo>
                    <a:pt x="869"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3" name="Freeform 44"/>
            <p:cNvSpPr>
              <a:spLocks/>
            </p:cNvSpPr>
            <p:nvPr/>
          </p:nvSpPr>
          <p:spPr bwMode="auto">
            <a:xfrm>
              <a:off x="3455" y="807"/>
              <a:ext cx="1747" cy="1720"/>
            </a:xfrm>
            <a:custGeom>
              <a:avLst/>
              <a:gdLst>
                <a:gd name="T0" fmla="*/ 873 w 1747"/>
                <a:gd name="T1" fmla="*/ 0 h 1720"/>
                <a:gd name="T2" fmla="*/ 1051 w 1747"/>
                <a:gd name="T3" fmla="*/ 15 h 1720"/>
                <a:gd name="T4" fmla="*/ 1214 w 1747"/>
                <a:gd name="T5" fmla="*/ 66 h 1720"/>
                <a:gd name="T6" fmla="*/ 1361 w 1747"/>
                <a:gd name="T7" fmla="*/ 147 h 1720"/>
                <a:gd name="T8" fmla="*/ 1493 w 1747"/>
                <a:gd name="T9" fmla="*/ 254 h 1720"/>
                <a:gd name="T10" fmla="*/ 1599 w 1747"/>
                <a:gd name="T11" fmla="*/ 381 h 1720"/>
                <a:gd name="T12" fmla="*/ 1681 w 1747"/>
                <a:gd name="T13" fmla="*/ 528 h 1720"/>
                <a:gd name="T14" fmla="*/ 1731 w 1747"/>
                <a:gd name="T15" fmla="*/ 685 h 1720"/>
                <a:gd name="T16" fmla="*/ 1747 w 1747"/>
                <a:gd name="T17" fmla="*/ 858 h 1720"/>
                <a:gd name="T18" fmla="*/ 1741 w 1747"/>
                <a:gd name="T19" fmla="*/ 949 h 1720"/>
                <a:gd name="T20" fmla="*/ 1711 w 1747"/>
                <a:gd name="T21" fmla="*/ 1116 h 1720"/>
                <a:gd name="T22" fmla="*/ 1645 w 1747"/>
                <a:gd name="T23" fmla="*/ 1269 h 1720"/>
                <a:gd name="T24" fmla="*/ 1549 w 1747"/>
                <a:gd name="T25" fmla="*/ 1406 h 1720"/>
                <a:gd name="T26" fmla="*/ 1432 w 1747"/>
                <a:gd name="T27" fmla="*/ 1522 h 1720"/>
                <a:gd name="T28" fmla="*/ 1290 w 1747"/>
                <a:gd name="T29" fmla="*/ 1614 h 1720"/>
                <a:gd name="T30" fmla="*/ 1132 w 1747"/>
                <a:gd name="T31" fmla="*/ 1680 h 1720"/>
                <a:gd name="T32" fmla="*/ 965 w 1747"/>
                <a:gd name="T33" fmla="*/ 1715 h 1720"/>
                <a:gd name="T34" fmla="*/ 873 w 1747"/>
                <a:gd name="T35" fmla="*/ 1720 h 1720"/>
                <a:gd name="T36" fmla="*/ 701 w 1747"/>
                <a:gd name="T37" fmla="*/ 1700 h 1720"/>
                <a:gd name="T38" fmla="*/ 538 w 1747"/>
                <a:gd name="T39" fmla="*/ 1649 h 1720"/>
                <a:gd name="T40" fmla="*/ 386 w 1747"/>
                <a:gd name="T41" fmla="*/ 1573 h 1720"/>
                <a:gd name="T42" fmla="*/ 259 w 1747"/>
                <a:gd name="T43" fmla="*/ 1467 h 1720"/>
                <a:gd name="T44" fmla="*/ 153 w 1747"/>
                <a:gd name="T45" fmla="*/ 1340 h 1720"/>
                <a:gd name="T46" fmla="*/ 71 w 1747"/>
                <a:gd name="T47" fmla="*/ 1193 h 1720"/>
                <a:gd name="T48" fmla="*/ 21 w 1747"/>
                <a:gd name="T49" fmla="*/ 1030 h 1720"/>
                <a:gd name="T50" fmla="*/ 0 w 1747"/>
                <a:gd name="T51" fmla="*/ 858 h 1720"/>
                <a:gd name="T52" fmla="*/ 5 w 1747"/>
                <a:gd name="T53" fmla="*/ 771 h 1720"/>
                <a:gd name="T54" fmla="*/ 41 w 1747"/>
                <a:gd name="T55" fmla="*/ 604 h 1720"/>
                <a:gd name="T56" fmla="*/ 107 w 1747"/>
                <a:gd name="T57" fmla="*/ 452 h 1720"/>
                <a:gd name="T58" fmla="*/ 203 w 1747"/>
                <a:gd name="T59" fmla="*/ 315 h 1720"/>
                <a:gd name="T60" fmla="*/ 320 w 1747"/>
                <a:gd name="T61" fmla="*/ 198 h 1720"/>
                <a:gd name="T62" fmla="*/ 457 w 1747"/>
                <a:gd name="T63" fmla="*/ 101 h 1720"/>
                <a:gd name="T64" fmla="*/ 615 w 1747"/>
                <a:gd name="T65" fmla="*/ 40 h 1720"/>
                <a:gd name="T66" fmla="*/ 787 w 1747"/>
                <a:gd name="T67" fmla="*/ 5 h 1720"/>
                <a:gd name="T68" fmla="*/ 873 w 1747"/>
                <a:gd name="T69" fmla="*/ 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47" h="1720">
                  <a:moveTo>
                    <a:pt x="873" y="0"/>
                  </a:moveTo>
                  <a:lnTo>
                    <a:pt x="873" y="0"/>
                  </a:lnTo>
                  <a:lnTo>
                    <a:pt x="965" y="5"/>
                  </a:lnTo>
                  <a:lnTo>
                    <a:pt x="1051" y="15"/>
                  </a:lnTo>
                  <a:lnTo>
                    <a:pt x="1132" y="40"/>
                  </a:lnTo>
                  <a:lnTo>
                    <a:pt x="1214" y="66"/>
                  </a:lnTo>
                  <a:lnTo>
                    <a:pt x="1290" y="101"/>
                  </a:lnTo>
                  <a:lnTo>
                    <a:pt x="1361" y="147"/>
                  </a:lnTo>
                  <a:lnTo>
                    <a:pt x="1432" y="198"/>
                  </a:lnTo>
                  <a:lnTo>
                    <a:pt x="1493" y="254"/>
                  </a:lnTo>
                  <a:lnTo>
                    <a:pt x="1549" y="315"/>
                  </a:lnTo>
                  <a:lnTo>
                    <a:pt x="1599" y="381"/>
                  </a:lnTo>
                  <a:lnTo>
                    <a:pt x="1645" y="452"/>
                  </a:lnTo>
                  <a:lnTo>
                    <a:pt x="1681" y="528"/>
                  </a:lnTo>
                  <a:lnTo>
                    <a:pt x="1711" y="604"/>
                  </a:lnTo>
                  <a:lnTo>
                    <a:pt x="1731" y="685"/>
                  </a:lnTo>
                  <a:lnTo>
                    <a:pt x="1741" y="771"/>
                  </a:lnTo>
                  <a:lnTo>
                    <a:pt x="1747" y="858"/>
                  </a:lnTo>
                  <a:lnTo>
                    <a:pt x="1747" y="858"/>
                  </a:lnTo>
                  <a:lnTo>
                    <a:pt x="1741" y="949"/>
                  </a:lnTo>
                  <a:lnTo>
                    <a:pt x="1731" y="1030"/>
                  </a:lnTo>
                  <a:lnTo>
                    <a:pt x="1711" y="1116"/>
                  </a:lnTo>
                  <a:lnTo>
                    <a:pt x="1681" y="1193"/>
                  </a:lnTo>
                  <a:lnTo>
                    <a:pt x="1645" y="1269"/>
                  </a:lnTo>
                  <a:lnTo>
                    <a:pt x="1599" y="1340"/>
                  </a:lnTo>
                  <a:lnTo>
                    <a:pt x="1549" y="1406"/>
                  </a:lnTo>
                  <a:lnTo>
                    <a:pt x="1493" y="1467"/>
                  </a:lnTo>
                  <a:lnTo>
                    <a:pt x="1432" y="1522"/>
                  </a:lnTo>
                  <a:lnTo>
                    <a:pt x="1361" y="1573"/>
                  </a:lnTo>
                  <a:lnTo>
                    <a:pt x="1290" y="1614"/>
                  </a:lnTo>
                  <a:lnTo>
                    <a:pt x="1214" y="1649"/>
                  </a:lnTo>
                  <a:lnTo>
                    <a:pt x="1132" y="1680"/>
                  </a:lnTo>
                  <a:lnTo>
                    <a:pt x="1051" y="1700"/>
                  </a:lnTo>
                  <a:lnTo>
                    <a:pt x="965" y="1715"/>
                  </a:lnTo>
                  <a:lnTo>
                    <a:pt x="873" y="1720"/>
                  </a:lnTo>
                  <a:lnTo>
                    <a:pt x="873" y="1720"/>
                  </a:lnTo>
                  <a:lnTo>
                    <a:pt x="787" y="1715"/>
                  </a:lnTo>
                  <a:lnTo>
                    <a:pt x="701" y="1700"/>
                  </a:lnTo>
                  <a:lnTo>
                    <a:pt x="615" y="1680"/>
                  </a:lnTo>
                  <a:lnTo>
                    <a:pt x="538" y="1649"/>
                  </a:lnTo>
                  <a:lnTo>
                    <a:pt x="457" y="1614"/>
                  </a:lnTo>
                  <a:lnTo>
                    <a:pt x="386" y="1573"/>
                  </a:lnTo>
                  <a:lnTo>
                    <a:pt x="320" y="1522"/>
                  </a:lnTo>
                  <a:lnTo>
                    <a:pt x="259" y="1467"/>
                  </a:lnTo>
                  <a:lnTo>
                    <a:pt x="203" y="1406"/>
                  </a:lnTo>
                  <a:lnTo>
                    <a:pt x="153" y="1340"/>
                  </a:lnTo>
                  <a:lnTo>
                    <a:pt x="107" y="1269"/>
                  </a:lnTo>
                  <a:lnTo>
                    <a:pt x="71" y="1193"/>
                  </a:lnTo>
                  <a:lnTo>
                    <a:pt x="41" y="1116"/>
                  </a:lnTo>
                  <a:lnTo>
                    <a:pt x="21" y="1030"/>
                  </a:lnTo>
                  <a:lnTo>
                    <a:pt x="5" y="949"/>
                  </a:lnTo>
                  <a:lnTo>
                    <a:pt x="0" y="858"/>
                  </a:lnTo>
                  <a:lnTo>
                    <a:pt x="0" y="858"/>
                  </a:lnTo>
                  <a:lnTo>
                    <a:pt x="5" y="771"/>
                  </a:lnTo>
                  <a:lnTo>
                    <a:pt x="21" y="685"/>
                  </a:lnTo>
                  <a:lnTo>
                    <a:pt x="41" y="604"/>
                  </a:lnTo>
                  <a:lnTo>
                    <a:pt x="71" y="528"/>
                  </a:lnTo>
                  <a:lnTo>
                    <a:pt x="107" y="452"/>
                  </a:lnTo>
                  <a:lnTo>
                    <a:pt x="153" y="381"/>
                  </a:lnTo>
                  <a:lnTo>
                    <a:pt x="203" y="315"/>
                  </a:lnTo>
                  <a:lnTo>
                    <a:pt x="259" y="254"/>
                  </a:lnTo>
                  <a:lnTo>
                    <a:pt x="320" y="198"/>
                  </a:lnTo>
                  <a:lnTo>
                    <a:pt x="386" y="147"/>
                  </a:lnTo>
                  <a:lnTo>
                    <a:pt x="457" y="101"/>
                  </a:lnTo>
                  <a:lnTo>
                    <a:pt x="538" y="66"/>
                  </a:lnTo>
                  <a:lnTo>
                    <a:pt x="615" y="40"/>
                  </a:lnTo>
                  <a:lnTo>
                    <a:pt x="701" y="15"/>
                  </a:lnTo>
                  <a:lnTo>
                    <a:pt x="787" y="5"/>
                  </a:lnTo>
                  <a:lnTo>
                    <a:pt x="873" y="0"/>
                  </a:lnTo>
                  <a:lnTo>
                    <a:pt x="873"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4" name="Freeform 45"/>
            <p:cNvSpPr>
              <a:spLocks/>
            </p:cNvSpPr>
            <p:nvPr/>
          </p:nvSpPr>
          <p:spPr bwMode="auto">
            <a:xfrm>
              <a:off x="3450" y="802"/>
              <a:ext cx="1757" cy="1725"/>
            </a:xfrm>
            <a:custGeom>
              <a:avLst/>
              <a:gdLst>
                <a:gd name="T0" fmla="*/ 878 w 1757"/>
                <a:gd name="T1" fmla="*/ 0 h 1725"/>
                <a:gd name="T2" fmla="*/ 1056 w 1757"/>
                <a:gd name="T3" fmla="*/ 15 h 1725"/>
                <a:gd name="T4" fmla="*/ 1219 w 1757"/>
                <a:gd name="T5" fmla="*/ 66 h 1725"/>
                <a:gd name="T6" fmla="*/ 1366 w 1757"/>
                <a:gd name="T7" fmla="*/ 147 h 1725"/>
                <a:gd name="T8" fmla="*/ 1498 w 1757"/>
                <a:gd name="T9" fmla="*/ 254 h 1725"/>
                <a:gd name="T10" fmla="*/ 1604 w 1757"/>
                <a:gd name="T11" fmla="*/ 380 h 1725"/>
                <a:gd name="T12" fmla="*/ 1686 w 1757"/>
                <a:gd name="T13" fmla="*/ 528 h 1725"/>
                <a:gd name="T14" fmla="*/ 1736 w 1757"/>
                <a:gd name="T15" fmla="*/ 690 h 1725"/>
                <a:gd name="T16" fmla="*/ 1757 w 1757"/>
                <a:gd name="T17" fmla="*/ 863 h 1725"/>
                <a:gd name="T18" fmla="*/ 1752 w 1757"/>
                <a:gd name="T19" fmla="*/ 949 h 1725"/>
                <a:gd name="T20" fmla="*/ 1716 w 1757"/>
                <a:gd name="T21" fmla="*/ 1121 h 1725"/>
                <a:gd name="T22" fmla="*/ 1650 w 1757"/>
                <a:gd name="T23" fmla="*/ 1274 h 1725"/>
                <a:gd name="T24" fmla="*/ 1554 w 1757"/>
                <a:gd name="T25" fmla="*/ 1411 h 1725"/>
                <a:gd name="T26" fmla="*/ 1437 w 1757"/>
                <a:gd name="T27" fmla="*/ 1527 h 1725"/>
                <a:gd name="T28" fmla="*/ 1295 w 1757"/>
                <a:gd name="T29" fmla="*/ 1624 h 1725"/>
                <a:gd name="T30" fmla="*/ 1137 w 1757"/>
                <a:gd name="T31" fmla="*/ 1690 h 1725"/>
                <a:gd name="T32" fmla="*/ 965 w 1757"/>
                <a:gd name="T33" fmla="*/ 1720 h 1725"/>
                <a:gd name="T34" fmla="*/ 878 w 1757"/>
                <a:gd name="T35" fmla="*/ 1725 h 1725"/>
                <a:gd name="T36" fmla="*/ 701 w 1757"/>
                <a:gd name="T37" fmla="*/ 1710 h 1725"/>
                <a:gd name="T38" fmla="*/ 538 w 1757"/>
                <a:gd name="T39" fmla="*/ 1659 h 1725"/>
                <a:gd name="T40" fmla="*/ 386 w 1757"/>
                <a:gd name="T41" fmla="*/ 1578 h 1725"/>
                <a:gd name="T42" fmla="*/ 259 w 1757"/>
                <a:gd name="T43" fmla="*/ 1472 h 1725"/>
                <a:gd name="T44" fmla="*/ 153 w 1757"/>
                <a:gd name="T45" fmla="*/ 1345 h 1725"/>
                <a:gd name="T46" fmla="*/ 71 w 1757"/>
                <a:gd name="T47" fmla="*/ 1198 h 1725"/>
                <a:gd name="T48" fmla="*/ 15 w 1757"/>
                <a:gd name="T49" fmla="*/ 1035 h 1725"/>
                <a:gd name="T50" fmla="*/ 0 w 1757"/>
                <a:gd name="T51" fmla="*/ 863 h 1725"/>
                <a:gd name="T52" fmla="*/ 5 w 1757"/>
                <a:gd name="T53" fmla="*/ 776 h 1725"/>
                <a:gd name="T54" fmla="*/ 41 w 1757"/>
                <a:gd name="T55" fmla="*/ 609 h 1725"/>
                <a:gd name="T56" fmla="*/ 107 w 1757"/>
                <a:gd name="T57" fmla="*/ 451 h 1725"/>
                <a:gd name="T58" fmla="*/ 203 w 1757"/>
                <a:gd name="T59" fmla="*/ 314 h 1725"/>
                <a:gd name="T60" fmla="*/ 320 w 1757"/>
                <a:gd name="T61" fmla="*/ 198 h 1725"/>
                <a:gd name="T62" fmla="*/ 462 w 1757"/>
                <a:gd name="T63" fmla="*/ 101 h 1725"/>
                <a:gd name="T64" fmla="*/ 620 w 1757"/>
                <a:gd name="T65" fmla="*/ 40 h 1725"/>
                <a:gd name="T66" fmla="*/ 787 w 1757"/>
                <a:gd name="T67" fmla="*/ 5 h 1725"/>
                <a:gd name="T68" fmla="*/ 878 w 1757"/>
                <a:gd name="T6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7" h="1725">
                  <a:moveTo>
                    <a:pt x="878" y="0"/>
                  </a:moveTo>
                  <a:lnTo>
                    <a:pt x="878" y="0"/>
                  </a:lnTo>
                  <a:lnTo>
                    <a:pt x="965" y="5"/>
                  </a:lnTo>
                  <a:lnTo>
                    <a:pt x="1056" y="15"/>
                  </a:lnTo>
                  <a:lnTo>
                    <a:pt x="1137" y="40"/>
                  </a:lnTo>
                  <a:lnTo>
                    <a:pt x="1219" y="66"/>
                  </a:lnTo>
                  <a:lnTo>
                    <a:pt x="1295" y="101"/>
                  </a:lnTo>
                  <a:lnTo>
                    <a:pt x="1366" y="147"/>
                  </a:lnTo>
                  <a:lnTo>
                    <a:pt x="1437" y="198"/>
                  </a:lnTo>
                  <a:lnTo>
                    <a:pt x="1498" y="254"/>
                  </a:lnTo>
                  <a:lnTo>
                    <a:pt x="1554" y="314"/>
                  </a:lnTo>
                  <a:lnTo>
                    <a:pt x="1604" y="380"/>
                  </a:lnTo>
                  <a:lnTo>
                    <a:pt x="1650" y="451"/>
                  </a:lnTo>
                  <a:lnTo>
                    <a:pt x="1686" y="528"/>
                  </a:lnTo>
                  <a:lnTo>
                    <a:pt x="1716" y="609"/>
                  </a:lnTo>
                  <a:lnTo>
                    <a:pt x="1736" y="690"/>
                  </a:lnTo>
                  <a:lnTo>
                    <a:pt x="1752" y="776"/>
                  </a:lnTo>
                  <a:lnTo>
                    <a:pt x="1757" y="863"/>
                  </a:lnTo>
                  <a:lnTo>
                    <a:pt x="1757" y="863"/>
                  </a:lnTo>
                  <a:lnTo>
                    <a:pt x="1752" y="949"/>
                  </a:lnTo>
                  <a:lnTo>
                    <a:pt x="1736" y="1035"/>
                  </a:lnTo>
                  <a:lnTo>
                    <a:pt x="1716" y="1121"/>
                  </a:lnTo>
                  <a:lnTo>
                    <a:pt x="1686" y="1198"/>
                  </a:lnTo>
                  <a:lnTo>
                    <a:pt x="1650" y="1274"/>
                  </a:lnTo>
                  <a:lnTo>
                    <a:pt x="1604" y="1345"/>
                  </a:lnTo>
                  <a:lnTo>
                    <a:pt x="1554" y="1411"/>
                  </a:lnTo>
                  <a:lnTo>
                    <a:pt x="1498" y="1472"/>
                  </a:lnTo>
                  <a:lnTo>
                    <a:pt x="1437" y="1527"/>
                  </a:lnTo>
                  <a:lnTo>
                    <a:pt x="1366" y="1578"/>
                  </a:lnTo>
                  <a:lnTo>
                    <a:pt x="1295" y="1624"/>
                  </a:lnTo>
                  <a:lnTo>
                    <a:pt x="1219" y="1659"/>
                  </a:lnTo>
                  <a:lnTo>
                    <a:pt x="1137" y="1690"/>
                  </a:lnTo>
                  <a:lnTo>
                    <a:pt x="1056" y="1710"/>
                  </a:lnTo>
                  <a:lnTo>
                    <a:pt x="965" y="1720"/>
                  </a:lnTo>
                  <a:lnTo>
                    <a:pt x="878" y="1725"/>
                  </a:lnTo>
                  <a:lnTo>
                    <a:pt x="878" y="1725"/>
                  </a:lnTo>
                  <a:lnTo>
                    <a:pt x="787" y="1720"/>
                  </a:lnTo>
                  <a:lnTo>
                    <a:pt x="701" y="1710"/>
                  </a:lnTo>
                  <a:lnTo>
                    <a:pt x="620" y="1690"/>
                  </a:lnTo>
                  <a:lnTo>
                    <a:pt x="538" y="1659"/>
                  </a:lnTo>
                  <a:lnTo>
                    <a:pt x="462" y="1624"/>
                  </a:lnTo>
                  <a:lnTo>
                    <a:pt x="386" y="1578"/>
                  </a:lnTo>
                  <a:lnTo>
                    <a:pt x="320" y="1527"/>
                  </a:lnTo>
                  <a:lnTo>
                    <a:pt x="259" y="1472"/>
                  </a:lnTo>
                  <a:lnTo>
                    <a:pt x="203" y="1411"/>
                  </a:lnTo>
                  <a:lnTo>
                    <a:pt x="153" y="1345"/>
                  </a:lnTo>
                  <a:lnTo>
                    <a:pt x="107" y="1274"/>
                  </a:lnTo>
                  <a:lnTo>
                    <a:pt x="71" y="1198"/>
                  </a:lnTo>
                  <a:lnTo>
                    <a:pt x="41" y="1121"/>
                  </a:lnTo>
                  <a:lnTo>
                    <a:pt x="15" y="1035"/>
                  </a:lnTo>
                  <a:lnTo>
                    <a:pt x="5" y="949"/>
                  </a:lnTo>
                  <a:lnTo>
                    <a:pt x="0" y="863"/>
                  </a:lnTo>
                  <a:lnTo>
                    <a:pt x="0" y="863"/>
                  </a:lnTo>
                  <a:lnTo>
                    <a:pt x="5" y="776"/>
                  </a:lnTo>
                  <a:lnTo>
                    <a:pt x="15" y="690"/>
                  </a:lnTo>
                  <a:lnTo>
                    <a:pt x="41" y="609"/>
                  </a:lnTo>
                  <a:lnTo>
                    <a:pt x="71" y="528"/>
                  </a:lnTo>
                  <a:lnTo>
                    <a:pt x="107" y="451"/>
                  </a:lnTo>
                  <a:lnTo>
                    <a:pt x="153" y="380"/>
                  </a:lnTo>
                  <a:lnTo>
                    <a:pt x="203" y="314"/>
                  </a:lnTo>
                  <a:lnTo>
                    <a:pt x="259" y="254"/>
                  </a:lnTo>
                  <a:lnTo>
                    <a:pt x="320" y="198"/>
                  </a:lnTo>
                  <a:lnTo>
                    <a:pt x="386" y="147"/>
                  </a:lnTo>
                  <a:lnTo>
                    <a:pt x="462" y="101"/>
                  </a:lnTo>
                  <a:lnTo>
                    <a:pt x="538" y="66"/>
                  </a:lnTo>
                  <a:lnTo>
                    <a:pt x="620" y="40"/>
                  </a:lnTo>
                  <a:lnTo>
                    <a:pt x="701" y="15"/>
                  </a:lnTo>
                  <a:lnTo>
                    <a:pt x="787" y="5"/>
                  </a:lnTo>
                  <a:lnTo>
                    <a:pt x="878" y="0"/>
                  </a:lnTo>
                  <a:lnTo>
                    <a:pt x="878" y="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5" name="Freeform 46"/>
            <p:cNvSpPr>
              <a:spLocks/>
            </p:cNvSpPr>
            <p:nvPr/>
          </p:nvSpPr>
          <p:spPr bwMode="auto">
            <a:xfrm>
              <a:off x="3445" y="797"/>
              <a:ext cx="1762" cy="1735"/>
            </a:xfrm>
            <a:custGeom>
              <a:avLst/>
              <a:gdLst>
                <a:gd name="T0" fmla="*/ 878 w 1762"/>
                <a:gd name="T1" fmla="*/ 0 h 1735"/>
                <a:gd name="T2" fmla="*/ 1056 w 1762"/>
                <a:gd name="T3" fmla="*/ 15 h 1735"/>
                <a:gd name="T4" fmla="*/ 1224 w 1762"/>
                <a:gd name="T5" fmla="*/ 66 h 1735"/>
                <a:gd name="T6" fmla="*/ 1371 w 1762"/>
                <a:gd name="T7" fmla="*/ 147 h 1735"/>
                <a:gd name="T8" fmla="*/ 1503 w 1762"/>
                <a:gd name="T9" fmla="*/ 253 h 1735"/>
                <a:gd name="T10" fmla="*/ 1609 w 1762"/>
                <a:gd name="T11" fmla="*/ 380 h 1735"/>
                <a:gd name="T12" fmla="*/ 1691 w 1762"/>
                <a:gd name="T13" fmla="*/ 528 h 1735"/>
                <a:gd name="T14" fmla="*/ 1741 w 1762"/>
                <a:gd name="T15" fmla="*/ 690 h 1735"/>
                <a:gd name="T16" fmla="*/ 1762 w 1762"/>
                <a:gd name="T17" fmla="*/ 868 h 1735"/>
                <a:gd name="T18" fmla="*/ 1757 w 1762"/>
                <a:gd name="T19" fmla="*/ 954 h 1735"/>
                <a:gd name="T20" fmla="*/ 1721 w 1762"/>
                <a:gd name="T21" fmla="*/ 1126 h 1735"/>
                <a:gd name="T22" fmla="*/ 1655 w 1762"/>
                <a:gd name="T23" fmla="*/ 1279 h 1735"/>
                <a:gd name="T24" fmla="*/ 1559 w 1762"/>
                <a:gd name="T25" fmla="*/ 1421 h 1735"/>
                <a:gd name="T26" fmla="*/ 1442 w 1762"/>
                <a:gd name="T27" fmla="*/ 1537 h 1735"/>
                <a:gd name="T28" fmla="*/ 1300 w 1762"/>
                <a:gd name="T29" fmla="*/ 1629 h 1735"/>
                <a:gd name="T30" fmla="*/ 1142 w 1762"/>
                <a:gd name="T31" fmla="*/ 1695 h 1735"/>
                <a:gd name="T32" fmla="*/ 970 w 1762"/>
                <a:gd name="T33" fmla="*/ 1730 h 1735"/>
                <a:gd name="T34" fmla="*/ 878 w 1762"/>
                <a:gd name="T35" fmla="*/ 1735 h 1735"/>
                <a:gd name="T36" fmla="*/ 701 w 1762"/>
                <a:gd name="T37" fmla="*/ 1715 h 1735"/>
                <a:gd name="T38" fmla="*/ 538 w 1762"/>
                <a:gd name="T39" fmla="*/ 1664 h 1735"/>
                <a:gd name="T40" fmla="*/ 386 w 1762"/>
                <a:gd name="T41" fmla="*/ 1588 h 1735"/>
                <a:gd name="T42" fmla="*/ 259 w 1762"/>
                <a:gd name="T43" fmla="*/ 1482 h 1735"/>
                <a:gd name="T44" fmla="*/ 147 w 1762"/>
                <a:gd name="T45" fmla="*/ 1350 h 1735"/>
                <a:gd name="T46" fmla="*/ 66 w 1762"/>
                <a:gd name="T47" fmla="*/ 1203 h 1735"/>
                <a:gd name="T48" fmla="*/ 15 w 1762"/>
                <a:gd name="T49" fmla="*/ 1040 h 1735"/>
                <a:gd name="T50" fmla="*/ 0 w 1762"/>
                <a:gd name="T51" fmla="*/ 868 h 1735"/>
                <a:gd name="T52" fmla="*/ 0 w 1762"/>
                <a:gd name="T53" fmla="*/ 776 h 1735"/>
                <a:gd name="T54" fmla="*/ 36 w 1762"/>
                <a:gd name="T55" fmla="*/ 609 h 1735"/>
                <a:gd name="T56" fmla="*/ 107 w 1762"/>
                <a:gd name="T57" fmla="*/ 451 h 1735"/>
                <a:gd name="T58" fmla="*/ 198 w 1762"/>
                <a:gd name="T59" fmla="*/ 314 h 1735"/>
                <a:gd name="T60" fmla="*/ 320 w 1762"/>
                <a:gd name="T61" fmla="*/ 198 h 1735"/>
                <a:gd name="T62" fmla="*/ 462 w 1762"/>
                <a:gd name="T63" fmla="*/ 101 h 1735"/>
                <a:gd name="T64" fmla="*/ 619 w 1762"/>
                <a:gd name="T65" fmla="*/ 35 h 1735"/>
                <a:gd name="T66" fmla="*/ 792 w 1762"/>
                <a:gd name="T67" fmla="*/ 5 h 1735"/>
                <a:gd name="T68" fmla="*/ 878 w 1762"/>
                <a:gd name="T69" fmla="*/ 0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2" h="1735">
                  <a:moveTo>
                    <a:pt x="878" y="0"/>
                  </a:moveTo>
                  <a:lnTo>
                    <a:pt x="878" y="0"/>
                  </a:lnTo>
                  <a:lnTo>
                    <a:pt x="970" y="5"/>
                  </a:lnTo>
                  <a:lnTo>
                    <a:pt x="1056" y="15"/>
                  </a:lnTo>
                  <a:lnTo>
                    <a:pt x="1142" y="35"/>
                  </a:lnTo>
                  <a:lnTo>
                    <a:pt x="1224" y="66"/>
                  </a:lnTo>
                  <a:lnTo>
                    <a:pt x="1300" y="101"/>
                  </a:lnTo>
                  <a:lnTo>
                    <a:pt x="1371" y="147"/>
                  </a:lnTo>
                  <a:lnTo>
                    <a:pt x="1442" y="198"/>
                  </a:lnTo>
                  <a:lnTo>
                    <a:pt x="1503" y="253"/>
                  </a:lnTo>
                  <a:lnTo>
                    <a:pt x="1559" y="314"/>
                  </a:lnTo>
                  <a:lnTo>
                    <a:pt x="1609" y="380"/>
                  </a:lnTo>
                  <a:lnTo>
                    <a:pt x="1655" y="451"/>
                  </a:lnTo>
                  <a:lnTo>
                    <a:pt x="1691" y="528"/>
                  </a:lnTo>
                  <a:lnTo>
                    <a:pt x="1721" y="609"/>
                  </a:lnTo>
                  <a:lnTo>
                    <a:pt x="1741" y="690"/>
                  </a:lnTo>
                  <a:lnTo>
                    <a:pt x="1757" y="776"/>
                  </a:lnTo>
                  <a:lnTo>
                    <a:pt x="1762" y="868"/>
                  </a:lnTo>
                  <a:lnTo>
                    <a:pt x="1762" y="868"/>
                  </a:lnTo>
                  <a:lnTo>
                    <a:pt x="1757" y="954"/>
                  </a:lnTo>
                  <a:lnTo>
                    <a:pt x="1741" y="1040"/>
                  </a:lnTo>
                  <a:lnTo>
                    <a:pt x="1721" y="1126"/>
                  </a:lnTo>
                  <a:lnTo>
                    <a:pt x="1691" y="1203"/>
                  </a:lnTo>
                  <a:lnTo>
                    <a:pt x="1655" y="1279"/>
                  </a:lnTo>
                  <a:lnTo>
                    <a:pt x="1609" y="1350"/>
                  </a:lnTo>
                  <a:lnTo>
                    <a:pt x="1559" y="1421"/>
                  </a:lnTo>
                  <a:lnTo>
                    <a:pt x="1503" y="1482"/>
                  </a:lnTo>
                  <a:lnTo>
                    <a:pt x="1442" y="1537"/>
                  </a:lnTo>
                  <a:lnTo>
                    <a:pt x="1371" y="1588"/>
                  </a:lnTo>
                  <a:lnTo>
                    <a:pt x="1300" y="1629"/>
                  </a:lnTo>
                  <a:lnTo>
                    <a:pt x="1224" y="1664"/>
                  </a:lnTo>
                  <a:lnTo>
                    <a:pt x="1142" y="1695"/>
                  </a:lnTo>
                  <a:lnTo>
                    <a:pt x="1056" y="1715"/>
                  </a:lnTo>
                  <a:lnTo>
                    <a:pt x="970" y="1730"/>
                  </a:lnTo>
                  <a:lnTo>
                    <a:pt x="878" y="1735"/>
                  </a:lnTo>
                  <a:lnTo>
                    <a:pt x="878" y="1735"/>
                  </a:lnTo>
                  <a:lnTo>
                    <a:pt x="792" y="1730"/>
                  </a:lnTo>
                  <a:lnTo>
                    <a:pt x="701" y="1715"/>
                  </a:lnTo>
                  <a:lnTo>
                    <a:pt x="619" y="1695"/>
                  </a:lnTo>
                  <a:lnTo>
                    <a:pt x="538" y="1664"/>
                  </a:lnTo>
                  <a:lnTo>
                    <a:pt x="462" y="1629"/>
                  </a:lnTo>
                  <a:lnTo>
                    <a:pt x="386" y="1588"/>
                  </a:lnTo>
                  <a:lnTo>
                    <a:pt x="320" y="1537"/>
                  </a:lnTo>
                  <a:lnTo>
                    <a:pt x="259" y="1482"/>
                  </a:lnTo>
                  <a:lnTo>
                    <a:pt x="198" y="1421"/>
                  </a:lnTo>
                  <a:lnTo>
                    <a:pt x="147" y="1350"/>
                  </a:lnTo>
                  <a:lnTo>
                    <a:pt x="107" y="1279"/>
                  </a:lnTo>
                  <a:lnTo>
                    <a:pt x="66" y="1203"/>
                  </a:lnTo>
                  <a:lnTo>
                    <a:pt x="36" y="1126"/>
                  </a:lnTo>
                  <a:lnTo>
                    <a:pt x="15" y="1040"/>
                  </a:lnTo>
                  <a:lnTo>
                    <a:pt x="0" y="954"/>
                  </a:lnTo>
                  <a:lnTo>
                    <a:pt x="0" y="868"/>
                  </a:lnTo>
                  <a:lnTo>
                    <a:pt x="0" y="868"/>
                  </a:lnTo>
                  <a:lnTo>
                    <a:pt x="0" y="776"/>
                  </a:lnTo>
                  <a:lnTo>
                    <a:pt x="15" y="690"/>
                  </a:lnTo>
                  <a:lnTo>
                    <a:pt x="36" y="609"/>
                  </a:lnTo>
                  <a:lnTo>
                    <a:pt x="66" y="528"/>
                  </a:lnTo>
                  <a:lnTo>
                    <a:pt x="107" y="451"/>
                  </a:lnTo>
                  <a:lnTo>
                    <a:pt x="147" y="380"/>
                  </a:lnTo>
                  <a:lnTo>
                    <a:pt x="198" y="314"/>
                  </a:lnTo>
                  <a:lnTo>
                    <a:pt x="259" y="253"/>
                  </a:lnTo>
                  <a:lnTo>
                    <a:pt x="320" y="198"/>
                  </a:lnTo>
                  <a:lnTo>
                    <a:pt x="386" y="147"/>
                  </a:lnTo>
                  <a:lnTo>
                    <a:pt x="462" y="101"/>
                  </a:lnTo>
                  <a:lnTo>
                    <a:pt x="538" y="66"/>
                  </a:lnTo>
                  <a:lnTo>
                    <a:pt x="619" y="35"/>
                  </a:lnTo>
                  <a:lnTo>
                    <a:pt x="701" y="15"/>
                  </a:lnTo>
                  <a:lnTo>
                    <a:pt x="792" y="5"/>
                  </a:lnTo>
                  <a:lnTo>
                    <a:pt x="878" y="0"/>
                  </a:lnTo>
                  <a:lnTo>
                    <a:pt x="878"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6" name="Freeform 47"/>
            <p:cNvSpPr>
              <a:spLocks/>
            </p:cNvSpPr>
            <p:nvPr/>
          </p:nvSpPr>
          <p:spPr bwMode="auto">
            <a:xfrm>
              <a:off x="3435" y="792"/>
              <a:ext cx="1772" cy="1745"/>
            </a:xfrm>
            <a:custGeom>
              <a:avLst/>
              <a:gdLst>
                <a:gd name="T0" fmla="*/ 888 w 1772"/>
                <a:gd name="T1" fmla="*/ 0 h 1745"/>
                <a:gd name="T2" fmla="*/ 1066 w 1772"/>
                <a:gd name="T3" fmla="*/ 15 h 1745"/>
                <a:gd name="T4" fmla="*/ 1234 w 1772"/>
                <a:gd name="T5" fmla="*/ 66 h 1745"/>
                <a:gd name="T6" fmla="*/ 1381 w 1772"/>
                <a:gd name="T7" fmla="*/ 147 h 1745"/>
                <a:gd name="T8" fmla="*/ 1513 w 1772"/>
                <a:gd name="T9" fmla="*/ 253 h 1745"/>
                <a:gd name="T10" fmla="*/ 1619 w 1772"/>
                <a:gd name="T11" fmla="*/ 385 h 1745"/>
                <a:gd name="T12" fmla="*/ 1706 w 1772"/>
                <a:gd name="T13" fmla="*/ 533 h 1745"/>
                <a:gd name="T14" fmla="*/ 1756 w 1772"/>
                <a:gd name="T15" fmla="*/ 695 h 1745"/>
                <a:gd name="T16" fmla="*/ 1772 w 1772"/>
                <a:gd name="T17" fmla="*/ 873 h 1745"/>
                <a:gd name="T18" fmla="*/ 1767 w 1772"/>
                <a:gd name="T19" fmla="*/ 959 h 1745"/>
                <a:gd name="T20" fmla="*/ 1731 w 1772"/>
                <a:gd name="T21" fmla="*/ 1131 h 1745"/>
                <a:gd name="T22" fmla="*/ 1665 w 1772"/>
                <a:gd name="T23" fmla="*/ 1284 h 1745"/>
                <a:gd name="T24" fmla="*/ 1569 w 1772"/>
                <a:gd name="T25" fmla="*/ 1426 h 1745"/>
                <a:gd name="T26" fmla="*/ 1452 w 1772"/>
                <a:gd name="T27" fmla="*/ 1542 h 1745"/>
                <a:gd name="T28" fmla="*/ 1310 w 1772"/>
                <a:gd name="T29" fmla="*/ 1639 h 1745"/>
                <a:gd name="T30" fmla="*/ 1152 w 1772"/>
                <a:gd name="T31" fmla="*/ 1705 h 1745"/>
                <a:gd name="T32" fmla="*/ 980 w 1772"/>
                <a:gd name="T33" fmla="*/ 1740 h 1745"/>
                <a:gd name="T34" fmla="*/ 888 w 1772"/>
                <a:gd name="T35" fmla="*/ 1745 h 1745"/>
                <a:gd name="T36" fmla="*/ 711 w 1772"/>
                <a:gd name="T37" fmla="*/ 1725 h 1745"/>
                <a:gd name="T38" fmla="*/ 543 w 1772"/>
                <a:gd name="T39" fmla="*/ 1674 h 1745"/>
                <a:gd name="T40" fmla="*/ 391 w 1772"/>
                <a:gd name="T41" fmla="*/ 1593 h 1745"/>
                <a:gd name="T42" fmla="*/ 259 w 1772"/>
                <a:gd name="T43" fmla="*/ 1487 h 1745"/>
                <a:gd name="T44" fmla="*/ 152 w 1772"/>
                <a:gd name="T45" fmla="*/ 1360 h 1745"/>
                <a:gd name="T46" fmla="*/ 71 w 1772"/>
                <a:gd name="T47" fmla="*/ 1208 h 1745"/>
                <a:gd name="T48" fmla="*/ 20 w 1772"/>
                <a:gd name="T49" fmla="*/ 1045 h 1745"/>
                <a:gd name="T50" fmla="*/ 0 w 1772"/>
                <a:gd name="T51" fmla="*/ 873 h 1745"/>
                <a:gd name="T52" fmla="*/ 5 w 1772"/>
                <a:gd name="T53" fmla="*/ 781 h 1745"/>
                <a:gd name="T54" fmla="*/ 41 w 1772"/>
                <a:gd name="T55" fmla="*/ 614 h 1745"/>
                <a:gd name="T56" fmla="*/ 107 w 1772"/>
                <a:gd name="T57" fmla="*/ 456 h 1745"/>
                <a:gd name="T58" fmla="*/ 203 w 1772"/>
                <a:gd name="T59" fmla="*/ 314 h 1745"/>
                <a:gd name="T60" fmla="*/ 325 w 1772"/>
                <a:gd name="T61" fmla="*/ 198 h 1745"/>
                <a:gd name="T62" fmla="*/ 467 w 1772"/>
                <a:gd name="T63" fmla="*/ 101 h 1745"/>
                <a:gd name="T64" fmla="*/ 624 w 1772"/>
                <a:gd name="T65" fmla="*/ 35 h 1745"/>
                <a:gd name="T66" fmla="*/ 797 w 1772"/>
                <a:gd name="T67" fmla="*/ 5 h 1745"/>
                <a:gd name="T68" fmla="*/ 888 w 1772"/>
                <a:gd name="T69" fmla="*/ 0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72" h="1745">
                  <a:moveTo>
                    <a:pt x="888" y="0"/>
                  </a:moveTo>
                  <a:lnTo>
                    <a:pt x="888" y="0"/>
                  </a:lnTo>
                  <a:lnTo>
                    <a:pt x="980" y="5"/>
                  </a:lnTo>
                  <a:lnTo>
                    <a:pt x="1066" y="15"/>
                  </a:lnTo>
                  <a:lnTo>
                    <a:pt x="1152" y="35"/>
                  </a:lnTo>
                  <a:lnTo>
                    <a:pt x="1234" y="66"/>
                  </a:lnTo>
                  <a:lnTo>
                    <a:pt x="1310" y="101"/>
                  </a:lnTo>
                  <a:lnTo>
                    <a:pt x="1381" y="147"/>
                  </a:lnTo>
                  <a:lnTo>
                    <a:pt x="1452" y="198"/>
                  </a:lnTo>
                  <a:lnTo>
                    <a:pt x="1513" y="253"/>
                  </a:lnTo>
                  <a:lnTo>
                    <a:pt x="1569" y="314"/>
                  </a:lnTo>
                  <a:lnTo>
                    <a:pt x="1619" y="385"/>
                  </a:lnTo>
                  <a:lnTo>
                    <a:pt x="1665" y="456"/>
                  </a:lnTo>
                  <a:lnTo>
                    <a:pt x="1706" y="533"/>
                  </a:lnTo>
                  <a:lnTo>
                    <a:pt x="1731" y="614"/>
                  </a:lnTo>
                  <a:lnTo>
                    <a:pt x="1756" y="695"/>
                  </a:lnTo>
                  <a:lnTo>
                    <a:pt x="1767" y="781"/>
                  </a:lnTo>
                  <a:lnTo>
                    <a:pt x="1772" y="873"/>
                  </a:lnTo>
                  <a:lnTo>
                    <a:pt x="1772" y="873"/>
                  </a:lnTo>
                  <a:lnTo>
                    <a:pt x="1767" y="959"/>
                  </a:lnTo>
                  <a:lnTo>
                    <a:pt x="1756" y="1045"/>
                  </a:lnTo>
                  <a:lnTo>
                    <a:pt x="1731" y="1131"/>
                  </a:lnTo>
                  <a:lnTo>
                    <a:pt x="1706" y="1208"/>
                  </a:lnTo>
                  <a:lnTo>
                    <a:pt x="1665" y="1284"/>
                  </a:lnTo>
                  <a:lnTo>
                    <a:pt x="1619" y="1360"/>
                  </a:lnTo>
                  <a:lnTo>
                    <a:pt x="1569" y="1426"/>
                  </a:lnTo>
                  <a:lnTo>
                    <a:pt x="1513" y="1487"/>
                  </a:lnTo>
                  <a:lnTo>
                    <a:pt x="1452" y="1542"/>
                  </a:lnTo>
                  <a:lnTo>
                    <a:pt x="1381" y="1593"/>
                  </a:lnTo>
                  <a:lnTo>
                    <a:pt x="1310" y="1639"/>
                  </a:lnTo>
                  <a:lnTo>
                    <a:pt x="1234" y="1674"/>
                  </a:lnTo>
                  <a:lnTo>
                    <a:pt x="1152" y="1705"/>
                  </a:lnTo>
                  <a:lnTo>
                    <a:pt x="1066" y="1725"/>
                  </a:lnTo>
                  <a:lnTo>
                    <a:pt x="980" y="1740"/>
                  </a:lnTo>
                  <a:lnTo>
                    <a:pt x="888" y="1745"/>
                  </a:lnTo>
                  <a:lnTo>
                    <a:pt x="888" y="1745"/>
                  </a:lnTo>
                  <a:lnTo>
                    <a:pt x="797" y="1740"/>
                  </a:lnTo>
                  <a:lnTo>
                    <a:pt x="711" y="1725"/>
                  </a:lnTo>
                  <a:lnTo>
                    <a:pt x="624" y="1705"/>
                  </a:lnTo>
                  <a:lnTo>
                    <a:pt x="543" y="1674"/>
                  </a:lnTo>
                  <a:lnTo>
                    <a:pt x="467" y="1639"/>
                  </a:lnTo>
                  <a:lnTo>
                    <a:pt x="391" y="1593"/>
                  </a:lnTo>
                  <a:lnTo>
                    <a:pt x="325" y="1542"/>
                  </a:lnTo>
                  <a:lnTo>
                    <a:pt x="259" y="1487"/>
                  </a:lnTo>
                  <a:lnTo>
                    <a:pt x="203" y="1426"/>
                  </a:lnTo>
                  <a:lnTo>
                    <a:pt x="152" y="1360"/>
                  </a:lnTo>
                  <a:lnTo>
                    <a:pt x="107" y="1284"/>
                  </a:lnTo>
                  <a:lnTo>
                    <a:pt x="71" y="1208"/>
                  </a:lnTo>
                  <a:lnTo>
                    <a:pt x="41" y="1131"/>
                  </a:lnTo>
                  <a:lnTo>
                    <a:pt x="20" y="1045"/>
                  </a:lnTo>
                  <a:lnTo>
                    <a:pt x="5" y="959"/>
                  </a:lnTo>
                  <a:lnTo>
                    <a:pt x="0" y="873"/>
                  </a:lnTo>
                  <a:lnTo>
                    <a:pt x="0" y="873"/>
                  </a:lnTo>
                  <a:lnTo>
                    <a:pt x="5" y="781"/>
                  </a:lnTo>
                  <a:lnTo>
                    <a:pt x="20" y="695"/>
                  </a:lnTo>
                  <a:lnTo>
                    <a:pt x="41" y="614"/>
                  </a:lnTo>
                  <a:lnTo>
                    <a:pt x="71" y="533"/>
                  </a:lnTo>
                  <a:lnTo>
                    <a:pt x="107" y="456"/>
                  </a:lnTo>
                  <a:lnTo>
                    <a:pt x="152" y="385"/>
                  </a:lnTo>
                  <a:lnTo>
                    <a:pt x="203" y="314"/>
                  </a:lnTo>
                  <a:lnTo>
                    <a:pt x="259" y="253"/>
                  </a:lnTo>
                  <a:lnTo>
                    <a:pt x="325" y="198"/>
                  </a:lnTo>
                  <a:lnTo>
                    <a:pt x="391" y="147"/>
                  </a:lnTo>
                  <a:lnTo>
                    <a:pt x="467" y="101"/>
                  </a:lnTo>
                  <a:lnTo>
                    <a:pt x="543" y="66"/>
                  </a:lnTo>
                  <a:lnTo>
                    <a:pt x="624" y="35"/>
                  </a:lnTo>
                  <a:lnTo>
                    <a:pt x="711" y="15"/>
                  </a:lnTo>
                  <a:lnTo>
                    <a:pt x="797" y="5"/>
                  </a:lnTo>
                  <a:lnTo>
                    <a:pt x="888" y="0"/>
                  </a:lnTo>
                  <a:lnTo>
                    <a:pt x="888"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7" name="Freeform 48"/>
            <p:cNvSpPr>
              <a:spLocks/>
            </p:cNvSpPr>
            <p:nvPr/>
          </p:nvSpPr>
          <p:spPr bwMode="auto">
            <a:xfrm>
              <a:off x="3430" y="787"/>
              <a:ext cx="1782" cy="1750"/>
            </a:xfrm>
            <a:custGeom>
              <a:avLst/>
              <a:gdLst>
                <a:gd name="T0" fmla="*/ 888 w 1782"/>
                <a:gd name="T1" fmla="*/ 0 h 1750"/>
                <a:gd name="T2" fmla="*/ 1071 w 1782"/>
                <a:gd name="T3" fmla="*/ 15 h 1750"/>
                <a:gd name="T4" fmla="*/ 1233 w 1782"/>
                <a:gd name="T5" fmla="*/ 66 h 1750"/>
                <a:gd name="T6" fmla="*/ 1386 w 1782"/>
                <a:gd name="T7" fmla="*/ 147 h 1750"/>
                <a:gd name="T8" fmla="*/ 1518 w 1782"/>
                <a:gd name="T9" fmla="*/ 253 h 1750"/>
                <a:gd name="T10" fmla="*/ 1629 w 1782"/>
                <a:gd name="T11" fmla="*/ 385 h 1750"/>
                <a:gd name="T12" fmla="*/ 1711 w 1782"/>
                <a:gd name="T13" fmla="*/ 532 h 1750"/>
                <a:gd name="T14" fmla="*/ 1761 w 1782"/>
                <a:gd name="T15" fmla="*/ 700 h 1750"/>
                <a:gd name="T16" fmla="*/ 1782 w 1782"/>
                <a:gd name="T17" fmla="*/ 872 h 1750"/>
                <a:gd name="T18" fmla="*/ 1777 w 1782"/>
                <a:gd name="T19" fmla="*/ 964 h 1750"/>
                <a:gd name="T20" fmla="*/ 1741 w 1782"/>
                <a:gd name="T21" fmla="*/ 1136 h 1750"/>
                <a:gd name="T22" fmla="*/ 1670 w 1782"/>
                <a:gd name="T23" fmla="*/ 1294 h 1750"/>
                <a:gd name="T24" fmla="*/ 1579 w 1782"/>
                <a:gd name="T25" fmla="*/ 1431 h 1750"/>
                <a:gd name="T26" fmla="*/ 1457 w 1782"/>
                <a:gd name="T27" fmla="*/ 1553 h 1750"/>
                <a:gd name="T28" fmla="*/ 1315 w 1782"/>
                <a:gd name="T29" fmla="*/ 1644 h 1750"/>
                <a:gd name="T30" fmla="*/ 1152 w 1782"/>
                <a:gd name="T31" fmla="*/ 1710 h 1750"/>
                <a:gd name="T32" fmla="*/ 980 w 1782"/>
                <a:gd name="T33" fmla="*/ 1745 h 1750"/>
                <a:gd name="T34" fmla="*/ 888 w 1782"/>
                <a:gd name="T35" fmla="*/ 1750 h 1750"/>
                <a:gd name="T36" fmla="*/ 711 w 1782"/>
                <a:gd name="T37" fmla="*/ 1735 h 1750"/>
                <a:gd name="T38" fmla="*/ 543 w 1782"/>
                <a:gd name="T39" fmla="*/ 1679 h 1750"/>
                <a:gd name="T40" fmla="*/ 391 w 1782"/>
                <a:gd name="T41" fmla="*/ 1603 h 1750"/>
                <a:gd name="T42" fmla="*/ 259 w 1782"/>
                <a:gd name="T43" fmla="*/ 1492 h 1750"/>
                <a:gd name="T44" fmla="*/ 152 w 1782"/>
                <a:gd name="T45" fmla="*/ 1365 h 1750"/>
                <a:gd name="T46" fmla="*/ 71 w 1782"/>
                <a:gd name="T47" fmla="*/ 1213 h 1750"/>
                <a:gd name="T48" fmla="*/ 15 w 1782"/>
                <a:gd name="T49" fmla="*/ 1050 h 1750"/>
                <a:gd name="T50" fmla="*/ 0 w 1782"/>
                <a:gd name="T51" fmla="*/ 872 h 1750"/>
                <a:gd name="T52" fmla="*/ 5 w 1782"/>
                <a:gd name="T53" fmla="*/ 786 h 1750"/>
                <a:gd name="T54" fmla="*/ 41 w 1782"/>
                <a:gd name="T55" fmla="*/ 614 h 1750"/>
                <a:gd name="T56" fmla="*/ 107 w 1782"/>
                <a:gd name="T57" fmla="*/ 456 h 1750"/>
                <a:gd name="T58" fmla="*/ 203 w 1782"/>
                <a:gd name="T59" fmla="*/ 314 h 1750"/>
                <a:gd name="T60" fmla="*/ 325 w 1782"/>
                <a:gd name="T61" fmla="*/ 198 h 1750"/>
                <a:gd name="T62" fmla="*/ 467 w 1782"/>
                <a:gd name="T63" fmla="*/ 101 h 1750"/>
                <a:gd name="T64" fmla="*/ 624 w 1782"/>
                <a:gd name="T65" fmla="*/ 35 h 1750"/>
                <a:gd name="T66" fmla="*/ 797 w 1782"/>
                <a:gd name="T67" fmla="*/ 0 h 1750"/>
                <a:gd name="T68" fmla="*/ 888 w 1782"/>
                <a:gd name="T69" fmla="*/ 0 h 1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2" h="1750">
                  <a:moveTo>
                    <a:pt x="888" y="0"/>
                  </a:moveTo>
                  <a:lnTo>
                    <a:pt x="888" y="0"/>
                  </a:lnTo>
                  <a:lnTo>
                    <a:pt x="980" y="0"/>
                  </a:lnTo>
                  <a:lnTo>
                    <a:pt x="1071" y="15"/>
                  </a:lnTo>
                  <a:lnTo>
                    <a:pt x="1152" y="35"/>
                  </a:lnTo>
                  <a:lnTo>
                    <a:pt x="1233" y="66"/>
                  </a:lnTo>
                  <a:lnTo>
                    <a:pt x="1315" y="101"/>
                  </a:lnTo>
                  <a:lnTo>
                    <a:pt x="1386" y="147"/>
                  </a:lnTo>
                  <a:lnTo>
                    <a:pt x="1457" y="198"/>
                  </a:lnTo>
                  <a:lnTo>
                    <a:pt x="1518" y="253"/>
                  </a:lnTo>
                  <a:lnTo>
                    <a:pt x="1579" y="314"/>
                  </a:lnTo>
                  <a:lnTo>
                    <a:pt x="1629" y="385"/>
                  </a:lnTo>
                  <a:lnTo>
                    <a:pt x="1670" y="456"/>
                  </a:lnTo>
                  <a:lnTo>
                    <a:pt x="1711" y="532"/>
                  </a:lnTo>
                  <a:lnTo>
                    <a:pt x="1741" y="614"/>
                  </a:lnTo>
                  <a:lnTo>
                    <a:pt x="1761" y="700"/>
                  </a:lnTo>
                  <a:lnTo>
                    <a:pt x="1777" y="786"/>
                  </a:lnTo>
                  <a:lnTo>
                    <a:pt x="1782" y="872"/>
                  </a:lnTo>
                  <a:lnTo>
                    <a:pt x="1782" y="872"/>
                  </a:lnTo>
                  <a:lnTo>
                    <a:pt x="1777" y="964"/>
                  </a:lnTo>
                  <a:lnTo>
                    <a:pt x="1761" y="1050"/>
                  </a:lnTo>
                  <a:lnTo>
                    <a:pt x="1741" y="1136"/>
                  </a:lnTo>
                  <a:lnTo>
                    <a:pt x="1711" y="1213"/>
                  </a:lnTo>
                  <a:lnTo>
                    <a:pt x="1670" y="1294"/>
                  </a:lnTo>
                  <a:lnTo>
                    <a:pt x="1629" y="1365"/>
                  </a:lnTo>
                  <a:lnTo>
                    <a:pt x="1579" y="1431"/>
                  </a:lnTo>
                  <a:lnTo>
                    <a:pt x="1518" y="1492"/>
                  </a:lnTo>
                  <a:lnTo>
                    <a:pt x="1457" y="1553"/>
                  </a:lnTo>
                  <a:lnTo>
                    <a:pt x="1386" y="1603"/>
                  </a:lnTo>
                  <a:lnTo>
                    <a:pt x="1315" y="1644"/>
                  </a:lnTo>
                  <a:lnTo>
                    <a:pt x="1233" y="1679"/>
                  </a:lnTo>
                  <a:lnTo>
                    <a:pt x="1152" y="1710"/>
                  </a:lnTo>
                  <a:lnTo>
                    <a:pt x="1071" y="1735"/>
                  </a:lnTo>
                  <a:lnTo>
                    <a:pt x="980" y="1745"/>
                  </a:lnTo>
                  <a:lnTo>
                    <a:pt x="888" y="1750"/>
                  </a:lnTo>
                  <a:lnTo>
                    <a:pt x="888" y="1750"/>
                  </a:lnTo>
                  <a:lnTo>
                    <a:pt x="797" y="1745"/>
                  </a:lnTo>
                  <a:lnTo>
                    <a:pt x="711" y="1735"/>
                  </a:lnTo>
                  <a:lnTo>
                    <a:pt x="624" y="1710"/>
                  </a:lnTo>
                  <a:lnTo>
                    <a:pt x="543" y="1679"/>
                  </a:lnTo>
                  <a:lnTo>
                    <a:pt x="467" y="1644"/>
                  </a:lnTo>
                  <a:lnTo>
                    <a:pt x="391" y="1603"/>
                  </a:lnTo>
                  <a:lnTo>
                    <a:pt x="325" y="1553"/>
                  </a:lnTo>
                  <a:lnTo>
                    <a:pt x="259" y="1492"/>
                  </a:lnTo>
                  <a:lnTo>
                    <a:pt x="203" y="1431"/>
                  </a:lnTo>
                  <a:lnTo>
                    <a:pt x="152" y="1365"/>
                  </a:lnTo>
                  <a:lnTo>
                    <a:pt x="107" y="1294"/>
                  </a:lnTo>
                  <a:lnTo>
                    <a:pt x="71" y="1213"/>
                  </a:lnTo>
                  <a:lnTo>
                    <a:pt x="41" y="1136"/>
                  </a:lnTo>
                  <a:lnTo>
                    <a:pt x="15" y="1050"/>
                  </a:lnTo>
                  <a:lnTo>
                    <a:pt x="5" y="964"/>
                  </a:lnTo>
                  <a:lnTo>
                    <a:pt x="0" y="872"/>
                  </a:lnTo>
                  <a:lnTo>
                    <a:pt x="0" y="872"/>
                  </a:lnTo>
                  <a:lnTo>
                    <a:pt x="5" y="786"/>
                  </a:lnTo>
                  <a:lnTo>
                    <a:pt x="15" y="700"/>
                  </a:lnTo>
                  <a:lnTo>
                    <a:pt x="41" y="614"/>
                  </a:lnTo>
                  <a:lnTo>
                    <a:pt x="71" y="532"/>
                  </a:lnTo>
                  <a:lnTo>
                    <a:pt x="107" y="456"/>
                  </a:lnTo>
                  <a:lnTo>
                    <a:pt x="152" y="385"/>
                  </a:lnTo>
                  <a:lnTo>
                    <a:pt x="203" y="314"/>
                  </a:lnTo>
                  <a:lnTo>
                    <a:pt x="259" y="253"/>
                  </a:lnTo>
                  <a:lnTo>
                    <a:pt x="325" y="198"/>
                  </a:lnTo>
                  <a:lnTo>
                    <a:pt x="391" y="147"/>
                  </a:lnTo>
                  <a:lnTo>
                    <a:pt x="467" y="101"/>
                  </a:lnTo>
                  <a:lnTo>
                    <a:pt x="543" y="66"/>
                  </a:lnTo>
                  <a:lnTo>
                    <a:pt x="624" y="35"/>
                  </a:lnTo>
                  <a:lnTo>
                    <a:pt x="711" y="15"/>
                  </a:lnTo>
                  <a:lnTo>
                    <a:pt x="797" y="0"/>
                  </a:lnTo>
                  <a:lnTo>
                    <a:pt x="888" y="0"/>
                  </a:lnTo>
                  <a:lnTo>
                    <a:pt x="888" y="0"/>
                  </a:lnTo>
                  <a:close/>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8" name="Freeform 49"/>
            <p:cNvSpPr>
              <a:spLocks/>
            </p:cNvSpPr>
            <p:nvPr/>
          </p:nvSpPr>
          <p:spPr bwMode="auto">
            <a:xfrm>
              <a:off x="3420" y="776"/>
              <a:ext cx="1792" cy="1767"/>
            </a:xfrm>
            <a:custGeom>
              <a:avLst/>
              <a:gdLst>
                <a:gd name="T0" fmla="*/ 898 w 1792"/>
                <a:gd name="T1" fmla="*/ 0 h 1767"/>
                <a:gd name="T2" fmla="*/ 1076 w 1792"/>
                <a:gd name="T3" fmla="*/ 21 h 1767"/>
                <a:gd name="T4" fmla="*/ 1243 w 1792"/>
                <a:gd name="T5" fmla="*/ 71 h 1767"/>
                <a:gd name="T6" fmla="*/ 1396 w 1792"/>
                <a:gd name="T7" fmla="*/ 153 h 1767"/>
                <a:gd name="T8" fmla="*/ 1528 w 1792"/>
                <a:gd name="T9" fmla="*/ 259 h 1767"/>
                <a:gd name="T10" fmla="*/ 1639 w 1792"/>
                <a:gd name="T11" fmla="*/ 391 h 1767"/>
                <a:gd name="T12" fmla="*/ 1721 w 1792"/>
                <a:gd name="T13" fmla="*/ 543 h 1767"/>
                <a:gd name="T14" fmla="*/ 1771 w 1792"/>
                <a:gd name="T15" fmla="*/ 706 h 1767"/>
                <a:gd name="T16" fmla="*/ 1792 w 1792"/>
                <a:gd name="T17" fmla="*/ 883 h 1767"/>
                <a:gd name="T18" fmla="*/ 1787 w 1792"/>
                <a:gd name="T19" fmla="*/ 975 h 1767"/>
                <a:gd name="T20" fmla="*/ 1751 w 1792"/>
                <a:gd name="T21" fmla="*/ 1147 h 1767"/>
                <a:gd name="T22" fmla="*/ 1685 w 1792"/>
                <a:gd name="T23" fmla="*/ 1305 h 1767"/>
                <a:gd name="T24" fmla="*/ 1589 w 1792"/>
                <a:gd name="T25" fmla="*/ 1442 h 1767"/>
                <a:gd name="T26" fmla="*/ 1467 w 1792"/>
                <a:gd name="T27" fmla="*/ 1564 h 1767"/>
                <a:gd name="T28" fmla="*/ 1325 w 1792"/>
                <a:gd name="T29" fmla="*/ 1660 h 1767"/>
                <a:gd name="T30" fmla="*/ 1162 w 1792"/>
                <a:gd name="T31" fmla="*/ 1726 h 1767"/>
                <a:gd name="T32" fmla="*/ 990 w 1792"/>
                <a:gd name="T33" fmla="*/ 1761 h 1767"/>
                <a:gd name="T34" fmla="*/ 898 w 1792"/>
                <a:gd name="T35" fmla="*/ 1767 h 1767"/>
                <a:gd name="T36" fmla="*/ 716 w 1792"/>
                <a:gd name="T37" fmla="*/ 1746 h 1767"/>
                <a:gd name="T38" fmla="*/ 548 w 1792"/>
                <a:gd name="T39" fmla="*/ 1695 h 1767"/>
                <a:gd name="T40" fmla="*/ 396 w 1792"/>
                <a:gd name="T41" fmla="*/ 1614 h 1767"/>
                <a:gd name="T42" fmla="*/ 264 w 1792"/>
                <a:gd name="T43" fmla="*/ 1508 h 1767"/>
                <a:gd name="T44" fmla="*/ 157 w 1792"/>
                <a:gd name="T45" fmla="*/ 1376 h 1767"/>
                <a:gd name="T46" fmla="*/ 71 w 1792"/>
                <a:gd name="T47" fmla="*/ 1229 h 1767"/>
                <a:gd name="T48" fmla="*/ 20 w 1792"/>
                <a:gd name="T49" fmla="*/ 1061 h 1767"/>
                <a:gd name="T50" fmla="*/ 0 w 1792"/>
                <a:gd name="T51" fmla="*/ 883 h 1767"/>
                <a:gd name="T52" fmla="*/ 5 w 1792"/>
                <a:gd name="T53" fmla="*/ 792 h 1767"/>
                <a:gd name="T54" fmla="*/ 40 w 1792"/>
                <a:gd name="T55" fmla="*/ 620 h 1767"/>
                <a:gd name="T56" fmla="*/ 111 w 1792"/>
                <a:gd name="T57" fmla="*/ 462 h 1767"/>
                <a:gd name="T58" fmla="*/ 208 w 1792"/>
                <a:gd name="T59" fmla="*/ 325 h 1767"/>
                <a:gd name="T60" fmla="*/ 330 w 1792"/>
                <a:gd name="T61" fmla="*/ 203 h 1767"/>
                <a:gd name="T62" fmla="*/ 472 w 1792"/>
                <a:gd name="T63" fmla="*/ 107 h 1767"/>
                <a:gd name="T64" fmla="*/ 629 w 1792"/>
                <a:gd name="T65" fmla="*/ 41 h 1767"/>
                <a:gd name="T66" fmla="*/ 807 w 1792"/>
                <a:gd name="T67" fmla="*/ 6 h 1767"/>
                <a:gd name="T68" fmla="*/ 898 w 1792"/>
                <a:gd name="T69" fmla="*/ 0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2" h="1767">
                  <a:moveTo>
                    <a:pt x="898" y="0"/>
                  </a:moveTo>
                  <a:lnTo>
                    <a:pt x="898" y="0"/>
                  </a:lnTo>
                  <a:lnTo>
                    <a:pt x="990" y="6"/>
                  </a:lnTo>
                  <a:lnTo>
                    <a:pt x="1076" y="21"/>
                  </a:lnTo>
                  <a:lnTo>
                    <a:pt x="1162" y="41"/>
                  </a:lnTo>
                  <a:lnTo>
                    <a:pt x="1243" y="71"/>
                  </a:lnTo>
                  <a:lnTo>
                    <a:pt x="1325" y="107"/>
                  </a:lnTo>
                  <a:lnTo>
                    <a:pt x="1396" y="153"/>
                  </a:lnTo>
                  <a:lnTo>
                    <a:pt x="1467" y="203"/>
                  </a:lnTo>
                  <a:lnTo>
                    <a:pt x="1528" y="259"/>
                  </a:lnTo>
                  <a:lnTo>
                    <a:pt x="1589" y="325"/>
                  </a:lnTo>
                  <a:lnTo>
                    <a:pt x="1639" y="391"/>
                  </a:lnTo>
                  <a:lnTo>
                    <a:pt x="1685" y="462"/>
                  </a:lnTo>
                  <a:lnTo>
                    <a:pt x="1721" y="543"/>
                  </a:lnTo>
                  <a:lnTo>
                    <a:pt x="1751" y="620"/>
                  </a:lnTo>
                  <a:lnTo>
                    <a:pt x="1771" y="706"/>
                  </a:lnTo>
                  <a:lnTo>
                    <a:pt x="1787" y="792"/>
                  </a:lnTo>
                  <a:lnTo>
                    <a:pt x="1792" y="883"/>
                  </a:lnTo>
                  <a:lnTo>
                    <a:pt x="1792" y="883"/>
                  </a:lnTo>
                  <a:lnTo>
                    <a:pt x="1787" y="975"/>
                  </a:lnTo>
                  <a:lnTo>
                    <a:pt x="1771" y="1061"/>
                  </a:lnTo>
                  <a:lnTo>
                    <a:pt x="1751" y="1147"/>
                  </a:lnTo>
                  <a:lnTo>
                    <a:pt x="1721" y="1229"/>
                  </a:lnTo>
                  <a:lnTo>
                    <a:pt x="1685" y="1305"/>
                  </a:lnTo>
                  <a:lnTo>
                    <a:pt x="1639" y="1376"/>
                  </a:lnTo>
                  <a:lnTo>
                    <a:pt x="1589" y="1442"/>
                  </a:lnTo>
                  <a:lnTo>
                    <a:pt x="1528" y="1508"/>
                  </a:lnTo>
                  <a:lnTo>
                    <a:pt x="1467" y="1564"/>
                  </a:lnTo>
                  <a:lnTo>
                    <a:pt x="1396" y="1614"/>
                  </a:lnTo>
                  <a:lnTo>
                    <a:pt x="1325" y="1660"/>
                  </a:lnTo>
                  <a:lnTo>
                    <a:pt x="1243" y="1695"/>
                  </a:lnTo>
                  <a:lnTo>
                    <a:pt x="1162" y="1726"/>
                  </a:lnTo>
                  <a:lnTo>
                    <a:pt x="1076" y="1746"/>
                  </a:lnTo>
                  <a:lnTo>
                    <a:pt x="990" y="1761"/>
                  </a:lnTo>
                  <a:lnTo>
                    <a:pt x="898" y="1767"/>
                  </a:lnTo>
                  <a:lnTo>
                    <a:pt x="898" y="1767"/>
                  </a:lnTo>
                  <a:lnTo>
                    <a:pt x="807" y="1761"/>
                  </a:lnTo>
                  <a:lnTo>
                    <a:pt x="716" y="1746"/>
                  </a:lnTo>
                  <a:lnTo>
                    <a:pt x="629" y="1726"/>
                  </a:lnTo>
                  <a:lnTo>
                    <a:pt x="548" y="1695"/>
                  </a:lnTo>
                  <a:lnTo>
                    <a:pt x="472" y="1660"/>
                  </a:lnTo>
                  <a:lnTo>
                    <a:pt x="396" y="1614"/>
                  </a:lnTo>
                  <a:lnTo>
                    <a:pt x="330" y="1564"/>
                  </a:lnTo>
                  <a:lnTo>
                    <a:pt x="264" y="1508"/>
                  </a:lnTo>
                  <a:lnTo>
                    <a:pt x="208" y="1442"/>
                  </a:lnTo>
                  <a:lnTo>
                    <a:pt x="157" y="1376"/>
                  </a:lnTo>
                  <a:lnTo>
                    <a:pt x="111" y="1305"/>
                  </a:lnTo>
                  <a:lnTo>
                    <a:pt x="71" y="1229"/>
                  </a:lnTo>
                  <a:lnTo>
                    <a:pt x="40" y="1147"/>
                  </a:lnTo>
                  <a:lnTo>
                    <a:pt x="20" y="1061"/>
                  </a:lnTo>
                  <a:lnTo>
                    <a:pt x="5" y="975"/>
                  </a:lnTo>
                  <a:lnTo>
                    <a:pt x="0" y="883"/>
                  </a:lnTo>
                  <a:lnTo>
                    <a:pt x="0" y="883"/>
                  </a:lnTo>
                  <a:lnTo>
                    <a:pt x="5" y="792"/>
                  </a:lnTo>
                  <a:lnTo>
                    <a:pt x="20" y="706"/>
                  </a:lnTo>
                  <a:lnTo>
                    <a:pt x="40" y="620"/>
                  </a:lnTo>
                  <a:lnTo>
                    <a:pt x="71" y="543"/>
                  </a:lnTo>
                  <a:lnTo>
                    <a:pt x="111" y="462"/>
                  </a:lnTo>
                  <a:lnTo>
                    <a:pt x="157" y="391"/>
                  </a:lnTo>
                  <a:lnTo>
                    <a:pt x="208" y="325"/>
                  </a:lnTo>
                  <a:lnTo>
                    <a:pt x="264" y="259"/>
                  </a:lnTo>
                  <a:lnTo>
                    <a:pt x="330" y="203"/>
                  </a:lnTo>
                  <a:lnTo>
                    <a:pt x="396" y="153"/>
                  </a:lnTo>
                  <a:lnTo>
                    <a:pt x="472" y="107"/>
                  </a:lnTo>
                  <a:lnTo>
                    <a:pt x="548" y="71"/>
                  </a:lnTo>
                  <a:lnTo>
                    <a:pt x="629" y="41"/>
                  </a:lnTo>
                  <a:lnTo>
                    <a:pt x="716" y="21"/>
                  </a:lnTo>
                  <a:lnTo>
                    <a:pt x="807" y="6"/>
                  </a:lnTo>
                  <a:lnTo>
                    <a:pt x="898" y="0"/>
                  </a:lnTo>
                  <a:lnTo>
                    <a:pt x="898" y="0"/>
                  </a:lnTo>
                  <a:close/>
                </a:path>
              </a:pathLst>
            </a:custGeom>
            <a:solidFill>
              <a:srgbClr val="FFA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9" name="Freeform 50"/>
            <p:cNvSpPr>
              <a:spLocks/>
            </p:cNvSpPr>
            <p:nvPr/>
          </p:nvSpPr>
          <p:spPr bwMode="auto">
            <a:xfrm>
              <a:off x="3415" y="771"/>
              <a:ext cx="1797" cy="1772"/>
            </a:xfrm>
            <a:custGeom>
              <a:avLst/>
              <a:gdLst>
                <a:gd name="T0" fmla="*/ 898 w 1797"/>
                <a:gd name="T1" fmla="*/ 0 h 1772"/>
                <a:gd name="T2" fmla="*/ 1081 w 1797"/>
                <a:gd name="T3" fmla="*/ 21 h 1772"/>
                <a:gd name="T4" fmla="*/ 1248 w 1797"/>
                <a:gd name="T5" fmla="*/ 71 h 1772"/>
                <a:gd name="T6" fmla="*/ 1401 w 1797"/>
                <a:gd name="T7" fmla="*/ 153 h 1772"/>
                <a:gd name="T8" fmla="*/ 1533 w 1797"/>
                <a:gd name="T9" fmla="*/ 259 h 1772"/>
                <a:gd name="T10" fmla="*/ 1644 w 1797"/>
                <a:gd name="T11" fmla="*/ 391 h 1772"/>
                <a:gd name="T12" fmla="*/ 1726 w 1797"/>
                <a:gd name="T13" fmla="*/ 543 h 1772"/>
                <a:gd name="T14" fmla="*/ 1781 w 1797"/>
                <a:gd name="T15" fmla="*/ 711 h 1772"/>
                <a:gd name="T16" fmla="*/ 1797 w 1797"/>
                <a:gd name="T17" fmla="*/ 888 h 1772"/>
                <a:gd name="T18" fmla="*/ 1792 w 1797"/>
                <a:gd name="T19" fmla="*/ 980 h 1772"/>
                <a:gd name="T20" fmla="*/ 1756 w 1797"/>
                <a:gd name="T21" fmla="*/ 1152 h 1772"/>
                <a:gd name="T22" fmla="*/ 1690 w 1797"/>
                <a:gd name="T23" fmla="*/ 1310 h 1772"/>
                <a:gd name="T24" fmla="*/ 1594 w 1797"/>
                <a:gd name="T25" fmla="*/ 1452 h 1772"/>
                <a:gd name="T26" fmla="*/ 1472 w 1797"/>
                <a:gd name="T27" fmla="*/ 1569 h 1772"/>
                <a:gd name="T28" fmla="*/ 1325 w 1797"/>
                <a:gd name="T29" fmla="*/ 1665 h 1772"/>
                <a:gd name="T30" fmla="*/ 1167 w 1797"/>
                <a:gd name="T31" fmla="*/ 1731 h 1772"/>
                <a:gd name="T32" fmla="*/ 990 w 1797"/>
                <a:gd name="T33" fmla="*/ 1766 h 1772"/>
                <a:gd name="T34" fmla="*/ 898 w 1797"/>
                <a:gd name="T35" fmla="*/ 1772 h 1772"/>
                <a:gd name="T36" fmla="*/ 721 w 1797"/>
                <a:gd name="T37" fmla="*/ 1756 h 1772"/>
                <a:gd name="T38" fmla="*/ 548 w 1797"/>
                <a:gd name="T39" fmla="*/ 1706 h 1772"/>
                <a:gd name="T40" fmla="*/ 396 w 1797"/>
                <a:gd name="T41" fmla="*/ 1619 h 1772"/>
                <a:gd name="T42" fmla="*/ 264 w 1797"/>
                <a:gd name="T43" fmla="*/ 1513 h 1772"/>
                <a:gd name="T44" fmla="*/ 152 w 1797"/>
                <a:gd name="T45" fmla="*/ 1381 h 1772"/>
                <a:gd name="T46" fmla="*/ 71 w 1797"/>
                <a:gd name="T47" fmla="*/ 1234 h 1772"/>
                <a:gd name="T48" fmla="*/ 20 w 1797"/>
                <a:gd name="T49" fmla="*/ 1066 h 1772"/>
                <a:gd name="T50" fmla="*/ 0 w 1797"/>
                <a:gd name="T51" fmla="*/ 888 h 1772"/>
                <a:gd name="T52" fmla="*/ 5 w 1797"/>
                <a:gd name="T53" fmla="*/ 797 h 1772"/>
                <a:gd name="T54" fmla="*/ 40 w 1797"/>
                <a:gd name="T55" fmla="*/ 625 h 1772"/>
                <a:gd name="T56" fmla="*/ 106 w 1797"/>
                <a:gd name="T57" fmla="*/ 467 h 1772"/>
                <a:gd name="T58" fmla="*/ 208 w 1797"/>
                <a:gd name="T59" fmla="*/ 325 h 1772"/>
                <a:gd name="T60" fmla="*/ 330 w 1797"/>
                <a:gd name="T61" fmla="*/ 203 h 1772"/>
                <a:gd name="T62" fmla="*/ 472 w 1797"/>
                <a:gd name="T63" fmla="*/ 107 h 1772"/>
                <a:gd name="T64" fmla="*/ 634 w 1797"/>
                <a:gd name="T65" fmla="*/ 41 h 1772"/>
                <a:gd name="T66" fmla="*/ 807 w 1797"/>
                <a:gd name="T67" fmla="*/ 5 h 1772"/>
                <a:gd name="T68" fmla="*/ 898 w 1797"/>
                <a:gd name="T69" fmla="*/ 0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7" h="1772">
                  <a:moveTo>
                    <a:pt x="898" y="0"/>
                  </a:moveTo>
                  <a:lnTo>
                    <a:pt x="898" y="0"/>
                  </a:lnTo>
                  <a:lnTo>
                    <a:pt x="990" y="5"/>
                  </a:lnTo>
                  <a:lnTo>
                    <a:pt x="1081" y="21"/>
                  </a:lnTo>
                  <a:lnTo>
                    <a:pt x="1167" y="41"/>
                  </a:lnTo>
                  <a:lnTo>
                    <a:pt x="1248" y="71"/>
                  </a:lnTo>
                  <a:lnTo>
                    <a:pt x="1325" y="107"/>
                  </a:lnTo>
                  <a:lnTo>
                    <a:pt x="1401" y="153"/>
                  </a:lnTo>
                  <a:lnTo>
                    <a:pt x="1472" y="203"/>
                  </a:lnTo>
                  <a:lnTo>
                    <a:pt x="1533" y="259"/>
                  </a:lnTo>
                  <a:lnTo>
                    <a:pt x="1594" y="325"/>
                  </a:lnTo>
                  <a:lnTo>
                    <a:pt x="1644" y="391"/>
                  </a:lnTo>
                  <a:lnTo>
                    <a:pt x="1690" y="467"/>
                  </a:lnTo>
                  <a:lnTo>
                    <a:pt x="1726" y="543"/>
                  </a:lnTo>
                  <a:lnTo>
                    <a:pt x="1756" y="625"/>
                  </a:lnTo>
                  <a:lnTo>
                    <a:pt x="1781" y="711"/>
                  </a:lnTo>
                  <a:lnTo>
                    <a:pt x="1792" y="797"/>
                  </a:lnTo>
                  <a:lnTo>
                    <a:pt x="1797" y="888"/>
                  </a:lnTo>
                  <a:lnTo>
                    <a:pt x="1797" y="888"/>
                  </a:lnTo>
                  <a:lnTo>
                    <a:pt x="1792" y="980"/>
                  </a:lnTo>
                  <a:lnTo>
                    <a:pt x="1781" y="1066"/>
                  </a:lnTo>
                  <a:lnTo>
                    <a:pt x="1756" y="1152"/>
                  </a:lnTo>
                  <a:lnTo>
                    <a:pt x="1726" y="1234"/>
                  </a:lnTo>
                  <a:lnTo>
                    <a:pt x="1690" y="1310"/>
                  </a:lnTo>
                  <a:lnTo>
                    <a:pt x="1644" y="1381"/>
                  </a:lnTo>
                  <a:lnTo>
                    <a:pt x="1594" y="1452"/>
                  </a:lnTo>
                  <a:lnTo>
                    <a:pt x="1533" y="1513"/>
                  </a:lnTo>
                  <a:lnTo>
                    <a:pt x="1472" y="1569"/>
                  </a:lnTo>
                  <a:lnTo>
                    <a:pt x="1401" y="1619"/>
                  </a:lnTo>
                  <a:lnTo>
                    <a:pt x="1325" y="1665"/>
                  </a:lnTo>
                  <a:lnTo>
                    <a:pt x="1248" y="1706"/>
                  </a:lnTo>
                  <a:lnTo>
                    <a:pt x="1167" y="1731"/>
                  </a:lnTo>
                  <a:lnTo>
                    <a:pt x="1081" y="1756"/>
                  </a:lnTo>
                  <a:lnTo>
                    <a:pt x="990" y="1766"/>
                  </a:lnTo>
                  <a:lnTo>
                    <a:pt x="898" y="1772"/>
                  </a:lnTo>
                  <a:lnTo>
                    <a:pt x="898" y="1772"/>
                  </a:lnTo>
                  <a:lnTo>
                    <a:pt x="807" y="1766"/>
                  </a:lnTo>
                  <a:lnTo>
                    <a:pt x="721" y="1756"/>
                  </a:lnTo>
                  <a:lnTo>
                    <a:pt x="634" y="1731"/>
                  </a:lnTo>
                  <a:lnTo>
                    <a:pt x="548" y="1706"/>
                  </a:lnTo>
                  <a:lnTo>
                    <a:pt x="472" y="1665"/>
                  </a:lnTo>
                  <a:lnTo>
                    <a:pt x="396" y="1619"/>
                  </a:lnTo>
                  <a:lnTo>
                    <a:pt x="330" y="1569"/>
                  </a:lnTo>
                  <a:lnTo>
                    <a:pt x="264" y="1513"/>
                  </a:lnTo>
                  <a:lnTo>
                    <a:pt x="208" y="1452"/>
                  </a:lnTo>
                  <a:lnTo>
                    <a:pt x="152" y="1381"/>
                  </a:lnTo>
                  <a:lnTo>
                    <a:pt x="106" y="1310"/>
                  </a:lnTo>
                  <a:lnTo>
                    <a:pt x="71" y="1234"/>
                  </a:lnTo>
                  <a:lnTo>
                    <a:pt x="40" y="1152"/>
                  </a:lnTo>
                  <a:lnTo>
                    <a:pt x="20" y="1066"/>
                  </a:lnTo>
                  <a:lnTo>
                    <a:pt x="5" y="980"/>
                  </a:lnTo>
                  <a:lnTo>
                    <a:pt x="0" y="888"/>
                  </a:lnTo>
                  <a:lnTo>
                    <a:pt x="0" y="888"/>
                  </a:lnTo>
                  <a:lnTo>
                    <a:pt x="5" y="797"/>
                  </a:lnTo>
                  <a:lnTo>
                    <a:pt x="20" y="711"/>
                  </a:lnTo>
                  <a:lnTo>
                    <a:pt x="40" y="625"/>
                  </a:lnTo>
                  <a:lnTo>
                    <a:pt x="71" y="543"/>
                  </a:lnTo>
                  <a:lnTo>
                    <a:pt x="106" y="467"/>
                  </a:lnTo>
                  <a:lnTo>
                    <a:pt x="152" y="391"/>
                  </a:lnTo>
                  <a:lnTo>
                    <a:pt x="208" y="325"/>
                  </a:lnTo>
                  <a:lnTo>
                    <a:pt x="264" y="259"/>
                  </a:lnTo>
                  <a:lnTo>
                    <a:pt x="330" y="203"/>
                  </a:lnTo>
                  <a:lnTo>
                    <a:pt x="396" y="153"/>
                  </a:lnTo>
                  <a:lnTo>
                    <a:pt x="472" y="107"/>
                  </a:lnTo>
                  <a:lnTo>
                    <a:pt x="548" y="71"/>
                  </a:lnTo>
                  <a:lnTo>
                    <a:pt x="634" y="41"/>
                  </a:lnTo>
                  <a:lnTo>
                    <a:pt x="721" y="21"/>
                  </a:lnTo>
                  <a:lnTo>
                    <a:pt x="807" y="5"/>
                  </a:lnTo>
                  <a:lnTo>
                    <a:pt x="898" y="0"/>
                  </a:lnTo>
                  <a:lnTo>
                    <a:pt x="898"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0" name="Freeform 51"/>
            <p:cNvSpPr>
              <a:spLocks/>
            </p:cNvSpPr>
            <p:nvPr/>
          </p:nvSpPr>
          <p:spPr bwMode="auto">
            <a:xfrm>
              <a:off x="3410" y="766"/>
              <a:ext cx="1807" cy="1782"/>
            </a:xfrm>
            <a:custGeom>
              <a:avLst/>
              <a:gdLst>
                <a:gd name="T0" fmla="*/ 903 w 1807"/>
                <a:gd name="T1" fmla="*/ 0 h 1782"/>
                <a:gd name="T2" fmla="*/ 1081 w 1807"/>
                <a:gd name="T3" fmla="*/ 21 h 1782"/>
                <a:gd name="T4" fmla="*/ 1253 w 1807"/>
                <a:gd name="T5" fmla="*/ 71 h 1782"/>
                <a:gd name="T6" fmla="*/ 1406 w 1807"/>
                <a:gd name="T7" fmla="*/ 153 h 1782"/>
                <a:gd name="T8" fmla="*/ 1538 w 1807"/>
                <a:gd name="T9" fmla="*/ 264 h 1782"/>
                <a:gd name="T10" fmla="*/ 1649 w 1807"/>
                <a:gd name="T11" fmla="*/ 396 h 1782"/>
                <a:gd name="T12" fmla="*/ 1736 w 1807"/>
                <a:gd name="T13" fmla="*/ 543 h 1782"/>
                <a:gd name="T14" fmla="*/ 1786 w 1807"/>
                <a:gd name="T15" fmla="*/ 711 h 1782"/>
                <a:gd name="T16" fmla="*/ 1807 w 1807"/>
                <a:gd name="T17" fmla="*/ 888 h 1782"/>
                <a:gd name="T18" fmla="*/ 1802 w 1807"/>
                <a:gd name="T19" fmla="*/ 980 h 1782"/>
                <a:gd name="T20" fmla="*/ 1766 w 1807"/>
                <a:gd name="T21" fmla="*/ 1157 h 1782"/>
                <a:gd name="T22" fmla="*/ 1695 w 1807"/>
                <a:gd name="T23" fmla="*/ 1315 h 1782"/>
                <a:gd name="T24" fmla="*/ 1599 w 1807"/>
                <a:gd name="T25" fmla="*/ 1457 h 1782"/>
                <a:gd name="T26" fmla="*/ 1477 w 1807"/>
                <a:gd name="T27" fmla="*/ 1579 h 1782"/>
                <a:gd name="T28" fmla="*/ 1330 w 1807"/>
                <a:gd name="T29" fmla="*/ 1675 h 1782"/>
                <a:gd name="T30" fmla="*/ 1167 w 1807"/>
                <a:gd name="T31" fmla="*/ 1741 h 1782"/>
                <a:gd name="T32" fmla="*/ 995 w 1807"/>
                <a:gd name="T33" fmla="*/ 1777 h 1782"/>
                <a:gd name="T34" fmla="*/ 903 w 1807"/>
                <a:gd name="T35" fmla="*/ 1782 h 1782"/>
                <a:gd name="T36" fmla="*/ 720 w 1807"/>
                <a:gd name="T37" fmla="*/ 1761 h 1782"/>
                <a:gd name="T38" fmla="*/ 548 w 1807"/>
                <a:gd name="T39" fmla="*/ 1711 h 1782"/>
                <a:gd name="T40" fmla="*/ 396 w 1807"/>
                <a:gd name="T41" fmla="*/ 1629 h 1782"/>
                <a:gd name="T42" fmla="*/ 264 w 1807"/>
                <a:gd name="T43" fmla="*/ 1518 h 1782"/>
                <a:gd name="T44" fmla="*/ 152 w 1807"/>
                <a:gd name="T45" fmla="*/ 1386 h 1782"/>
                <a:gd name="T46" fmla="*/ 71 w 1807"/>
                <a:gd name="T47" fmla="*/ 1239 h 1782"/>
                <a:gd name="T48" fmla="*/ 15 w 1807"/>
                <a:gd name="T49" fmla="*/ 1071 h 1782"/>
                <a:gd name="T50" fmla="*/ 0 w 1807"/>
                <a:gd name="T51" fmla="*/ 888 h 1782"/>
                <a:gd name="T52" fmla="*/ 5 w 1807"/>
                <a:gd name="T53" fmla="*/ 802 h 1782"/>
                <a:gd name="T54" fmla="*/ 40 w 1807"/>
                <a:gd name="T55" fmla="*/ 625 h 1782"/>
                <a:gd name="T56" fmla="*/ 106 w 1807"/>
                <a:gd name="T57" fmla="*/ 467 h 1782"/>
                <a:gd name="T58" fmla="*/ 203 w 1807"/>
                <a:gd name="T59" fmla="*/ 325 h 1782"/>
                <a:gd name="T60" fmla="*/ 330 w 1807"/>
                <a:gd name="T61" fmla="*/ 203 h 1782"/>
                <a:gd name="T62" fmla="*/ 472 w 1807"/>
                <a:gd name="T63" fmla="*/ 107 h 1782"/>
                <a:gd name="T64" fmla="*/ 634 w 1807"/>
                <a:gd name="T65" fmla="*/ 41 h 1782"/>
                <a:gd name="T66" fmla="*/ 807 w 1807"/>
                <a:gd name="T67" fmla="*/ 5 h 1782"/>
                <a:gd name="T68" fmla="*/ 903 w 1807"/>
                <a:gd name="T69" fmla="*/ 0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7" h="1782">
                  <a:moveTo>
                    <a:pt x="903" y="0"/>
                  </a:moveTo>
                  <a:lnTo>
                    <a:pt x="903" y="0"/>
                  </a:lnTo>
                  <a:lnTo>
                    <a:pt x="995" y="5"/>
                  </a:lnTo>
                  <a:lnTo>
                    <a:pt x="1081" y="21"/>
                  </a:lnTo>
                  <a:lnTo>
                    <a:pt x="1167" y="41"/>
                  </a:lnTo>
                  <a:lnTo>
                    <a:pt x="1253" y="71"/>
                  </a:lnTo>
                  <a:lnTo>
                    <a:pt x="1330" y="107"/>
                  </a:lnTo>
                  <a:lnTo>
                    <a:pt x="1406" y="153"/>
                  </a:lnTo>
                  <a:lnTo>
                    <a:pt x="1477" y="203"/>
                  </a:lnTo>
                  <a:lnTo>
                    <a:pt x="1538" y="264"/>
                  </a:lnTo>
                  <a:lnTo>
                    <a:pt x="1599" y="325"/>
                  </a:lnTo>
                  <a:lnTo>
                    <a:pt x="1649" y="396"/>
                  </a:lnTo>
                  <a:lnTo>
                    <a:pt x="1695" y="467"/>
                  </a:lnTo>
                  <a:lnTo>
                    <a:pt x="1736" y="543"/>
                  </a:lnTo>
                  <a:lnTo>
                    <a:pt x="1766" y="625"/>
                  </a:lnTo>
                  <a:lnTo>
                    <a:pt x="1786" y="711"/>
                  </a:lnTo>
                  <a:lnTo>
                    <a:pt x="1802" y="802"/>
                  </a:lnTo>
                  <a:lnTo>
                    <a:pt x="1807" y="888"/>
                  </a:lnTo>
                  <a:lnTo>
                    <a:pt x="1807" y="888"/>
                  </a:lnTo>
                  <a:lnTo>
                    <a:pt x="1802" y="980"/>
                  </a:lnTo>
                  <a:lnTo>
                    <a:pt x="1786" y="1071"/>
                  </a:lnTo>
                  <a:lnTo>
                    <a:pt x="1766" y="1157"/>
                  </a:lnTo>
                  <a:lnTo>
                    <a:pt x="1736" y="1239"/>
                  </a:lnTo>
                  <a:lnTo>
                    <a:pt x="1695" y="1315"/>
                  </a:lnTo>
                  <a:lnTo>
                    <a:pt x="1649" y="1386"/>
                  </a:lnTo>
                  <a:lnTo>
                    <a:pt x="1599" y="1457"/>
                  </a:lnTo>
                  <a:lnTo>
                    <a:pt x="1538" y="1518"/>
                  </a:lnTo>
                  <a:lnTo>
                    <a:pt x="1477" y="1579"/>
                  </a:lnTo>
                  <a:lnTo>
                    <a:pt x="1406" y="1629"/>
                  </a:lnTo>
                  <a:lnTo>
                    <a:pt x="1330" y="1675"/>
                  </a:lnTo>
                  <a:lnTo>
                    <a:pt x="1253" y="1711"/>
                  </a:lnTo>
                  <a:lnTo>
                    <a:pt x="1167" y="1741"/>
                  </a:lnTo>
                  <a:lnTo>
                    <a:pt x="1081" y="1761"/>
                  </a:lnTo>
                  <a:lnTo>
                    <a:pt x="995" y="1777"/>
                  </a:lnTo>
                  <a:lnTo>
                    <a:pt x="903" y="1782"/>
                  </a:lnTo>
                  <a:lnTo>
                    <a:pt x="903" y="1782"/>
                  </a:lnTo>
                  <a:lnTo>
                    <a:pt x="807" y="1777"/>
                  </a:lnTo>
                  <a:lnTo>
                    <a:pt x="720" y="1761"/>
                  </a:lnTo>
                  <a:lnTo>
                    <a:pt x="634" y="1741"/>
                  </a:lnTo>
                  <a:lnTo>
                    <a:pt x="548" y="1711"/>
                  </a:lnTo>
                  <a:lnTo>
                    <a:pt x="472" y="1675"/>
                  </a:lnTo>
                  <a:lnTo>
                    <a:pt x="396" y="1629"/>
                  </a:lnTo>
                  <a:lnTo>
                    <a:pt x="330" y="1579"/>
                  </a:lnTo>
                  <a:lnTo>
                    <a:pt x="264" y="1518"/>
                  </a:lnTo>
                  <a:lnTo>
                    <a:pt x="203" y="1457"/>
                  </a:lnTo>
                  <a:lnTo>
                    <a:pt x="152" y="1386"/>
                  </a:lnTo>
                  <a:lnTo>
                    <a:pt x="106" y="1315"/>
                  </a:lnTo>
                  <a:lnTo>
                    <a:pt x="71" y="1239"/>
                  </a:lnTo>
                  <a:lnTo>
                    <a:pt x="40" y="1157"/>
                  </a:lnTo>
                  <a:lnTo>
                    <a:pt x="15" y="1071"/>
                  </a:lnTo>
                  <a:lnTo>
                    <a:pt x="5" y="980"/>
                  </a:lnTo>
                  <a:lnTo>
                    <a:pt x="0" y="888"/>
                  </a:lnTo>
                  <a:lnTo>
                    <a:pt x="0" y="888"/>
                  </a:lnTo>
                  <a:lnTo>
                    <a:pt x="5" y="802"/>
                  </a:lnTo>
                  <a:lnTo>
                    <a:pt x="15" y="711"/>
                  </a:lnTo>
                  <a:lnTo>
                    <a:pt x="40" y="625"/>
                  </a:lnTo>
                  <a:lnTo>
                    <a:pt x="71" y="543"/>
                  </a:lnTo>
                  <a:lnTo>
                    <a:pt x="106" y="467"/>
                  </a:lnTo>
                  <a:lnTo>
                    <a:pt x="152" y="396"/>
                  </a:lnTo>
                  <a:lnTo>
                    <a:pt x="203" y="325"/>
                  </a:lnTo>
                  <a:lnTo>
                    <a:pt x="264" y="264"/>
                  </a:lnTo>
                  <a:lnTo>
                    <a:pt x="330" y="203"/>
                  </a:lnTo>
                  <a:lnTo>
                    <a:pt x="396" y="153"/>
                  </a:lnTo>
                  <a:lnTo>
                    <a:pt x="472" y="107"/>
                  </a:lnTo>
                  <a:lnTo>
                    <a:pt x="548" y="71"/>
                  </a:lnTo>
                  <a:lnTo>
                    <a:pt x="634" y="41"/>
                  </a:lnTo>
                  <a:lnTo>
                    <a:pt x="720" y="21"/>
                  </a:lnTo>
                  <a:lnTo>
                    <a:pt x="807" y="5"/>
                  </a:lnTo>
                  <a:lnTo>
                    <a:pt x="903" y="0"/>
                  </a:lnTo>
                  <a:lnTo>
                    <a:pt x="903" y="0"/>
                  </a:lnTo>
                  <a:close/>
                </a:path>
              </a:pathLst>
            </a:cu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1" name="Freeform 52"/>
            <p:cNvSpPr>
              <a:spLocks/>
            </p:cNvSpPr>
            <p:nvPr/>
          </p:nvSpPr>
          <p:spPr bwMode="auto">
            <a:xfrm>
              <a:off x="3399" y="761"/>
              <a:ext cx="1818" cy="1787"/>
            </a:xfrm>
            <a:custGeom>
              <a:avLst/>
              <a:gdLst>
                <a:gd name="T0" fmla="*/ 909 w 1818"/>
                <a:gd name="T1" fmla="*/ 0 h 1787"/>
                <a:gd name="T2" fmla="*/ 1092 w 1818"/>
                <a:gd name="T3" fmla="*/ 21 h 1787"/>
                <a:gd name="T4" fmla="*/ 1264 w 1818"/>
                <a:gd name="T5" fmla="*/ 71 h 1787"/>
                <a:gd name="T6" fmla="*/ 1417 w 1818"/>
                <a:gd name="T7" fmla="*/ 152 h 1787"/>
                <a:gd name="T8" fmla="*/ 1549 w 1818"/>
                <a:gd name="T9" fmla="*/ 264 h 1787"/>
                <a:gd name="T10" fmla="*/ 1660 w 1818"/>
                <a:gd name="T11" fmla="*/ 396 h 1787"/>
                <a:gd name="T12" fmla="*/ 1747 w 1818"/>
                <a:gd name="T13" fmla="*/ 548 h 1787"/>
                <a:gd name="T14" fmla="*/ 1797 w 1818"/>
                <a:gd name="T15" fmla="*/ 716 h 1787"/>
                <a:gd name="T16" fmla="*/ 1818 w 1818"/>
                <a:gd name="T17" fmla="*/ 893 h 1787"/>
                <a:gd name="T18" fmla="*/ 1813 w 1818"/>
                <a:gd name="T19" fmla="*/ 985 h 1787"/>
                <a:gd name="T20" fmla="*/ 1777 w 1818"/>
                <a:gd name="T21" fmla="*/ 1162 h 1787"/>
                <a:gd name="T22" fmla="*/ 1706 w 1818"/>
                <a:gd name="T23" fmla="*/ 1320 h 1787"/>
                <a:gd name="T24" fmla="*/ 1610 w 1818"/>
                <a:gd name="T25" fmla="*/ 1462 h 1787"/>
                <a:gd name="T26" fmla="*/ 1488 w 1818"/>
                <a:gd name="T27" fmla="*/ 1584 h 1787"/>
                <a:gd name="T28" fmla="*/ 1341 w 1818"/>
                <a:gd name="T29" fmla="*/ 1680 h 1787"/>
                <a:gd name="T30" fmla="*/ 1178 w 1818"/>
                <a:gd name="T31" fmla="*/ 1746 h 1787"/>
                <a:gd name="T32" fmla="*/ 1000 w 1818"/>
                <a:gd name="T33" fmla="*/ 1787 h 1787"/>
                <a:gd name="T34" fmla="*/ 909 w 1818"/>
                <a:gd name="T35" fmla="*/ 1787 h 1787"/>
                <a:gd name="T36" fmla="*/ 726 w 1818"/>
                <a:gd name="T37" fmla="*/ 1771 h 1787"/>
                <a:gd name="T38" fmla="*/ 559 w 1818"/>
                <a:gd name="T39" fmla="*/ 1721 h 1787"/>
                <a:gd name="T40" fmla="*/ 401 w 1818"/>
                <a:gd name="T41" fmla="*/ 1634 h 1787"/>
                <a:gd name="T42" fmla="*/ 270 w 1818"/>
                <a:gd name="T43" fmla="*/ 1528 h 1787"/>
                <a:gd name="T44" fmla="*/ 158 w 1818"/>
                <a:gd name="T45" fmla="*/ 1396 h 1787"/>
                <a:gd name="T46" fmla="*/ 72 w 1818"/>
                <a:gd name="T47" fmla="*/ 1244 h 1787"/>
                <a:gd name="T48" fmla="*/ 21 w 1818"/>
                <a:gd name="T49" fmla="*/ 1076 h 1787"/>
                <a:gd name="T50" fmla="*/ 0 w 1818"/>
                <a:gd name="T51" fmla="*/ 893 h 1787"/>
                <a:gd name="T52" fmla="*/ 6 w 1818"/>
                <a:gd name="T53" fmla="*/ 802 h 1787"/>
                <a:gd name="T54" fmla="*/ 41 w 1818"/>
                <a:gd name="T55" fmla="*/ 630 h 1787"/>
                <a:gd name="T56" fmla="*/ 112 w 1818"/>
                <a:gd name="T57" fmla="*/ 467 h 1787"/>
                <a:gd name="T58" fmla="*/ 209 w 1818"/>
                <a:gd name="T59" fmla="*/ 325 h 1787"/>
                <a:gd name="T60" fmla="*/ 330 w 1818"/>
                <a:gd name="T61" fmla="*/ 203 h 1787"/>
                <a:gd name="T62" fmla="*/ 478 w 1818"/>
                <a:gd name="T63" fmla="*/ 107 h 1787"/>
                <a:gd name="T64" fmla="*/ 640 w 1818"/>
                <a:gd name="T65" fmla="*/ 41 h 1787"/>
                <a:gd name="T66" fmla="*/ 818 w 1818"/>
                <a:gd name="T67" fmla="*/ 5 h 1787"/>
                <a:gd name="T68" fmla="*/ 909 w 1818"/>
                <a:gd name="T69" fmla="*/ 0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8" h="1787">
                  <a:moveTo>
                    <a:pt x="909" y="0"/>
                  </a:moveTo>
                  <a:lnTo>
                    <a:pt x="909" y="0"/>
                  </a:lnTo>
                  <a:lnTo>
                    <a:pt x="1000" y="5"/>
                  </a:lnTo>
                  <a:lnTo>
                    <a:pt x="1092" y="21"/>
                  </a:lnTo>
                  <a:lnTo>
                    <a:pt x="1178" y="41"/>
                  </a:lnTo>
                  <a:lnTo>
                    <a:pt x="1264" y="71"/>
                  </a:lnTo>
                  <a:lnTo>
                    <a:pt x="1341" y="107"/>
                  </a:lnTo>
                  <a:lnTo>
                    <a:pt x="1417" y="152"/>
                  </a:lnTo>
                  <a:lnTo>
                    <a:pt x="1488" y="203"/>
                  </a:lnTo>
                  <a:lnTo>
                    <a:pt x="1549" y="264"/>
                  </a:lnTo>
                  <a:lnTo>
                    <a:pt x="1610" y="325"/>
                  </a:lnTo>
                  <a:lnTo>
                    <a:pt x="1660" y="396"/>
                  </a:lnTo>
                  <a:lnTo>
                    <a:pt x="1706" y="467"/>
                  </a:lnTo>
                  <a:lnTo>
                    <a:pt x="1747" y="548"/>
                  </a:lnTo>
                  <a:lnTo>
                    <a:pt x="1777" y="630"/>
                  </a:lnTo>
                  <a:lnTo>
                    <a:pt x="1797" y="716"/>
                  </a:lnTo>
                  <a:lnTo>
                    <a:pt x="1813" y="802"/>
                  </a:lnTo>
                  <a:lnTo>
                    <a:pt x="1818" y="893"/>
                  </a:lnTo>
                  <a:lnTo>
                    <a:pt x="1818" y="893"/>
                  </a:lnTo>
                  <a:lnTo>
                    <a:pt x="1813" y="985"/>
                  </a:lnTo>
                  <a:lnTo>
                    <a:pt x="1797" y="1076"/>
                  </a:lnTo>
                  <a:lnTo>
                    <a:pt x="1777" y="1162"/>
                  </a:lnTo>
                  <a:lnTo>
                    <a:pt x="1747" y="1244"/>
                  </a:lnTo>
                  <a:lnTo>
                    <a:pt x="1706" y="1320"/>
                  </a:lnTo>
                  <a:lnTo>
                    <a:pt x="1660" y="1396"/>
                  </a:lnTo>
                  <a:lnTo>
                    <a:pt x="1610" y="1462"/>
                  </a:lnTo>
                  <a:lnTo>
                    <a:pt x="1549" y="1528"/>
                  </a:lnTo>
                  <a:lnTo>
                    <a:pt x="1488" y="1584"/>
                  </a:lnTo>
                  <a:lnTo>
                    <a:pt x="1417" y="1634"/>
                  </a:lnTo>
                  <a:lnTo>
                    <a:pt x="1341" y="1680"/>
                  </a:lnTo>
                  <a:lnTo>
                    <a:pt x="1264" y="1721"/>
                  </a:lnTo>
                  <a:lnTo>
                    <a:pt x="1178" y="1746"/>
                  </a:lnTo>
                  <a:lnTo>
                    <a:pt x="1092" y="1771"/>
                  </a:lnTo>
                  <a:lnTo>
                    <a:pt x="1000" y="1787"/>
                  </a:lnTo>
                  <a:lnTo>
                    <a:pt x="909" y="1787"/>
                  </a:lnTo>
                  <a:lnTo>
                    <a:pt x="909" y="1787"/>
                  </a:lnTo>
                  <a:lnTo>
                    <a:pt x="818" y="1787"/>
                  </a:lnTo>
                  <a:lnTo>
                    <a:pt x="726" y="1771"/>
                  </a:lnTo>
                  <a:lnTo>
                    <a:pt x="640" y="1746"/>
                  </a:lnTo>
                  <a:lnTo>
                    <a:pt x="559" y="1721"/>
                  </a:lnTo>
                  <a:lnTo>
                    <a:pt x="478" y="1680"/>
                  </a:lnTo>
                  <a:lnTo>
                    <a:pt x="401" y="1634"/>
                  </a:lnTo>
                  <a:lnTo>
                    <a:pt x="330" y="1584"/>
                  </a:lnTo>
                  <a:lnTo>
                    <a:pt x="270" y="1528"/>
                  </a:lnTo>
                  <a:lnTo>
                    <a:pt x="209" y="1462"/>
                  </a:lnTo>
                  <a:lnTo>
                    <a:pt x="158" y="1396"/>
                  </a:lnTo>
                  <a:lnTo>
                    <a:pt x="112" y="1320"/>
                  </a:lnTo>
                  <a:lnTo>
                    <a:pt x="72" y="1244"/>
                  </a:lnTo>
                  <a:lnTo>
                    <a:pt x="41" y="1162"/>
                  </a:lnTo>
                  <a:lnTo>
                    <a:pt x="21" y="1076"/>
                  </a:lnTo>
                  <a:lnTo>
                    <a:pt x="6" y="985"/>
                  </a:lnTo>
                  <a:lnTo>
                    <a:pt x="0" y="893"/>
                  </a:lnTo>
                  <a:lnTo>
                    <a:pt x="0" y="893"/>
                  </a:lnTo>
                  <a:lnTo>
                    <a:pt x="6" y="802"/>
                  </a:lnTo>
                  <a:lnTo>
                    <a:pt x="21" y="716"/>
                  </a:lnTo>
                  <a:lnTo>
                    <a:pt x="41" y="630"/>
                  </a:lnTo>
                  <a:lnTo>
                    <a:pt x="72" y="548"/>
                  </a:lnTo>
                  <a:lnTo>
                    <a:pt x="112" y="467"/>
                  </a:lnTo>
                  <a:lnTo>
                    <a:pt x="158" y="396"/>
                  </a:lnTo>
                  <a:lnTo>
                    <a:pt x="209" y="325"/>
                  </a:lnTo>
                  <a:lnTo>
                    <a:pt x="270" y="264"/>
                  </a:lnTo>
                  <a:lnTo>
                    <a:pt x="330" y="203"/>
                  </a:lnTo>
                  <a:lnTo>
                    <a:pt x="401" y="152"/>
                  </a:lnTo>
                  <a:lnTo>
                    <a:pt x="478" y="107"/>
                  </a:lnTo>
                  <a:lnTo>
                    <a:pt x="559" y="71"/>
                  </a:lnTo>
                  <a:lnTo>
                    <a:pt x="640" y="41"/>
                  </a:lnTo>
                  <a:lnTo>
                    <a:pt x="726" y="21"/>
                  </a:lnTo>
                  <a:lnTo>
                    <a:pt x="818" y="5"/>
                  </a:lnTo>
                  <a:lnTo>
                    <a:pt x="909" y="0"/>
                  </a:lnTo>
                  <a:lnTo>
                    <a:pt x="909"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2" name="Freeform 53"/>
            <p:cNvSpPr>
              <a:spLocks/>
            </p:cNvSpPr>
            <p:nvPr/>
          </p:nvSpPr>
          <p:spPr bwMode="auto">
            <a:xfrm>
              <a:off x="3394" y="756"/>
              <a:ext cx="1823" cy="1797"/>
            </a:xfrm>
            <a:custGeom>
              <a:avLst/>
              <a:gdLst>
                <a:gd name="T0" fmla="*/ 914 w 1823"/>
                <a:gd name="T1" fmla="*/ 0 h 1797"/>
                <a:gd name="T2" fmla="*/ 1097 w 1823"/>
                <a:gd name="T3" fmla="*/ 20 h 1797"/>
                <a:gd name="T4" fmla="*/ 1264 w 1823"/>
                <a:gd name="T5" fmla="*/ 71 h 1797"/>
                <a:gd name="T6" fmla="*/ 1422 w 1823"/>
                <a:gd name="T7" fmla="*/ 152 h 1797"/>
                <a:gd name="T8" fmla="*/ 1559 w 1823"/>
                <a:gd name="T9" fmla="*/ 264 h 1797"/>
                <a:gd name="T10" fmla="*/ 1670 w 1823"/>
                <a:gd name="T11" fmla="*/ 396 h 1797"/>
                <a:gd name="T12" fmla="*/ 1752 w 1823"/>
                <a:gd name="T13" fmla="*/ 548 h 1797"/>
                <a:gd name="T14" fmla="*/ 1808 w 1823"/>
                <a:gd name="T15" fmla="*/ 716 h 1797"/>
                <a:gd name="T16" fmla="*/ 1823 w 1823"/>
                <a:gd name="T17" fmla="*/ 898 h 1797"/>
                <a:gd name="T18" fmla="*/ 1818 w 1823"/>
                <a:gd name="T19" fmla="*/ 990 h 1797"/>
                <a:gd name="T20" fmla="*/ 1782 w 1823"/>
                <a:gd name="T21" fmla="*/ 1162 h 1797"/>
                <a:gd name="T22" fmla="*/ 1716 w 1823"/>
                <a:gd name="T23" fmla="*/ 1325 h 1797"/>
                <a:gd name="T24" fmla="*/ 1615 w 1823"/>
                <a:gd name="T25" fmla="*/ 1467 h 1797"/>
                <a:gd name="T26" fmla="*/ 1493 w 1823"/>
                <a:gd name="T27" fmla="*/ 1589 h 1797"/>
                <a:gd name="T28" fmla="*/ 1346 w 1823"/>
                <a:gd name="T29" fmla="*/ 1690 h 1797"/>
                <a:gd name="T30" fmla="*/ 1183 w 1823"/>
                <a:gd name="T31" fmla="*/ 1756 h 1797"/>
                <a:gd name="T32" fmla="*/ 1005 w 1823"/>
                <a:gd name="T33" fmla="*/ 1792 h 1797"/>
                <a:gd name="T34" fmla="*/ 914 w 1823"/>
                <a:gd name="T35" fmla="*/ 1797 h 1797"/>
                <a:gd name="T36" fmla="*/ 726 w 1823"/>
                <a:gd name="T37" fmla="*/ 1776 h 1797"/>
                <a:gd name="T38" fmla="*/ 559 w 1823"/>
                <a:gd name="T39" fmla="*/ 1726 h 1797"/>
                <a:gd name="T40" fmla="*/ 401 w 1823"/>
                <a:gd name="T41" fmla="*/ 1644 h 1797"/>
                <a:gd name="T42" fmla="*/ 269 w 1823"/>
                <a:gd name="T43" fmla="*/ 1533 h 1797"/>
                <a:gd name="T44" fmla="*/ 158 w 1823"/>
                <a:gd name="T45" fmla="*/ 1401 h 1797"/>
                <a:gd name="T46" fmla="*/ 71 w 1823"/>
                <a:gd name="T47" fmla="*/ 1249 h 1797"/>
                <a:gd name="T48" fmla="*/ 16 w 1823"/>
                <a:gd name="T49" fmla="*/ 1081 h 1797"/>
                <a:gd name="T50" fmla="*/ 0 w 1823"/>
                <a:gd name="T51" fmla="*/ 898 h 1797"/>
                <a:gd name="T52" fmla="*/ 5 w 1823"/>
                <a:gd name="T53" fmla="*/ 807 h 1797"/>
                <a:gd name="T54" fmla="*/ 41 w 1823"/>
                <a:gd name="T55" fmla="*/ 629 h 1797"/>
                <a:gd name="T56" fmla="*/ 112 w 1823"/>
                <a:gd name="T57" fmla="*/ 472 h 1797"/>
                <a:gd name="T58" fmla="*/ 209 w 1823"/>
                <a:gd name="T59" fmla="*/ 325 h 1797"/>
                <a:gd name="T60" fmla="*/ 330 w 1823"/>
                <a:gd name="T61" fmla="*/ 203 h 1797"/>
                <a:gd name="T62" fmla="*/ 478 w 1823"/>
                <a:gd name="T63" fmla="*/ 107 h 1797"/>
                <a:gd name="T64" fmla="*/ 640 w 1823"/>
                <a:gd name="T65" fmla="*/ 41 h 1797"/>
                <a:gd name="T66" fmla="*/ 818 w 1823"/>
                <a:gd name="T67" fmla="*/ 5 h 1797"/>
                <a:gd name="T68" fmla="*/ 914 w 1823"/>
                <a:gd name="T69" fmla="*/ 0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23" h="1797">
                  <a:moveTo>
                    <a:pt x="914" y="0"/>
                  </a:moveTo>
                  <a:lnTo>
                    <a:pt x="914" y="0"/>
                  </a:lnTo>
                  <a:lnTo>
                    <a:pt x="1005" y="5"/>
                  </a:lnTo>
                  <a:lnTo>
                    <a:pt x="1097" y="20"/>
                  </a:lnTo>
                  <a:lnTo>
                    <a:pt x="1183" y="41"/>
                  </a:lnTo>
                  <a:lnTo>
                    <a:pt x="1264" y="71"/>
                  </a:lnTo>
                  <a:lnTo>
                    <a:pt x="1346" y="107"/>
                  </a:lnTo>
                  <a:lnTo>
                    <a:pt x="1422" y="152"/>
                  </a:lnTo>
                  <a:lnTo>
                    <a:pt x="1493" y="203"/>
                  </a:lnTo>
                  <a:lnTo>
                    <a:pt x="1559" y="264"/>
                  </a:lnTo>
                  <a:lnTo>
                    <a:pt x="1615" y="325"/>
                  </a:lnTo>
                  <a:lnTo>
                    <a:pt x="1670" y="396"/>
                  </a:lnTo>
                  <a:lnTo>
                    <a:pt x="1716" y="472"/>
                  </a:lnTo>
                  <a:lnTo>
                    <a:pt x="1752" y="548"/>
                  </a:lnTo>
                  <a:lnTo>
                    <a:pt x="1782" y="629"/>
                  </a:lnTo>
                  <a:lnTo>
                    <a:pt x="1808" y="716"/>
                  </a:lnTo>
                  <a:lnTo>
                    <a:pt x="1818" y="807"/>
                  </a:lnTo>
                  <a:lnTo>
                    <a:pt x="1823" y="898"/>
                  </a:lnTo>
                  <a:lnTo>
                    <a:pt x="1823" y="898"/>
                  </a:lnTo>
                  <a:lnTo>
                    <a:pt x="1818" y="990"/>
                  </a:lnTo>
                  <a:lnTo>
                    <a:pt x="1808" y="1081"/>
                  </a:lnTo>
                  <a:lnTo>
                    <a:pt x="1782" y="1162"/>
                  </a:lnTo>
                  <a:lnTo>
                    <a:pt x="1752" y="1249"/>
                  </a:lnTo>
                  <a:lnTo>
                    <a:pt x="1716" y="1325"/>
                  </a:lnTo>
                  <a:lnTo>
                    <a:pt x="1670" y="1401"/>
                  </a:lnTo>
                  <a:lnTo>
                    <a:pt x="1615" y="1467"/>
                  </a:lnTo>
                  <a:lnTo>
                    <a:pt x="1559" y="1533"/>
                  </a:lnTo>
                  <a:lnTo>
                    <a:pt x="1493" y="1589"/>
                  </a:lnTo>
                  <a:lnTo>
                    <a:pt x="1422" y="1644"/>
                  </a:lnTo>
                  <a:lnTo>
                    <a:pt x="1346" y="1690"/>
                  </a:lnTo>
                  <a:lnTo>
                    <a:pt x="1264" y="1726"/>
                  </a:lnTo>
                  <a:lnTo>
                    <a:pt x="1183" y="1756"/>
                  </a:lnTo>
                  <a:lnTo>
                    <a:pt x="1097" y="1776"/>
                  </a:lnTo>
                  <a:lnTo>
                    <a:pt x="1005" y="1792"/>
                  </a:lnTo>
                  <a:lnTo>
                    <a:pt x="914" y="1797"/>
                  </a:lnTo>
                  <a:lnTo>
                    <a:pt x="914" y="1797"/>
                  </a:lnTo>
                  <a:lnTo>
                    <a:pt x="818" y="1792"/>
                  </a:lnTo>
                  <a:lnTo>
                    <a:pt x="726" y="1776"/>
                  </a:lnTo>
                  <a:lnTo>
                    <a:pt x="640" y="1756"/>
                  </a:lnTo>
                  <a:lnTo>
                    <a:pt x="559" y="1726"/>
                  </a:lnTo>
                  <a:lnTo>
                    <a:pt x="478" y="1690"/>
                  </a:lnTo>
                  <a:lnTo>
                    <a:pt x="401" y="1644"/>
                  </a:lnTo>
                  <a:lnTo>
                    <a:pt x="330" y="1589"/>
                  </a:lnTo>
                  <a:lnTo>
                    <a:pt x="269" y="1533"/>
                  </a:lnTo>
                  <a:lnTo>
                    <a:pt x="209" y="1467"/>
                  </a:lnTo>
                  <a:lnTo>
                    <a:pt x="158" y="1401"/>
                  </a:lnTo>
                  <a:lnTo>
                    <a:pt x="112" y="1325"/>
                  </a:lnTo>
                  <a:lnTo>
                    <a:pt x="71" y="1249"/>
                  </a:lnTo>
                  <a:lnTo>
                    <a:pt x="41" y="1162"/>
                  </a:lnTo>
                  <a:lnTo>
                    <a:pt x="16" y="1081"/>
                  </a:lnTo>
                  <a:lnTo>
                    <a:pt x="5" y="990"/>
                  </a:lnTo>
                  <a:lnTo>
                    <a:pt x="0" y="898"/>
                  </a:lnTo>
                  <a:lnTo>
                    <a:pt x="0" y="898"/>
                  </a:lnTo>
                  <a:lnTo>
                    <a:pt x="5" y="807"/>
                  </a:lnTo>
                  <a:lnTo>
                    <a:pt x="16" y="716"/>
                  </a:lnTo>
                  <a:lnTo>
                    <a:pt x="41" y="629"/>
                  </a:lnTo>
                  <a:lnTo>
                    <a:pt x="71" y="548"/>
                  </a:lnTo>
                  <a:lnTo>
                    <a:pt x="112" y="472"/>
                  </a:lnTo>
                  <a:lnTo>
                    <a:pt x="158" y="396"/>
                  </a:lnTo>
                  <a:lnTo>
                    <a:pt x="209" y="325"/>
                  </a:lnTo>
                  <a:lnTo>
                    <a:pt x="269" y="264"/>
                  </a:lnTo>
                  <a:lnTo>
                    <a:pt x="330" y="203"/>
                  </a:lnTo>
                  <a:lnTo>
                    <a:pt x="401" y="152"/>
                  </a:lnTo>
                  <a:lnTo>
                    <a:pt x="478" y="107"/>
                  </a:lnTo>
                  <a:lnTo>
                    <a:pt x="559" y="71"/>
                  </a:lnTo>
                  <a:lnTo>
                    <a:pt x="640" y="41"/>
                  </a:lnTo>
                  <a:lnTo>
                    <a:pt x="726" y="20"/>
                  </a:lnTo>
                  <a:lnTo>
                    <a:pt x="818" y="5"/>
                  </a:lnTo>
                  <a:lnTo>
                    <a:pt x="914" y="0"/>
                  </a:lnTo>
                  <a:lnTo>
                    <a:pt x="914"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3" name="Freeform 54"/>
            <p:cNvSpPr>
              <a:spLocks/>
            </p:cNvSpPr>
            <p:nvPr/>
          </p:nvSpPr>
          <p:spPr bwMode="auto">
            <a:xfrm>
              <a:off x="3384" y="751"/>
              <a:ext cx="1838" cy="1807"/>
            </a:xfrm>
            <a:custGeom>
              <a:avLst/>
              <a:gdLst>
                <a:gd name="T0" fmla="*/ 919 w 1838"/>
                <a:gd name="T1" fmla="*/ 0 h 1807"/>
                <a:gd name="T2" fmla="*/ 1102 w 1838"/>
                <a:gd name="T3" fmla="*/ 15 h 1807"/>
                <a:gd name="T4" fmla="*/ 1274 w 1838"/>
                <a:gd name="T5" fmla="*/ 71 h 1807"/>
                <a:gd name="T6" fmla="*/ 1432 w 1838"/>
                <a:gd name="T7" fmla="*/ 152 h 1807"/>
                <a:gd name="T8" fmla="*/ 1569 w 1838"/>
                <a:gd name="T9" fmla="*/ 264 h 1807"/>
                <a:gd name="T10" fmla="*/ 1680 w 1838"/>
                <a:gd name="T11" fmla="*/ 396 h 1807"/>
                <a:gd name="T12" fmla="*/ 1762 w 1838"/>
                <a:gd name="T13" fmla="*/ 553 h 1807"/>
                <a:gd name="T14" fmla="*/ 1818 w 1838"/>
                <a:gd name="T15" fmla="*/ 721 h 1807"/>
                <a:gd name="T16" fmla="*/ 1838 w 1838"/>
                <a:gd name="T17" fmla="*/ 903 h 1807"/>
                <a:gd name="T18" fmla="*/ 1833 w 1838"/>
                <a:gd name="T19" fmla="*/ 995 h 1807"/>
                <a:gd name="T20" fmla="*/ 1792 w 1838"/>
                <a:gd name="T21" fmla="*/ 1167 h 1807"/>
                <a:gd name="T22" fmla="*/ 1726 w 1838"/>
                <a:gd name="T23" fmla="*/ 1330 h 1807"/>
                <a:gd name="T24" fmla="*/ 1625 w 1838"/>
                <a:gd name="T25" fmla="*/ 1477 h 1807"/>
                <a:gd name="T26" fmla="*/ 1503 w 1838"/>
                <a:gd name="T27" fmla="*/ 1599 h 1807"/>
                <a:gd name="T28" fmla="*/ 1356 w 1838"/>
                <a:gd name="T29" fmla="*/ 1695 h 1807"/>
                <a:gd name="T30" fmla="*/ 1193 w 1838"/>
                <a:gd name="T31" fmla="*/ 1766 h 1807"/>
                <a:gd name="T32" fmla="*/ 1010 w 1838"/>
                <a:gd name="T33" fmla="*/ 1802 h 1807"/>
                <a:gd name="T34" fmla="*/ 919 w 1838"/>
                <a:gd name="T35" fmla="*/ 1807 h 1807"/>
                <a:gd name="T36" fmla="*/ 736 w 1838"/>
                <a:gd name="T37" fmla="*/ 1786 h 1807"/>
                <a:gd name="T38" fmla="*/ 564 w 1838"/>
                <a:gd name="T39" fmla="*/ 1736 h 1807"/>
                <a:gd name="T40" fmla="*/ 406 w 1838"/>
                <a:gd name="T41" fmla="*/ 1649 h 1807"/>
                <a:gd name="T42" fmla="*/ 269 w 1838"/>
                <a:gd name="T43" fmla="*/ 1538 h 1807"/>
                <a:gd name="T44" fmla="*/ 158 w 1838"/>
                <a:gd name="T45" fmla="*/ 1406 h 1807"/>
                <a:gd name="T46" fmla="*/ 76 w 1838"/>
                <a:gd name="T47" fmla="*/ 1254 h 1807"/>
                <a:gd name="T48" fmla="*/ 21 w 1838"/>
                <a:gd name="T49" fmla="*/ 1081 h 1807"/>
                <a:gd name="T50" fmla="*/ 0 w 1838"/>
                <a:gd name="T51" fmla="*/ 903 h 1807"/>
                <a:gd name="T52" fmla="*/ 5 w 1838"/>
                <a:gd name="T53" fmla="*/ 812 h 1807"/>
                <a:gd name="T54" fmla="*/ 46 w 1838"/>
                <a:gd name="T55" fmla="*/ 634 h 1807"/>
                <a:gd name="T56" fmla="*/ 112 w 1838"/>
                <a:gd name="T57" fmla="*/ 472 h 1807"/>
                <a:gd name="T58" fmla="*/ 213 w 1838"/>
                <a:gd name="T59" fmla="*/ 330 h 1807"/>
                <a:gd name="T60" fmla="*/ 335 w 1838"/>
                <a:gd name="T61" fmla="*/ 208 h 1807"/>
                <a:gd name="T62" fmla="*/ 482 w 1838"/>
                <a:gd name="T63" fmla="*/ 107 h 1807"/>
                <a:gd name="T64" fmla="*/ 645 w 1838"/>
                <a:gd name="T65" fmla="*/ 41 h 1807"/>
                <a:gd name="T66" fmla="*/ 828 w 1838"/>
                <a:gd name="T67" fmla="*/ 5 h 1807"/>
                <a:gd name="T68" fmla="*/ 919 w 1838"/>
                <a:gd name="T69" fmla="*/ 0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8" h="1807">
                  <a:moveTo>
                    <a:pt x="919" y="0"/>
                  </a:moveTo>
                  <a:lnTo>
                    <a:pt x="919" y="0"/>
                  </a:lnTo>
                  <a:lnTo>
                    <a:pt x="1010" y="5"/>
                  </a:lnTo>
                  <a:lnTo>
                    <a:pt x="1102" y="15"/>
                  </a:lnTo>
                  <a:lnTo>
                    <a:pt x="1193" y="41"/>
                  </a:lnTo>
                  <a:lnTo>
                    <a:pt x="1274" y="71"/>
                  </a:lnTo>
                  <a:lnTo>
                    <a:pt x="1356" y="107"/>
                  </a:lnTo>
                  <a:lnTo>
                    <a:pt x="1432" y="152"/>
                  </a:lnTo>
                  <a:lnTo>
                    <a:pt x="1503" y="208"/>
                  </a:lnTo>
                  <a:lnTo>
                    <a:pt x="1569" y="264"/>
                  </a:lnTo>
                  <a:lnTo>
                    <a:pt x="1625" y="330"/>
                  </a:lnTo>
                  <a:lnTo>
                    <a:pt x="1680" y="396"/>
                  </a:lnTo>
                  <a:lnTo>
                    <a:pt x="1726" y="472"/>
                  </a:lnTo>
                  <a:lnTo>
                    <a:pt x="1762" y="553"/>
                  </a:lnTo>
                  <a:lnTo>
                    <a:pt x="1792" y="634"/>
                  </a:lnTo>
                  <a:lnTo>
                    <a:pt x="1818" y="721"/>
                  </a:lnTo>
                  <a:lnTo>
                    <a:pt x="1833" y="812"/>
                  </a:lnTo>
                  <a:lnTo>
                    <a:pt x="1838" y="903"/>
                  </a:lnTo>
                  <a:lnTo>
                    <a:pt x="1838" y="903"/>
                  </a:lnTo>
                  <a:lnTo>
                    <a:pt x="1833" y="995"/>
                  </a:lnTo>
                  <a:lnTo>
                    <a:pt x="1818" y="1081"/>
                  </a:lnTo>
                  <a:lnTo>
                    <a:pt x="1792" y="1167"/>
                  </a:lnTo>
                  <a:lnTo>
                    <a:pt x="1762" y="1254"/>
                  </a:lnTo>
                  <a:lnTo>
                    <a:pt x="1726" y="1330"/>
                  </a:lnTo>
                  <a:lnTo>
                    <a:pt x="1680" y="1406"/>
                  </a:lnTo>
                  <a:lnTo>
                    <a:pt x="1625" y="1477"/>
                  </a:lnTo>
                  <a:lnTo>
                    <a:pt x="1569" y="1538"/>
                  </a:lnTo>
                  <a:lnTo>
                    <a:pt x="1503" y="1599"/>
                  </a:lnTo>
                  <a:lnTo>
                    <a:pt x="1432" y="1649"/>
                  </a:lnTo>
                  <a:lnTo>
                    <a:pt x="1356" y="1695"/>
                  </a:lnTo>
                  <a:lnTo>
                    <a:pt x="1274" y="1736"/>
                  </a:lnTo>
                  <a:lnTo>
                    <a:pt x="1193" y="1766"/>
                  </a:lnTo>
                  <a:lnTo>
                    <a:pt x="1102" y="1786"/>
                  </a:lnTo>
                  <a:lnTo>
                    <a:pt x="1010" y="1802"/>
                  </a:lnTo>
                  <a:lnTo>
                    <a:pt x="919" y="1807"/>
                  </a:lnTo>
                  <a:lnTo>
                    <a:pt x="919" y="1807"/>
                  </a:lnTo>
                  <a:lnTo>
                    <a:pt x="828" y="1802"/>
                  </a:lnTo>
                  <a:lnTo>
                    <a:pt x="736" y="1786"/>
                  </a:lnTo>
                  <a:lnTo>
                    <a:pt x="645" y="1766"/>
                  </a:lnTo>
                  <a:lnTo>
                    <a:pt x="564" y="1736"/>
                  </a:lnTo>
                  <a:lnTo>
                    <a:pt x="482" y="1695"/>
                  </a:lnTo>
                  <a:lnTo>
                    <a:pt x="406" y="1649"/>
                  </a:lnTo>
                  <a:lnTo>
                    <a:pt x="335" y="1599"/>
                  </a:lnTo>
                  <a:lnTo>
                    <a:pt x="269" y="1538"/>
                  </a:lnTo>
                  <a:lnTo>
                    <a:pt x="213" y="1477"/>
                  </a:lnTo>
                  <a:lnTo>
                    <a:pt x="158" y="1406"/>
                  </a:lnTo>
                  <a:lnTo>
                    <a:pt x="112" y="1330"/>
                  </a:lnTo>
                  <a:lnTo>
                    <a:pt x="76" y="1254"/>
                  </a:lnTo>
                  <a:lnTo>
                    <a:pt x="46" y="1167"/>
                  </a:lnTo>
                  <a:lnTo>
                    <a:pt x="21" y="1081"/>
                  </a:lnTo>
                  <a:lnTo>
                    <a:pt x="5" y="995"/>
                  </a:lnTo>
                  <a:lnTo>
                    <a:pt x="0" y="903"/>
                  </a:lnTo>
                  <a:lnTo>
                    <a:pt x="0" y="903"/>
                  </a:lnTo>
                  <a:lnTo>
                    <a:pt x="5" y="812"/>
                  </a:lnTo>
                  <a:lnTo>
                    <a:pt x="21" y="721"/>
                  </a:lnTo>
                  <a:lnTo>
                    <a:pt x="46" y="634"/>
                  </a:lnTo>
                  <a:lnTo>
                    <a:pt x="76" y="553"/>
                  </a:lnTo>
                  <a:lnTo>
                    <a:pt x="112" y="472"/>
                  </a:lnTo>
                  <a:lnTo>
                    <a:pt x="158" y="396"/>
                  </a:lnTo>
                  <a:lnTo>
                    <a:pt x="213" y="330"/>
                  </a:lnTo>
                  <a:lnTo>
                    <a:pt x="269" y="264"/>
                  </a:lnTo>
                  <a:lnTo>
                    <a:pt x="335" y="208"/>
                  </a:lnTo>
                  <a:lnTo>
                    <a:pt x="406" y="152"/>
                  </a:lnTo>
                  <a:lnTo>
                    <a:pt x="482" y="107"/>
                  </a:lnTo>
                  <a:lnTo>
                    <a:pt x="564" y="71"/>
                  </a:lnTo>
                  <a:lnTo>
                    <a:pt x="645" y="41"/>
                  </a:lnTo>
                  <a:lnTo>
                    <a:pt x="736" y="15"/>
                  </a:lnTo>
                  <a:lnTo>
                    <a:pt x="828" y="5"/>
                  </a:lnTo>
                  <a:lnTo>
                    <a:pt x="919" y="0"/>
                  </a:lnTo>
                  <a:lnTo>
                    <a:pt x="919" y="0"/>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4" name="Freeform 55"/>
            <p:cNvSpPr>
              <a:spLocks/>
            </p:cNvSpPr>
            <p:nvPr/>
          </p:nvSpPr>
          <p:spPr bwMode="auto">
            <a:xfrm>
              <a:off x="3399" y="746"/>
              <a:ext cx="1823" cy="1766"/>
            </a:xfrm>
            <a:custGeom>
              <a:avLst/>
              <a:gdLst>
                <a:gd name="T0" fmla="*/ 919 w 1843"/>
                <a:gd name="T1" fmla="*/ 0 h 1812"/>
                <a:gd name="T2" fmla="*/ 1107 w 1843"/>
                <a:gd name="T3" fmla="*/ 15 h 1812"/>
                <a:gd name="T4" fmla="*/ 1279 w 1843"/>
                <a:gd name="T5" fmla="*/ 71 h 1812"/>
                <a:gd name="T6" fmla="*/ 1437 w 1843"/>
                <a:gd name="T7" fmla="*/ 152 h 1812"/>
                <a:gd name="T8" fmla="*/ 1574 w 1843"/>
                <a:gd name="T9" fmla="*/ 264 h 1812"/>
                <a:gd name="T10" fmla="*/ 1685 w 1843"/>
                <a:gd name="T11" fmla="*/ 401 h 1812"/>
                <a:gd name="T12" fmla="*/ 1772 w 1843"/>
                <a:gd name="T13" fmla="*/ 553 h 1812"/>
                <a:gd name="T14" fmla="*/ 1823 w 1843"/>
                <a:gd name="T15" fmla="*/ 721 h 1812"/>
                <a:gd name="T16" fmla="*/ 1843 w 1843"/>
                <a:gd name="T17" fmla="*/ 903 h 1812"/>
                <a:gd name="T18" fmla="*/ 1838 w 1843"/>
                <a:gd name="T19" fmla="*/ 1000 h 1812"/>
                <a:gd name="T20" fmla="*/ 1802 w 1843"/>
                <a:gd name="T21" fmla="*/ 1172 h 1812"/>
                <a:gd name="T22" fmla="*/ 1731 w 1843"/>
                <a:gd name="T23" fmla="*/ 1335 h 1812"/>
                <a:gd name="T24" fmla="*/ 1630 w 1843"/>
                <a:gd name="T25" fmla="*/ 1482 h 1812"/>
                <a:gd name="T26" fmla="*/ 1508 w 1843"/>
                <a:gd name="T27" fmla="*/ 1604 h 1812"/>
                <a:gd name="T28" fmla="*/ 1361 w 1843"/>
                <a:gd name="T29" fmla="*/ 1705 h 1812"/>
                <a:gd name="T30" fmla="*/ 1193 w 1843"/>
                <a:gd name="T31" fmla="*/ 1771 h 1812"/>
                <a:gd name="T32" fmla="*/ 1015 w 1843"/>
                <a:gd name="T33" fmla="*/ 1807 h 1812"/>
                <a:gd name="T34" fmla="*/ 919 w 1843"/>
                <a:gd name="T35" fmla="*/ 1812 h 1812"/>
                <a:gd name="T36" fmla="*/ 736 w 1843"/>
                <a:gd name="T37" fmla="*/ 1791 h 1812"/>
                <a:gd name="T38" fmla="*/ 564 w 1843"/>
                <a:gd name="T39" fmla="*/ 1741 h 1812"/>
                <a:gd name="T40" fmla="*/ 406 w 1843"/>
                <a:gd name="T41" fmla="*/ 1660 h 1812"/>
                <a:gd name="T42" fmla="*/ 269 w 1843"/>
                <a:gd name="T43" fmla="*/ 1548 h 1812"/>
                <a:gd name="T44" fmla="*/ 158 w 1843"/>
                <a:gd name="T45" fmla="*/ 1411 h 1812"/>
                <a:gd name="T46" fmla="*/ 71 w 1843"/>
                <a:gd name="T47" fmla="*/ 1259 h 1812"/>
                <a:gd name="T48" fmla="*/ 20 w 1843"/>
                <a:gd name="T49" fmla="*/ 1086 h 1812"/>
                <a:gd name="T50" fmla="*/ 0 w 1843"/>
                <a:gd name="T51" fmla="*/ 903 h 1812"/>
                <a:gd name="T52" fmla="*/ 5 w 1843"/>
                <a:gd name="T53" fmla="*/ 812 h 1812"/>
                <a:gd name="T54" fmla="*/ 41 w 1843"/>
                <a:gd name="T55" fmla="*/ 634 h 1812"/>
                <a:gd name="T56" fmla="*/ 112 w 1843"/>
                <a:gd name="T57" fmla="*/ 472 h 1812"/>
                <a:gd name="T58" fmla="*/ 213 w 1843"/>
                <a:gd name="T59" fmla="*/ 330 h 1812"/>
                <a:gd name="T60" fmla="*/ 335 w 1843"/>
                <a:gd name="T61" fmla="*/ 208 h 1812"/>
                <a:gd name="T62" fmla="*/ 482 w 1843"/>
                <a:gd name="T63" fmla="*/ 107 h 1812"/>
                <a:gd name="T64" fmla="*/ 650 w 1843"/>
                <a:gd name="T65" fmla="*/ 41 h 1812"/>
                <a:gd name="T66" fmla="*/ 828 w 1843"/>
                <a:gd name="T67" fmla="*/ 5 h 1812"/>
                <a:gd name="T68" fmla="*/ 919 w 1843"/>
                <a:gd name="T69" fmla="*/ 0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3" h="1812">
                  <a:moveTo>
                    <a:pt x="919" y="0"/>
                  </a:moveTo>
                  <a:lnTo>
                    <a:pt x="919" y="0"/>
                  </a:lnTo>
                  <a:lnTo>
                    <a:pt x="1015" y="5"/>
                  </a:lnTo>
                  <a:lnTo>
                    <a:pt x="1107" y="15"/>
                  </a:lnTo>
                  <a:lnTo>
                    <a:pt x="1193" y="41"/>
                  </a:lnTo>
                  <a:lnTo>
                    <a:pt x="1279" y="71"/>
                  </a:lnTo>
                  <a:lnTo>
                    <a:pt x="1361" y="107"/>
                  </a:lnTo>
                  <a:lnTo>
                    <a:pt x="1437" y="152"/>
                  </a:lnTo>
                  <a:lnTo>
                    <a:pt x="1508" y="208"/>
                  </a:lnTo>
                  <a:lnTo>
                    <a:pt x="1574" y="264"/>
                  </a:lnTo>
                  <a:lnTo>
                    <a:pt x="1630" y="330"/>
                  </a:lnTo>
                  <a:lnTo>
                    <a:pt x="1685" y="401"/>
                  </a:lnTo>
                  <a:lnTo>
                    <a:pt x="1731" y="472"/>
                  </a:lnTo>
                  <a:lnTo>
                    <a:pt x="1772" y="553"/>
                  </a:lnTo>
                  <a:lnTo>
                    <a:pt x="1802" y="634"/>
                  </a:lnTo>
                  <a:lnTo>
                    <a:pt x="1823" y="721"/>
                  </a:lnTo>
                  <a:lnTo>
                    <a:pt x="1838" y="812"/>
                  </a:lnTo>
                  <a:lnTo>
                    <a:pt x="1843" y="903"/>
                  </a:lnTo>
                  <a:lnTo>
                    <a:pt x="1843" y="903"/>
                  </a:lnTo>
                  <a:lnTo>
                    <a:pt x="1838" y="1000"/>
                  </a:lnTo>
                  <a:lnTo>
                    <a:pt x="1823" y="1086"/>
                  </a:lnTo>
                  <a:lnTo>
                    <a:pt x="1802" y="1172"/>
                  </a:lnTo>
                  <a:lnTo>
                    <a:pt x="1772" y="1259"/>
                  </a:lnTo>
                  <a:lnTo>
                    <a:pt x="1731" y="1335"/>
                  </a:lnTo>
                  <a:lnTo>
                    <a:pt x="1685" y="1411"/>
                  </a:lnTo>
                  <a:lnTo>
                    <a:pt x="1630" y="1482"/>
                  </a:lnTo>
                  <a:lnTo>
                    <a:pt x="1574" y="1548"/>
                  </a:lnTo>
                  <a:lnTo>
                    <a:pt x="1508" y="1604"/>
                  </a:lnTo>
                  <a:lnTo>
                    <a:pt x="1437" y="1660"/>
                  </a:lnTo>
                  <a:lnTo>
                    <a:pt x="1361" y="1705"/>
                  </a:lnTo>
                  <a:lnTo>
                    <a:pt x="1279" y="1741"/>
                  </a:lnTo>
                  <a:lnTo>
                    <a:pt x="1193" y="1771"/>
                  </a:lnTo>
                  <a:lnTo>
                    <a:pt x="1107" y="1791"/>
                  </a:lnTo>
                  <a:lnTo>
                    <a:pt x="1015" y="1807"/>
                  </a:lnTo>
                  <a:lnTo>
                    <a:pt x="919" y="1812"/>
                  </a:lnTo>
                  <a:lnTo>
                    <a:pt x="919" y="1812"/>
                  </a:lnTo>
                  <a:lnTo>
                    <a:pt x="828" y="1807"/>
                  </a:lnTo>
                  <a:lnTo>
                    <a:pt x="736" y="1791"/>
                  </a:lnTo>
                  <a:lnTo>
                    <a:pt x="650" y="1771"/>
                  </a:lnTo>
                  <a:lnTo>
                    <a:pt x="564" y="1741"/>
                  </a:lnTo>
                  <a:lnTo>
                    <a:pt x="482" y="1705"/>
                  </a:lnTo>
                  <a:lnTo>
                    <a:pt x="406" y="1660"/>
                  </a:lnTo>
                  <a:lnTo>
                    <a:pt x="335" y="1604"/>
                  </a:lnTo>
                  <a:lnTo>
                    <a:pt x="269" y="1548"/>
                  </a:lnTo>
                  <a:lnTo>
                    <a:pt x="213" y="1482"/>
                  </a:lnTo>
                  <a:lnTo>
                    <a:pt x="158" y="1411"/>
                  </a:lnTo>
                  <a:lnTo>
                    <a:pt x="112" y="1335"/>
                  </a:lnTo>
                  <a:lnTo>
                    <a:pt x="71" y="1259"/>
                  </a:lnTo>
                  <a:lnTo>
                    <a:pt x="41" y="1172"/>
                  </a:lnTo>
                  <a:lnTo>
                    <a:pt x="20" y="1086"/>
                  </a:lnTo>
                  <a:lnTo>
                    <a:pt x="5" y="1000"/>
                  </a:lnTo>
                  <a:lnTo>
                    <a:pt x="0" y="903"/>
                  </a:lnTo>
                  <a:lnTo>
                    <a:pt x="0" y="903"/>
                  </a:lnTo>
                  <a:lnTo>
                    <a:pt x="5" y="812"/>
                  </a:lnTo>
                  <a:lnTo>
                    <a:pt x="20" y="721"/>
                  </a:lnTo>
                  <a:lnTo>
                    <a:pt x="41" y="634"/>
                  </a:lnTo>
                  <a:lnTo>
                    <a:pt x="71" y="553"/>
                  </a:lnTo>
                  <a:lnTo>
                    <a:pt x="112" y="472"/>
                  </a:lnTo>
                  <a:lnTo>
                    <a:pt x="158" y="401"/>
                  </a:lnTo>
                  <a:lnTo>
                    <a:pt x="213" y="330"/>
                  </a:lnTo>
                  <a:lnTo>
                    <a:pt x="269" y="264"/>
                  </a:lnTo>
                  <a:lnTo>
                    <a:pt x="335" y="208"/>
                  </a:lnTo>
                  <a:lnTo>
                    <a:pt x="406" y="152"/>
                  </a:lnTo>
                  <a:lnTo>
                    <a:pt x="482" y="107"/>
                  </a:lnTo>
                  <a:lnTo>
                    <a:pt x="564" y="71"/>
                  </a:lnTo>
                  <a:lnTo>
                    <a:pt x="650" y="41"/>
                  </a:lnTo>
                  <a:lnTo>
                    <a:pt x="736" y="15"/>
                  </a:lnTo>
                  <a:lnTo>
                    <a:pt x="828" y="5"/>
                  </a:lnTo>
                  <a:lnTo>
                    <a:pt x="919" y="0"/>
                  </a:lnTo>
                  <a:lnTo>
                    <a:pt x="919" y="0"/>
                  </a:lnTo>
                  <a:close/>
                </a:path>
              </a:pathLst>
            </a:custGeom>
            <a:solidFill>
              <a:srgbClr val="FF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 name="Freeform 57"/>
            <p:cNvSpPr>
              <a:spLocks/>
            </p:cNvSpPr>
            <p:nvPr/>
          </p:nvSpPr>
          <p:spPr bwMode="auto">
            <a:xfrm>
              <a:off x="3399" y="756"/>
              <a:ext cx="1803" cy="1781"/>
            </a:xfrm>
            <a:custGeom>
              <a:avLst/>
              <a:gdLst>
                <a:gd name="T0" fmla="*/ 878 w 1751"/>
                <a:gd name="T1" fmla="*/ 0 h 1751"/>
                <a:gd name="T2" fmla="*/ 1051 w 1751"/>
                <a:gd name="T3" fmla="*/ 20 h 1751"/>
                <a:gd name="T4" fmla="*/ 1218 w 1751"/>
                <a:gd name="T5" fmla="*/ 71 h 1751"/>
                <a:gd name="T6" fmla="*/ 1365 w 1751"/>
                <a:gd name="T7" fmla="*/ 152 h 1751"/>
                <a:gd name="T8" fmla="*/ 1497 w 1751"/>
                <a:gd name="T9" fmla="*/ 259 h 1751"/>
                <a:gd name="T10" fmla="*/ 1604 w 1751"/>
                <a:gd name="T11" fmla="*/ 386 h 1751"/>
                <a:gd name="T12" fmla="*/ 1685 w 1751"/>
                <a:gd name="T13" fmla="*/ 538 h 1751"/>
                <a:gd name="T14" fmla="*/ 1736 w 1751"/>
                <a:gd name="T15" fmla="*/ 700 h 1751"/>
                <a:gd name="T16" fmla="*/ 1751 w 1751"/>
                <a:gd name="T17" fmla="*/ 878 h 1751"/>
                <a:gd name="T18" fmla="*/ 1751 w 1751"/>
                <a:gd name="T19" fmla="*/ 964 h 1751"/>
                <a:gd name="T20" fmla="*/ 1716 w 1751"/>
                <a:gd name="T21" fmla="*/ 1137 h 1751"/>
                <a:gd name="T22" fmla="*/ 1650 w 1751"/>
                <a:gd name="T23" fmla="*/ 1294 h 1751"/>
                <a:gd name="T24" fmla="*/ 1553 w 1751"/>
                <a:gd name="T25" fmla="*/ 1436 h 1751"/>
                <a:gd name="T26" fmla="*/ 1431 w 1751"/>
                <a:gd name="T27" fmla="*/ 1553 h 1751"/>
                <a:gd name="T28" fmla="*/ 1294 w 1751"/>
                <a:gd name="T29" fmla="*/ 1650 h 1751"/>
                <a:gd name="T30" fmla="*/ 1137 w 1751"/>
                <a:gd name="T31" fmla="*/ 1715 h 1751"/>
                <a:gd name="T32" fmla="*/ 964 w 1751"/>
                <a:gd name="T33" fmla="*/ 1751 h 1751"/>
                <a:gd name="T34" fmla="*/ 878 w 1751"/>
                <a:gd name="T35" fmla="*/ 1751 h 1751"/>
                <a:gd name="T36" fmla="*/ 700 w 1751"/>
                <a:gd name="T37" fmla="*/ 1736 h 1751"/>
                <a:gd name="T38" fmla="*/ 533 w 1751"/>
                <a:gd name="T39" fmla="*/ 1685 h 1751"/>
                <a:gd name="T40" fmla="*/ 386 w 1751"/>
                <a:gd name="T41" fmla="*/ 1604 h 1751"/>
                <a:gd name="T42" fmla="*/ 254 w 1751"/>
                <a:gd name="T43" fmla="*/ 1497 h 1751"/>
                <a:gd name="T44" fmla="*/ 147 w 1751"/>
                <a:gd name="T45" fmla="*/ 1365 h 1751"/>
                <a:gd name="T46" fmla="*/ 66 w 1751"/>
                <a:gd name="T47" fmla="*/ 1218 h 1751"/>
                <a:gd name="T48" fmla="*/ 15 w 1751"/>
                <a:gd name="T49" fmla="*/ 1056 h 1751"/>
                <a:gd name="T50" fmla="*/ 0 w 1751"/>
                <a:gd name="T51" fmla="*/ 878 h 1751"/>
                <a:gd name="T52" fmla="*/ 0 w 1751"/>
                <a:gd name="T53" fmla="*/ 787 h 1751"/>
                <a:gd name="T54" fmla="*/ 35 w 1751"/>
                <a:gd name="T55" fmla="*/ 619 h 1751"/>
                <a:gd name="T56" fmla="*/ 101 w 1751"/>
                <a:gd name="T57" fmla="*/ 462 h 1751"/>
                <a:gd name="T58" fmla="*/ 198 w 1751"/>
                <a:gd name="T59" fmla="*/ 320 h 1751"/>
                <a:gd name="T60" fmla="*/ 320 w 1751"/>
                <a:gd name="T61" fmla="*/ 203 h 1751"/>
                <a:gd name="T62" fmla="*/ 457 w 1751"/>
                <a:gd name="T63" fmla="*/ 107 h 1751"/>
                <a:gd name="T64" fmla="*/ 614 w 1751"/>
                <a:gd name="T65" fmla="*/ 41 h 1751"/>
                <a:gd name="T66" fmla="*/ 787 w 1751"/>
                <a:gd name="T67" fmla="*/ 5 h 1751"/>
                <a:gd name="T68" fmla="*/ 878 w 1751"/>
                <a:gd name="T69" fmla="*/ 0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1" h="1751">
                  <a:moveTo>
                    <a:pt x="878" y="0"/>
                  </a:moveTo>
                  <a:lnTo>
                    <a:pt x="878" y="0"/>
                  </a:lnTo>
                  <a:lnTo>
                    <a:pt x="964" y="5"/>
                  </a:lnTo>
                  <a:lnTo>
                    <a:pt x="1051" y="20"/>
                  </a:lnTo>
                  <a:lnTo>
                    <a:pt x="1137" y="41"/>
                  </a:lnTo>
                  <a:lnTo>
                    <a:pt x="1218" y="71"/>
                  </a:lnTo>
                  <a:lnTo>
                    <a:pt x="1294" y="107"/>
                  </a:lnTo>
                  <a:lnTo>
                    <a:pt x="1365" y="152"/>
                  </a:lnTo>
                  <a:lnTo>
                    <a:pt x="1431" y="203"/>
                  </a:lnTo>
                  <a:lnTo>
                    <a:pt x="1497" y="259"/>
                  </a:lnTo>
                  <a:lnTo>
                    <a:pt x="1553" y="320"/>
                  </a:lnTo>
                  <a:lnTo>
                    <a:pt x="1604" y="386"/>
                  </a:lnTo>
                  <a:lnTo>
                    <a:pt x="1650" y="462"/>
                  </a:lnTo>
                  <a:lnTo>
                    <a:pt x="1685" y="538"/>
                  </a:lnTo>
                  <a:lnTo>
                    <a:pt x="1716" y="619"/>
                  </a:lnTo>
                  <a:lnTo>
                    <a:pt x="1736" y="700"/>
                  </a:lnTo>
                  <a:lnTo>
                    <a:pt x="1751" y="787"/>
                  </a:lnTo>
                  <a:lnTo>
                    <a:pt x="1751" y="878"/>
                  </a:lnTo>
                  <a:lnTo>
                    <a:pt x="1751" y="878"/>
                  </a:lnTo>
                  <a:lnTo>
                    <a:pt x="1751" y="964"/>
                  </a:lnTo>
                  <a:lnTo>
                    <a:pt x="1736" y="1056"/>
                  </a:lnTo>
                  <a:lnTo>
                    <a:pt x="1716" y="1137"/>
                  </a:lnTo>
                  <a:lnTo>
                    <a:pt x="1685" y="1218"/>
                  </a:lnTo>
                  <a:lnTo>
                    <a:pt x="1650" y="1294"/>
                  </a:lnTo>
                  <a:lnTo>
                    <a:pt x="1604" y="1365"/>
                  </a:lnTo>
                  <a:lnTo>
                    <a:pt x="1553" y="1436"/>
                  </a:lnTo>
                  <a:lnTo>
                    <a:pt x="1497" y="1497"/>
                  </a:lnTo>
                  <a:lnTo>
                    <a:pt x="1431" y="1553"/>
                  </a:lnTo>
                  <a:lnTo>
                    <a:pt x="1365" y="1604"/>
                  </a:lnTo>
                  <a:lnTo>
                    <a:pt x="1294" y="1650"/>
                  </a:lnTo>
                  <a:lnTo>
                    <a:pt x="1218" y="1685"/>
                  </a:lnTo>
                  <a:lnTo>
                    <a:pt x="1137" y="1715"/>
                  </a:lnTo>
                  <a:lnTo>
                    <a:pt x="1051" y="1736"/>
                  </a:lnTo>
                  <a:lnTo>
                    <a:pt x="964" y="1751"/>
                  </a:lnTo>
                  <a:lnTo>
                    <a:pt x="878" y="1751"/>
                  </a:lnTo>
                  <a:lnTo>
                    <a:pt x="878" y="1751"/>
                  </a:lnTo>
                  <a:lnTo>
                    <a:pt x="787" y="1751"/>
                  </a:lnTo>
                  <a:lnTo>
                    <a:pt x="700" y="1736"/>
                  </a:lnTo>
                  <a:lnTo>
                    <a:pt x="614" y="1715"/>
                  </a:lnTo>
                  <a:lnTo>
                    <a:pt x="533" y="1685"/>
                  </a:lnTo>
                  <a:lnTo>
                    <a:pt x="457" y="1650"/>
                  </a:lnTo>
                  <a:lnTo>
                    <a:pt x="386" y="1604"/>
                  </a:lnTo>
                  <a:lnTo>
                    <a:pt x="320" y="1553"/>
                  </a:lnTo>
                  <a:lnTo>
                    <a:pt x="254" y="1497"/>
                  </a:lnTo>
                  <a:lnTo>
                    <a:pt x="198" y="1436"/>
                  </a:lnTo>
                  <a:lnTo>
                    <a:pt x="147" y="1365"/>
                  </a:lnTo>
                  <a:lnTo>
                    <a:pt x="101" y="1294"/>
                  </a:lnTo>
                  <a:lnTo>
                    <a:pt x="66" y="1218"/>
                  </a:lnTo>
                  <a:lnTo>
                    <a:pt x="35" y="1137"/>
                  </a:lnTo>
                  <a:lnTo>
                    <a:pt x="15" y="1056"/>
                  </a:lnTo>
                  <a:lnTo>
                    <a:pt x="0" y="964"/>
                  </a:lnTo>
                  <a:lnTo>
                    <a:pt x="0" y="878"/>
                  </a:lnTo>
                  <a:lnTo>
                    <a:pt x="0" y="878"/>
                  </a:lnTo>
                  <a:lnTo>
                    <a:pt x="0" y="787"/>
                  </a:lnTo>
                  <a:lnTo>
                    <a:pt x="15" y="700"/>
                  </a:lnTo>
                  <a:lnTo>
                    <a:pt x="35" y="619"/>
                  </a:lnTo>
                  <a:lnTo>
                    <a:pt x="66" y="538"/>
                  </a:lnTo>
                  <a:lnTo>
                    <a:pt x="101" y="462"/>
                  </a:lnTo>
                  <a:lnTo>
                    <a:pt x="147" y="386"/>
                  </a:lnTo>
                  <a:lnTo>
                    <a:pt x="198" y="320"/>
                  </a:lnTo>
                  <a:lnTo>
                    <a:pt x="254" y="259"/>
                  </a:lnTo>
                  <a:lnTo>
                    <a:pt x="320" y="203"/>
                  </a:lnTo>
                  <a:lnTo>
                    <a:pt x="386" y="152"/>
                  </a:lnTo>
                  <a:lnTo>
                    <a:pt x="457" y="107"/>
                  </a:lnTo>
                  <a:lnTo>
                    <a:pt x="533" y="71"/>
                  </a:lnTo>
                  <a:lnTo>
                    <a:pt x="614" y="41"/>
                  </a:lnTo>
                  <a:lnTo>
                    <a:pt x="700" y="20"/>
                  </a:lnTo>
                  <a:lnTo>
                    <a:pt x="787" y="5"/>
                  </a:lnTo>
                  <a:lnTo>
                    <a:pt x="878" y="0"/>
                  </a:lnTo>
                  <a:lnTo>
                    <a:pt x="878"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6" name="Freeform 58"/>
            <p:cNvSpPr>
              <a:spLocks/>
            </p:cNvSpPr>
            <p:nvPr/>
          </p:nvSpPr>
          <p:spPr bwMode="auto">
            <a:xfrm>
              <a:off x="3440" y="782"/>
              <a:ext cx="1726" cy="1700"/>
            </a:xfrm>
            <a:custGeom>
              <a:avLst/>
              <a:gdLst>
                <a:gd name="T0" fmla="*/ 863 w 1726"/>
                <a:gd name="T1" fmla="*/ 0 h 1700"/>
                <a:gd name="T2" fmla="*/ 1036 w 1726"/>
                <a:gd name="T3" fmla="*/ 15 h 1700"/>
                <a:gd name="T4" fmla="*/ 1198 w 1726"/>
                <a:gd name="T5" fmla="*/ 65 h 1700"/>
                <a:gd name="T6" fmla="*/ 1345 w 1726"/>
                <a:gd name="T7" fmla="*/ 147 h 1700"/>
                <a:gd name="T8" fmla="*/ 1472 w 1726"/>
                <a:gd name="T9" fmla="*/ 248 h 1700"/>
                <a:gd name="T10" fmla="*/ 1574 w 1726"/>
                <a:gd name="T11" fmla="*/ 375 h 1700"/>
                <a:gd name="T12" fmla="*/ 1655 w 1726"/>
                <a:gd name="T13" fmla="*/ 517 h 1700"/>
                <a:gd name="T14" fmla="*/ 1706 w 1726"/>
                <a:gd name="T15" fmla="*/ 680 h 1700"/>
                <a:gd name="T16" fmla="*/ 1726 w 1726"/>
                <a:gd name="T17" fmla="*/ 852 h 1700"/>
                <a:gd name="T18" fmla="*/ 1721 w 1726"/>
                <a:gd name="T19" fmla="*/ 938 h 1700"/>
                <a:gd name="T20" fmla="*/ 1685 w 1726"/>
                <a:gd name="T21" fmla="*/ 1101 h 1700"/>
                <a:gd name="T22" fmla="*/ 1619 w 1726"/>
                <a:gd name="T23" fmla="*/ 1253 h 1700"/>
                <a:gd name="T24" fmla="*/ 1528 w 1726"/>
                <a:gd name="T25" fmla="*/ 1390 h 1700"/>
                <a:gd name="T26" fmla="*/ 1411 w 1726"/>
                <a:gd name="T27" fmla="*/ 1507 h 1700"/>
                <a:gd name="T28" fmla="*/ 1274 w 1726"/>
                <a:gd name="T29" fmla="*/ 1598 h 1700"/>
                <a:gd name="T30" fmla="*/ 1117 w 1726"/>
                <a:gd name="T31" fmla="*/ 1664 h 1700"/>
                <a:gd name="T32" fmla="*/ 949 w 1726"/>
                <a:gd name="T33" fmla="*/ 1695 h 1700"/>
                <a:gd name="T34" fmla="*/ 863 w 1726"/>
                <a:gd name="T35" fmla="*/ 1700 h 1700"/>
                <a:gd name="T36" fmla="*/ 690 w 1726"/>
                <a:gd name="T37" fmla="*/ 1684 h 1700"/>
                <a:gd name="T38" fmla="*/ 528 w 1726"/>
                <a:gd name="T39" fmla="*/ 1634 h 1700"/>
                <a:gd name="T40" fmla="*/ 381 w 1726"/>
                <a:gd name="T41" fmla="*/ 1552 h 1700"/>
                <a:gd name="T42" fmla="*/ 254 w 1726"/>
                <a:gd name="T43" fmla="*/ 1451 h 1700"/>
                <a:gd name="T44" fmla="*/ 147 w 1726"/>
                <a:gd name="T45" fmla="*/ 1324 h 1700"/>
                <a:gd name="T46" fmla="*/ 66 w 1726"/>
                <a:gd name="T47" fmla="*/ 1182 h 1700"/>
                <a:gd name="T48" fmla="*/ 15 w 1726"/>
                <a:gd name="T49" fmla="*/ 1020 h 1700"/>
                <a:gd name="T50" fmla="*/ 0 w 1726"/>
                <a:gd name="T51" fmla="*/ 852 h 1700"/>
                <a:gd name="T52" fmla="*/ 5 w 1726"/>
                <a:gd name="T53" fmla="*/ 761 h 1700"/>
                <a:gd name="T54" fmla="*/ 41 w 1726"/>
                <a:gd name="T55" fmla="*/ 598 h 1700"/>
                <a:gd name="T56" fmla="*/ 107 w 1726"/>
                <a:gd name="T57" fmla="*/ 446 h 1700"/>
                <a:gd name="T58" fmla="*/ 198 w 1726"/>
                <a:gd name="T59" fmla="*/ 309 h 1700"/>
                <a:gd name="T60" fmla="*/ 315 w 1726"/>
                <a:gd name="T61" fmla="*/ 192 h 1700"/>
                <a:gd name="T62" fmla="*/ 452 w 1726"/>
                <a:gd name="T63" fmla="*/ 101 h 1700"/>
                <a:gd name="T64" fmla="*/ 604 w 1726"/>
                <a:gd name="T65" fmla="*/ 35 h 1700"/>
                <a:gd name="T66" fmla="*/ 772 w 1726"/>
                <a:gd name="T67" fmla="*/ 5 h 1700"/>
                <a:gd name="T68" fmla="*/ 863 w 1726"/>
                <a:gd name="T69" fmla="*/ 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6" h="1700">
                  <a:moveTo>
                    <a:pt x="863" y="0"/>
                  </a:moveTo>
                  <a:lnTo>
                    <a:pt x="863" y="0"/>
                  </a:lnTo>
                  <a:lnTo>
                    <a:pt x="949" y="5"/>
                  </a:lnTo>
                  <a:lnTo>
                    <a:pt x="1036" y="15"/>
                  </a:lnTo>
                  <a:lnTo>
                    <a:pt x="1117" y="35"/>
                  </a:lnTo>
                  <a:lnTo>
                    <a:pt x="1198" y="65"/>
                  </a:lnTo>
                  <a:lnTo>
                    <a:pt x="1274" y="101"/>
                  </a:lnTo>
                  <a:lnTo>
                    <a:pt x="1345" y="147"/>
                  </a:lnTo>
                  <a:lnTo>
                    <a:pt x="1411" y="192"/>
                  </a:lnTo>
                  <a:lnTo>
                    <a:pt x="1472" y="248"/>
                  </a:lnTo>
                  <a:lnTo>
                    <a:pt x="1528" y="309"/>
                  </a:lnTo>
                  <a:lnTo>
                    <a:pt x="1574" y="375"/>
                  </a:lnTo>
                  <a:lnTo>
                    <a:pt x="1619" y="446"/>
                  </a:lnTo>
                  <a:lnTo>
                    <a:pt x="1655" y="517"/>
                  </a:lnTo>
                  <a:lnTo>
                    <a:pt x="1685" y="598"/>
                  </a:lnTo>
                  <a:lnTo>
                    <a:pt x="1706" y="680"/>
                  </a:lnTo>
                  <a:lnTo>
                    <a:pt x="1721" y="761"/>
                  </a:lnTo>
                  <a:lnTo>
                    <a:pt x="1726" y="852"/>
                  </a:lnTo>
                  <a:lnTo>
                    <a:pt x="1726" y="852"/>
                  </a:lnTo>
                  <a:lnTo>
                    <a:pt x="1721" y="938"/>
                  </a:lnTo>
                  <a:lnTo>
                    <a:pt x="1706" y="1020"/>
                  </a:lnTo>
                  <a:lnTo>
                    <a:pt x="1685" y="1101"/>
                  </a:lnTo>
                  <a:lnTo>
                    <a:pt x="1655" y="1182"/>
                  </a:lnTo>
                  <a:lnTo>
                    <a:pt x="1619" y="1253"/>
                  </a:lnTo>
                  <a:lnTo>
                    <a:pt x="1574" y="1324"/>
                  </a:lnTo>
                  <a:lnTo>
                    <a:pt x="1528" y="1390"/>
                  </a:lnTo>
                  <a:lnTo>
                    <a:pt x="1472" y="1451"/>
                  </a:lnTo>
                  <a:lnTo>
                    <a:pt x="1411" y="1507"/>
                  </a:lnTo>
                  <a:lnTo>
                    <a:pt x="1345" y="1552"/>
                  </a:lnTo>
                  <a:lnTo>
                    <a:pt x="1274" y="1598"/>
                  </a:lnTo>
                  <a:lnTo>
                    <a:pt x="1198" y="1634"/>
                  </a:lnTo>
                  <a:lnTo>
                    <a:pt x="1117" y="1664"/>
                  </a:lnTo>
                  <a:lnTo>
                    <a:pt x="1036" y="1684"/>
                  </a:lnTo>
                  <a:lnTo>
                    <a:pt x="949" y="1695"/>
                  </a:lnTo>
                  <a:lnTo>
                    <a:pt x="863" y="1700"/>
                  </a:lnTo>
                  <a:lnTo>
                    <a:pt x="863" y="1700"/>
                  </a:lnTo>
                  <a:lnTo>
                    <a:pt x="772" y="1695"/>
                  </a:lnTo>
                  <a:lnTo>
                    <a:pt x="690" y="1684"/>
                  </a:lnTo>
                  <a:lnTo>
                    <a:pt x="604" y="1664"/>
                  </a:lnTo>
                  <a:lnTo>
                    <a:pt x="528" y="1634"/>
                  </a:lnTo>
                  <a:lnTo>
                    <a:pt x="452" y="1598"/>
                  </a:lnTo>
                  <a:lnTo>
                    <a:pt x="381" y="1552"/>
                  </a:lnTo>
                  <a:lnTo>
                    <a:pt x="315" y="1507"/>
                  </a:lnTo>
                  <a:lnTo>
                    <a:pt x="254" y="1451"/>
                  </a:lnTo>
                  <a:lnTo>
                    <a:pt x="198" y="1390"/>
                  </a:lnTo>
                  <a:lnTo>
                    <a:pt x="147" y="1324"/>
                  </a:lnTo>
                  <a:lnTo>
                    <a:pt x="107" y="1253"/>
                  </a:lnTo>
                  <a:lnTo>
                    <a:pt x="66" y="1182"/>
                  </a:lnTo>
                  <a:lnTo>
                    <a:pt x="41" y="1101"/>
                  </a:lnTo>
                  <a:lnTo>
                    <a:pt x="15" y="1020"/>
                  </a:lnTo>
                  <a:lnTo>
                    <a:pt x="5" y="938"/>
                  </a:lnTo>
                  <a:lnTo>
                    <a:pt x="0" y="852"/>
                  </a:lnTo>
                  <a:lnTo>
                    <a:pt x="0" y="852"/>
                  </a:lnTo>
                  <a:lnTo>
                    <a:pt x="5" y="761"/>
                  </a:lnTo>
                  <a:lnTo>
                    <a:pt x="15" y="680"/>
                  </a:lnTo>
                  <a:lnTo>
                    <a:pt x="41" y="598"/>
                  </a:lnTo>
                  <a:lnTo>
                    <a:pt x="66" y="517"/>
                  </a:lnTo>
                  <a:lnTo>
                    <a:pt x="107" y="446"/>
                  </a:lnTo>
                  <a:lnTo>
                    <a:pt x="147" y="375"/>
                  </a:lnTo>
                  <a:lnTo>
                    <a:pt x="198" y="309"/>
                  </a:lnTo>
                  <a:lnTo>
                    <a:pt x="254" y="248"/>
                  </a:lnTo>
                  <a:lnTo>
                    <a:pt x="315" y="192"/>
                  </a:lnTo>
                  <a:lnTo>
                    <a:pt x="381" y="147"/>
                  </a:lnTo>
                  <a:lnTo>
                    <a:pt x="452" y="101"/>
                  </a:lnTo>
                  <a:lnTo>
                    <a:pt x="528" y="65"/>
                  </a:lnTo>
                  <a:lnTo>
                    <a:pt x="604" y="35"/>
                  </a:lnTo>
                  <a:lnTo>
                    <a:pt x="690" y="15"/>
                  </a:lnTo>
                  <a:lnTo>
                    <a:pt x="772" y="5"/>
                  </a:lnTo>
                  <a:lnTo>
                    <a:pt x="863" y="0"/>
                  </a:lnTo>
                  <a:lnTo>
                    <a:pt x="863"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7" name="Freeform 59"/>
            <p:cNvSpPr>
              <a:spLocks/>
            </p:cNvSpPr>
            <p:nvPr/>
          </p:nvSpPr>
          <p:spPr bwMode="auto">
            <a:xfrm>
              <a:off x="3450" y="807"/>
              <a:ext cx="1696" cy="1649"/>
            </a:xfrm>
            <a:custGeom>
              <a:avLst/>
              <a:gdLst>
                <a:gd name="T0" fmla="*/ 848 w 1696"/>
                <a:gd name="T1" fmla="*/ 0 h 1649"/>
                <a:gd name="T2" fmla="*/ 1021 w 1696"/>
                <a:gd name="T3" fmla="*/ 15 h 1649"/>
                <a:gd name="T4" fmla="*/ 1178 w 1696"/>
                <a:gd name="T5" fmla="*/ 61 h 1649"/>
                <a:gd name="T6" fmla="*/ 1320 w 1696"/>
                <a:gd name="T7" fmla="*/ 137 h 1649"/>
                <a:gd name="T8" fmla="*/ 1447 w 1696"/>
                <a:gd name="T9" fmla="*/ 238 h 1649"/>
                <a:gd name="T10" fmla="*/ 1548 w 1696"/>
                <a:gd name="T11" fmla="*/ 360 h 1649"/>
                <a:gd name="T12" fmla="*/ 1625 w 1696"/>
                <a:gd name="T13" fmla="*/ 502 h 1649"/>
                <a:gd name="T14" fmla="*/ 1675 w 1696"/>
                <a:gd name="T15" fmla="*/ 660 h 1649"/>
                <a:gd name="T16" fmla="*/ 1696 w 1696"/>
                <a:gd name="T17" fmla="*/ 822 h 1649"/>
                <a:gd name="T18" fmla="*/ 1691 w 1696"/>
                <a:gd name="T19" fmla="*/ 908 h 1649"/>
                <a:gd name="T20" fmla="*/ 1655 w 1696"/>
                <a:gd name="T21" fmla="*/ 1071 h 1649"/>
                <a:gd name="T22" fmla="*/ 1589 w 1696"/>
                <a:gd name="T23" fmla="*/ 1218 h 1649"/>
                <a:gd name="T24" fmla="*/ 1498 w 1696"/>
                <a:gd name="T25" fmla="*/ 1350 h 1649"/>
                <a:gd name="T26" fmla="*/ 1386 w 1696"/>
                <a:gd name="T27" fmla="*/ 1461 h 1649"/>
                <a:gd name="T28" fmla="*/ 1249 w 1696"/>
                <a:gd name="T29" fmla="*/ 1548 h 1649"/>
                <a:gd name="T30" fmla="*/ 1097 w 1696"/>
                <a:gd name="T31" fmla="*/ 1614 h 1649"/>
                <a:gd name="T32" fmla="*/ 934 w 1696"/>
                <a:gd name="T33" fmla="*/ 1644 h 1649"/>
                <a:gd name="T34" fmla="*/ 848 w 1696"/>
                <a:gd name="T35" fmla="*/ 1649 h 1649"/>
                <a:gd name="T36" fmla="*/ 680 w 1696"/>
                <a:gd name="T37" fmla="*/ 1634 h 1649"/>
                <a:gd name="T38" fmla="*/ 518 w 1696"/>
                <a:gd name="T39" fmla="*/ 1583 h 1649"/>
                <a:gd name="T40" fmla="*/ 376 w 1696"/>
                <a:gd name="T41" fmla="*/ 1507 h 1649"/>
                <a:gd name="T42" fmla="*/ 249 w 1696"/>
                <a:gd name="T43" fmla="*/ 1406 h 1649"/>
                <a:gd name="T44" fmla="*/ 147 w 1696"/>
                <a:gd name="T45" fmla="*/ 1284 h 1649"/>
                <a:gd name="T46" fmla="*/ 71 w 1696"/>
                <a:gd name="T47" fmla="*/ 1142 h 1649"/>
                <a:gd name="T48" fmla="*/ 21 w 1696"/>
                <a:gd name="T49" fmla="*/ 990 h 1649"/>
                <a:gd name="T50" fmla="*/ 0 w 1696"/>
                <a:gd name="T51" fmla="*/ 822 h 1649"/>
                <a:gd name="T52" fmla="*/ 5 w 1696"/>
                <a:gd name="T53" fmla="*/ 741 h 1649"/>
                <a:gd name="T54" fmla="*/ 41 w 1696"/>
                <a:gd name="T55" fmla="*/ 578 h 1649"/>
                <a:gd name="T56" fmla="*/ 107 w 1696"/>
                <a:gd name="T57" fmla="*/ 431 h 1649"/>
                <a:gd name="T58" fmla="*/ 198 w 1696"/>
                <a:gd name="T59" fmla="*/ 299 h 1649"/>
                <a:gd name="T60" fmla="*/ 310 w 1696"/>
                <a:gd name="T61" fmla="*/ 188 h 1649"/>
                <a:gd name="T62" fmla="*/ 447 w 1696"/>
                <a:gd name="T63" fmla="*/ 96 h 1649"/>
                <a:gd name="T64" fmla="*/ 599 w 1696"/>
                <a:gd name="T65" fmla="*/ 35 h 1649"/>
                <a:gd name="T66" fmla="*/ 762 w 1696"/>
                <a:gd name="T67" fmla="*/ 0 h 1649"/>
                <a:gd name="T68" fmla="*/ 848 w 1696"/>
                <a:gd name="T69" fmla="*/ 0 h 1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96" h="1649">
                  <a:moveTo>
                    <a:pt x="848" y="0"/>
                  </a:moveTo>
                  <a:lnTo>
                    <a:pt x="848" y="0"/>
                  </a:lnTo>
                  <a:lnTo>
                    <a:pt x="934" y="0"/>
                  </a:lnTo>
                  <a:lnTo>
                    <a:pt x="1021" y="15"/>
                  </a:lnTo>
                  <a:lnTo>
                    <a:pt x="1097" y="35"/>
                  </a:lnTo>
                  <a:lnTo>
                    <a:pt x="1178" y="61"/>
                  </a:lnTo>
                  <a:lnTo>
                    <a:pt x="1249" y="96"/>
                  </a:lnTo>
                  <a:lnTo>
                    <a:pt x="1320" y="137"/>
                  </a:lnTo>
                  <a:lnTo>
                    <a:pt x="1386" y="188"/>
                  </a:lnTo>
                  <a:lnTo>
                    <a:pt x="1447" y="238"/>
                  </a:lnTo>
                  <a:lnTo>
                    <a:pt x="1498" y="299"/>
                  </a:lnTo>
                  <a:lnTo>
                    <a:pt x="1548" y="360"/>
                  </a:lnTo>
                  <a:lnTo>
                    <a:pt x="1589" y="431"/>
                  </a:lnTo>
                  <a:lnTo>
                    <a:pt x="1625" y="502"/>
                  </a:lnTo>
                  <a:lnTo>
                    <a:pt x="1655" y="578"/>
                  </a:lnTo>
                  <a:lnTo>
                    <a:pt x="1675" y="660"/>
                  </a:lnTo>
                  <a:lnTo>
                    <a:pt x="1691" y="741"/>
                  </a:lnTo>
                  <a:lnTo>
                    <a:pt x="1696" y="822"/>
                  </a:lnTo>
                  <a:lnTo>
                    <a:pt x="1696" y="822"/>
                  </a:lnTo>
                  <a:lnTo>
                    <a:pt x="1691" y="908"/>
                  </a:lnTo>
                  <a:lnTo>
                    <a:pt x="1675" y="990"/>
                  </a:lnTo>
                  <a:lnTo>
                    <a:pt x="1655" y="1071"/>
                  </a:lnTo>
                  <a:lnTo>
                    <a:pt x="1625" y="1142"/>
                  </a:lnTo>
                  <a:lnTo>
                    <a:pt x="1589" y="1218"/>
                  </a:lnTo>
                  <a:lnTo>
                    <a:pt x="1548" y="1284"/>
                  </a:lnTo>
                  <a:lnTo>
                    <a:pt x="1498" y="1350"/>
                  </a:lnTo>
                  <a:lnTo>
                    <a:pt x="1447" y="1406"/>
                  </a:lnTo>
                  <a:lnTo>
                    <a:pt x="1386" y="1461"/>
                  </a:lnTo>
                  <a:lnTo>
                    <a:pt x="1320" y="1507"/>
                  </a:lnTo>
                  <a:lnTo>
                    <a:pt x="1249" y="1548"/>
                  </a:lnTo>
                  <a:lnTo>
                    <a:pt x="1178" y="1583"/>
                  </a:lnTo>
                  <a:lnTo>
                    <a:pt x="1097" y="1614"/>
                  </a:lnTo>
                  <a:lnTo>
                    <a:pt x="1021" y="1634"/>
                  </a:lnTo>
                  <a:lnTo>
                    <a:pt x="934" y="1644"/>
                  </a:lnTo>
                  <a:lnTo>
                    <a:pt x="848" y="1649"/>
                  </a:lnTo>
                  <a:lnTo>
                    <a:pt x="848" y="1649"/>
                  </a:lnTo>
                  <a:lnTo>
                    <a:pt x="762" y="1644"/>
                  </a:lnTo>
                  <a:lnTo>
                    <a:pt x="680" y="1634"/>
                  </a:lnTo>
                  <a:lnTo>
                    <a:pt x="599" y="1614"/>
                  </a:lnTo>
                  <a:lnTo>
                    <a:pt x="518" y="1583"/>
                  </a:lnTo>
                  <a:lnTo>
                    <a:pt x="447" y="1548"/>
                  </a:lnTo>
                  <a:lnTo>
                    <a:pt x="376" y="1507"/>
                  </a:lnTo>
                  <a:lnTo>
                    <a:pt x="310" y="1461"/>
                  </a:lnTo>
                  <a:lnTo>
                    <a:pt x="249" y="1406"/>
                  </a:lnTo>
                  <a:lnTo>
                    <a:pt x="198" y="1350"/>
                  </a:lnTo>
                  <a:lnTo>
                    <a:pt x="147" y="1284"/>
                  </a:lnTo>
                  <a:lnTo>
                    <a:pt x="107" y="1218"/>
                  </a:lnTo>
                  <a:lnTo>
                    <a:pt x="71" y="1142"/>
                  </a:lnTo>
                  <a:lnTo>
                    <a:pt x="41" y="1071"/>
                  </a:lnTo>
                  <a:lnTo>
                    <a:pt x="21" y="990"/>
                  </a:lnTo>
                  <a:lnTo>
                    <a:pt x="5" y="908"/>
                  </a:lnTo>
                  <a:lnTo>
                    <a:pt x="0" y="822"/>
                  </a:lnTo>
                  <a:lnTo>
                    <a:pt x="0" y="822"/>
                  </a:lnTo>
                  <a:lnTo>
                    <a:pt x="5" y="741"/>
                  </a:lnTo>
                  <a:lnTo>
                    <a:pt x="21" y="660"/>
                  </a:lnTo>
                  <a:lnTo>
                    <a:pt x="41" y="578"/>
                  </a:lnTo>
                  <a:lnTo>
                    <a:pt x="71" y="502"/>
                  </a:lnTo>
                  <a:lnTo>
                    <a:pt x="107" y="431"/>
                  </a:lnTo>
                  <a:lnTo>
                    <a:pt x="147" y="360"/>
                  </a:lnTo>
                  <a:lnTo>
                    <a:pt x="198" y="299"/>
                  </a:lnTo>
                  <a:lnTo>
                    <a:pt x="249" y="238"/>
                  </a:lnTo>
                  <a:lnTo>
                    <a:pt x="310" y="188"/>
                  </a:lnTo>
                  <a:lnTo>
                    <a:pt x="376" y="137"/>
                  </a:lnTo>
                  <a:lnTo>
                    <a:pt x="447" y="96"/>
                  </a:lnTo>
                  <a:lnTo>
                    <a:pt x="518" y="61"/>
                  </a:lnTo>
                  <a:lnTo>
                    <a:pt x="599" y="35"/>
                  </a:lnTo>
                  <a:lnTo>
                    <a:pt x="680" y="15"/>
                  </a:lnTo>
                  <a:lnTo>
                    <a:pt x="762" y="0"/>
                  </a:lnTo>
                  <a:lnTo>
                    <a:pt x="848" y="0"/>
                  </a:lnTo>
                  <a:lnTo>
                    <a:pt x="848"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8" name="Freeform 60"/>
            <p:cNvSpPr>
              <a:spLocks/>
            </p:cNvSpPr>
            <p:nvPr/>
          </p:nvSpPr>
          <p:spPr bwMode="auto">
            <a:xfrm>
              <a:off x="3465" y="827"/>
              <a:ext cx="1660" cy="1604"/>
            </a:xfrm>
            <a:custGeom>
              <a:avLst/>
              <a:gdLst>
                <a:gd name="T0" fmla="*/ 828 w 1660"/>
                <a:gd name="T1" fmla="*/ 0 h 1604"/>
                <a:gd name="T2" fmla="*/ 995 w 1660"/>
                <a:gd name="T3" fmla="*/ 15 h 1604"/>
                <a:gd name="T4" fmla="*/ 1153 w 1660"/>
                <a:gd name="T5" fmla="*/ 66 h 1604"/>
                <a:gd name="T6" fmla="*/ 1295 w 1660"/>
                <a:gd name="T7" fmla="*/ 137 h 1604"/>
                <a:gd name="T8" fmla="*/ 1417 w 1660"/>
                <a:gd name="T9" fmla="*/ 239 h 1604"/>
                <a:gd name="T10" fmla="*/ 1518 w 1660"/>
                <a:gd name="T11" fmla="*/ 355 h 1604"/>
                <a:gd name="T12" fmla="*/ 1594 w 1660"/>
                <a:gd name="T13" fmla="*/ 492 h 1604"/>
                <a:gd name="T14" fmla="*/ 1640 w 1660"/>
                <a:gd name="T15" fmla="*/ 640 h 1604"/>
                <a:gd name="T16" fmla="*/ 1660 w 1660"/>
                <a:gd name="T17" fmla="*/ 802 h 1604"/>
                <a:gd name="T18" fmla="*/ 1655 w 1660"/>
                <a:gd name="T19" fmla="*/ 883 h 1604"/>
                <a:gd name="T20" fmla="*/ 1620 w 1660"/>
                <a:gd name="T21" fmla="*/ 1041 h 1604"/>
                <a:gd name="T22" fmla="*/ 1559 w 1660"/>
                <a:gd name="T23" fmla="*/ 1183 h 1604"/>
                <a:gd name="T24" fmla="*/ 1468 w 1660"/>
                <a:gd name="T25" fmla="*/ 1310 h 1604"/>
                <a:gd name="T26" fmla="*/ 1356 w 1660"/>
                <a:gd name="T27" fmla="*/ 1421 h 1604"/>
                <a:gd name="T28" fmla="*/ 1224 w 1660"/>
                <a:gd name="T29" fmla="*/ 1507 h 1604"/>
                <a:gd name="T30" fmla="*/ 1077 w 1660"/>
                <a:gd name="T31" fmla="*/ 1568 h 1604"/>
                <a:gd name="T32" fmla="*/ 914 w 1660"/>
                <a:gd name="T33" fmla="*/ 1599 h 1604"/>
                <a:gd name="T34" fmla="*/ 828 w 1660"/>
                <a:gd name="T35" fmla="*/ 1604 h 1604"/>
                <a:gd name="T36" fmla="*/ 660 w 1660"/>
                <a:gd name="T37" fmla="*/ 1584 h 1604"/>
                <a:gd name="T38" fmla="*/ 508 w 1660"/>
                <a:gd name="T39" fmla="*/ 1538 h 1604"/>
                <a:gd name="T40" fmla="*/ 366 w 1660"/>
                <a:gd name="T41" fmla="*/ 1467 h 1604"/>
                <a:gd name="T42" fmla="*/ 244 w 1660"/>
                <a:gd name="T43" fmla="*/ 1365 h 1604"/>
                <a:gd name="T44" fmla="*/ 143 w 1660"/>
                <a:gd name="T45" fmla="*/ 1249 h 1604"/>
                <a:gd name="T46" fmla="*/ 66 w 1660"/>
                <a:gd name="T47" fmla="*/ 1112 h 1604"/>
                <a:gd name="T48" fmla="*/ 16 w 1660"/>
                <a:gd name="T49" fmla="*/ 964 h 1604"/>
                <a:gd name="T50" fmla="*/ 0 w 1660"/>
                <a:gd name="T51" fmla="*/ 802 h 1604"/>
                <a:gd name="T52" fmla="*/ 6 w 1660"/>
                <a:gd name="T53" fmla="*/ 721 h 1604"/>
                <a:gd name="T54" fmla="*/ 36 w 1660"/>
                <a:gd name="T55" fmla="*/ 564 h 1604"/>
                <a:gd name="T56" fmla="*/ 102 w 1660"/>
                <a:gd name="T57" fmla="*/ 421 h 1604"/>
                <a:gd name="T58" fmla="*/ 188 w 1660"/>
                <a:gd name="T59" fmla="*/ 295 h 1604"/>
                <a:gd name="T60" fmla="*/ 300 w 1660"/>
                <a:gd name="T61" fmla="*/ 183 h 1604"/>
                <a:gd name="T62" fmla="*/ 437 w 1660"/>
                <a:gd name="T63" fmla="*/ 97 h 1604"/>
                <a:gd name="T64" fmla="*/ 584 w 1660"/>
                <a:gd name="T65" fmla="*/ 36 h 1604"/>
                <a:gd name="T66" fmla="*/ 747 w 1660"/>
                <a:gd name="T67" fmla="*/ 5 h 1604"/>
                <a:gd name="T68" fmla="*/ 828 w 1660"/>
                <a:gd name="T69"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0" h="1604">
                  <a:moveTo>
                    <a:pt x="828" y="0"/>
                  </a:moveTo>
                  <a:lnTo>
                    <a:pt x="828" y="0"/>
                  </a:lnTo>
                  <a:lnTo>
                    <a:pt x="914" y="5"/>
                  </a:lnTo>
                  <a:lnTo>
                    <a:pt x="995" y="15"/>
                  </a:lnTo>
                  <a:lnTo>
                    <a:pt x="1077" y="36"/>
                  </a:lnTo>
                  <a:lnTo>
                    <a:pt x="1153" y="66"/>
                  </a:lnTo>
                  <a:lnTo>
                    <a:pt x="1224" y="97"/>
                  </a:lnTo>
                  <a:lnTo>
                    <a:pt x="1295" y="137"/>
                  </a:lnTo>
                  <a:lnTo>
                    <a:pt x="1356" y="183"/>
                  </a:lnTo>
                  <a:lnTo>
                    <a:pt x="1417" y="239"/>
                  </a:lnTo>
                  <a:lnTo>
                    <a:pt x="1468" y="295"/>
                  </a:lnTo>
                  <a:lnTo>
                    <a:pt x="1518" y="355"/>
                  </a:lnTo>
                  <a:lnTo>
                    <a:pt x="1559" y="421"/>
                  </a:lnTo>
                  <a:lnTo>
                    <a:pt x="1594" y="492"/>
                  </a:lnTo>
                  <a:lnTo>
                    <a:pt x="1620" y="564"/>
                  </a:lnTo>
                  <a:lnTo>
                    <a:pt x="1640" y="640"/>
                  </a:lnTo>
                  <a:lnTo>
                    <a:pt x="1655" y="721"/>
                  </a:lnTo>
                  <a:lnTo>
                    <a:pt x="1660" y="802"/>
                  </a:lnTo>
                  <a:lnTo>
                    <a:pt x="1660" y="802"/>
                  </a:lnTo>
                  <a:lnTo>
                    <a:pt x="1655" y="883"/>
                  </a:lnTo>
                  <a:lnTo>
                    <a:pt x="1640" y="964"/>
                  </a:lnTo>
                  <a:lnTo>
                    <a:pt x="1620" y="1041"/>
                  </a:lnTo>
                  <a:lnTo>
                    <a:pt x="1594" y="1112"/>
                  </a:lnTo>
                  <a:lnTo>
                    <a:pt x="1559" y="1183"/>
                  </a:lnTo>
                  <a:lnTo>
                    <a:pt x="1518" y="1249"/>
                  </a:lnTo>
                  <a:lnTo>
                    <a:pt x="1468" y="1310"/>
                  </a:lnTo>
                  <a:lnTo>
                    <a:pt x="1417" y="1365"/>
                  </a:lnTo>
                  <a:lnTo>
                    <a:pt x="1356" y="1421"/>
                  </a:lnTo>
                  <a:lnTo>
                    <a:pt x="1295" y="1467"/>
                  </a:lnTo>
                  <a:lnTo>
                    <a:pt x="1224" y="1507"/>
                  </a:lnTo>
                  <a:lnTo>
                    <a:pt x="1153" y="1538"/>
                  </a:lnTo>
                  <a:lnTo>
                    <a:pt x="1077" y="1568"/>
                  </a:lnTo>
                  <a:lnTo>
                    <a:pt x="995" y="1584"/>
                  </a:lnTo>
                  <a:lnTo>
                    <a:pt x="914" y="1599"/>
                  </a:lnTo>
                  <a:lnTo>
                    <a:pt x="828" y="1604"/>
                  </a:lnTo>
                  <a:lnTo>
                    <a:pt x="828" y="1604"/>
                  </a:lnTo>
                  <a:lnTo>
                    <a:pt x="747" y="1599"/>
                  </a:lnTo>
                  <a:lnTo>
                    <a:pt x="660" y="1584"/>
                  </a:lnTo>
                  <a:lnTo>
                    <a:pt x="584" y="1568"/>
                  </a:lnTo>
                  <a:lnTo>
                    <a:pt x="508" y="1538"/>
                  </a:lnTo>
                  <a:lnTo>
                    <a:pt x="437" y="1507"/>
                  </a:lnTo>
                  <a:lnTo>
                    <a:pt x="366" y="1467"/>
                  </a:lnTo>
                  <a:lnTo>
                    <a:pt x="300" y="1421"/>
                  </a:lnTo>
                  <a:lnTo>
                    <a:pt x="244" y="1365"/>
                  </a:lnTo>
                  <a:lnTo>
                    <a:pt x="188" y="1310"/>
                  </a:lnTo>
                  <a:lnTo>
                    <a:pt x="143" y="1249"/>
                  </a:lnTo>
                  <a:lnTo>
                    <a:pt x="102" y="1183"/>
                  </a:lnTo>
                  <a:lnTo>
                    <a:pt x="66" y="1112"/>
                  </a:lnTo>
                  <a:lnTo>
                    <a:pt x="36" y="1041"/>
                  </a:lnTo>
                  <a:lnTo>
                    <a:pt x="16" y="964"/>
                  </a:lnTo>
                  <a:lnTo>
                    <a:pt x="6" y="883"/>
                  </a:lnTo>
                  <a:lnTo>
                    <a:pt x="0" y="802"/>
                  </a:lnTo>
                  <a:lnTo>
                    <a:pt x="0" y="802"/>
                  </a:lnTo>
                  <a:lnTo>
                    <a:pt x="6" y="721"/>
                  </a:lnTo>
                  <a:lnTo>
                    <a:pt x="16" y="640"/>
                  </a:lnTo>
                  <a:lnTo>
                    <a:pt x="36" y="564"/>
                  </a:lnTo>
                  <a:lnTo>
                    <a:pt x="66" y="492"/>
                  </a:lnTo>
                  <a:lnTo>
                    <a:pt x="102" y="421"/>
                  </a:lnTo>
                  <a:lnTo>
                    <a:pt x="143" y="355"/>
                  </a:lnTo>
                  <a:lnTo>
                    <a:pt x="188" y="295"/>
                  </a:lnTo>
                  <a:lnTo>
                    <a:pt x="244" y="239"/>
                  </a:lnTo>
                  <a:lnTo>
                    <a:pt x="300" y="183"/>
                  </a:lnTo>
                  <a:lnTo>
                    <a:pt x="366" y="137"/>
                  </a:lnTo>
                  <a:lnTo>
                    <a:pt x="437" y="97"/>
                  </a:lnTo>
                  <a:lnTo>
                    <a:pt x="508" y="66"/>
                  </a:lnTo>
                  <a:lnTo>
                    <a:pt x="584" y="36"/>
                  </a:lnTo>
                  <a:lnTo>
                    <a:pt x="660" y="15"/>
                  </a:lnTo>
                  <a:lnTo>
                    <a:pt x="747" y="5"/>
                  </a:lnTo>
                  <a:lnTo>
                    <a:pt x="828" y="0"/>
                  </a:lnTo>
                  <a:lnTo>
                    <a:pt x="8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9" name="Freeform 61"/>
            <p:cNvSpPr>
              <a:spLocks/>
            </p:cNvSpPr>
            <p:nvPr/>
          </p:nvSpPr>
          <p:spPr bwMode="auto">
            <a:xfrm>
              <a:off x="3476" y="853"/>
              <a:ext cx="1629" cy="1547"/>
            </a:xfrm>
            <a:custGeom>
              <a:avLst/>
              <a:gdLst>
                <a:gd name="T0" fmla="*/ 817 w 1629"/>
                <a:gd name="T1" fmla="*/ 0 h 1547"/>
                <a:gd name="T2" fmla="*/ 979 w 1629"/>
                <a:gd name="T3" fmla="*/ 15 h 1547"/>
                <a:gd name="T4" fmla="*/ 1132 w 1629"/>
                <a:gd name="T5" fmla="*/ 60 h 1547"/>
                <a:gd name="T6" fmla="*/ 1269 w 1629"/>
                <a:gd name="T7" fmla="*/ 132 h 1547"/>
                <a:gd name="T8" fmla="*/ 1391 w 1629"/>
                <a:gd name="T9" fmla="*/ 228 h 1547"/>
                <a:gd name="T10" fmla="*/ 1487 w 1629"/>
                <a:gd name="T11" fmla="*/ 340 h 1547"/>
                <a:gd name="T12" fmla="*/ 1563 w 1629"/>
                <a:gd name="T13" fmla="*/ 472 h 1547"/>
                <a:gd name="T14" fmla="*/ 1609 w 1629"/>
                <a:gd name="T15" fmla="*/ 619 h 1547"/>
                <a:gd name="T16" fmla="*/ 1629 w 1629"/>
                <a:gd name="T17" fmla="*/ 776 h 1547"/>
                <a:gd name="T18" fmla="*/ 1624 w 1629"/>
                <a:gd name="T19" fmla="*/ 852 h 1547"/>
                <a:gd name="T20" fmla="*/ 1594 w 1629"/>
                <a:gd name="T21" fmla="*/ 1004 h 1547"/>
                <a:gd name="T22" fmla="*/ 1528 w 1629"/>
                <a:gd name="T23" fmla="*/ 1141 h 1547"/>
                <a:gd name="T24" fmla="*/ 1441 w 1629"/>
                <a:gd name="T25" fmla="*/ 1268 h 1547"/>
                <a:gd name="T26" fmla="*/ 1330 w 1629"/>
                <a:gd name="T27" fmla="*/ 1370 h 1547"/>
                <a:gd name="T28" fmla="*/ 1203 w 1629"/>
                <a:gd name="T29" fmla="*/ 1456 h 1547"/>
                <a:gd name="T30" fmla="*/ 1055 w 1629"/>
                <a:gd name="T31" fmla="*/ 1512 h 1547"/>
                <a:gd name="T32" fmla="*/ 898 w 1629"/>
                <a:gd name="T33" fmla="*/ 1547 h 1547"/>
                <a:gd name="T34" fmla="*/ 817 w 1629"/>
                <a:gd name="T35" fmla="*/ 1547 h 1547"/>
                <a:gd name="T36" fmla="*/ 649 w 1629"/>
                <a:gd name="T37" fmla="*/ 1532 h 1547"/>
                <a:gd name="T38" fmla="*/ 497 w 1629"/>
                <a:gd name="T39" fmla="*/ 1487 h 1547"/>
                <a:gd name="T40" fmla="*/ 360 w 1629"/>
                <a:gd name="T41" fmla="*/ 1415 h 1547"/>
                <a:gd name="T42" fmla="*/ 238 w 1629"/>
                <a:gd name="T43" fmla="*/ 1324 h 1547"/>
                <a:gd name="T44" fmla="*/ 142 w 1629"/>
                <a:gd name="T45" fmla="*/ 1207 h 1547"/>
                <a:gd name="T46" fmla="*/ 66 w 1629"/>
                <a:gd name="T47" fmla="*/ 1075 h 1547"/>
                <a:gd name="T48" fmla="*/ 20 w 1629"/>
                <a:gd name="T49" fmla="*/ 928 h 1547"/>
                <a:gd name="T50" fmla="*/ 0 w 1629"/>
                <a:gd name="T51" fmla="*/ 776 h 1547"/>
                <a:gd name="T52" fmla="*/ 5 w 1629"/>
                <a:gd name="T53" fmla="*/ 695 h 1547"/>
                <a:gd name="T54" fmla="*/ 40 w 1629"/>
                <a:gd name="T55" fmla="*/ 543 h 1547"/>
                <a:gd name="T56" fmla="*/ 101 w 1629"/>
                <a:gd name="T57" fmla="*/ 406 h 1547"/>
                <a:gd name="T58" fmla="*/ 187 w 1629"/>
                <a:gd name="T59" fmla="*/ 284 h 1547"/>
                <a:gd name="T60" fmla="*/ 299 w 1629"/>
                <a:gd name="T61" fmla="*/ 177 h 1547"/>
                <a:gd name="T62" fmla="*/ 426 w 1629"/>
                <a:gd name="T63" fmla="*/ 91 h 1547"/>
                <a:gd name="T64" fmla="*/ 573 w 1629"/>
                <a:gd name="T65" fmla="*/ 35 h 1547"/>
                <a:gd name="T66" fmla="*/ 731 w 1629"/>
                <a:gd name="T67" fmla="*/ 5 h 1547"/>
                <a:gd name="T68" fmla="*/ 817 w 1629"/>
                <a:gd name="T69" fmla="*/ 0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9" h="1547">
                  <a:moveTo>
                    <a:pt x="817" y="0"/>
                  </a:moveTo>
                  <a:lnTo>
                    <a:pt x="817" y="0"/>
                  </a:lnTo>
                  <a:lnTo>
                    <a:pt x="898" y="5"/>
                  </a:lnTo>
                  <a:lnTo>
                    <a:pt x="979" y="15"/>
                  </a:lnTo>
                  <a:lnTo>
                    <a:pt x="1055" y="35"/>
                  </a:lnTo>
                  <a:lnTo>
                    <a:pt x="1132" y="60"/>
                  </a:lnTo>
                  <a:lnTo>
                    <a:pt x="1203" y="91"/>
                  </a:lnTo>
                  <a:lnTo>
                    <a:pt x="1269" y="132"/>
                  </a:lnTo>
                  <a:lnTo>
                    <a:pt x="1330" y="177"/>
                  </a:lnTo>
                  <a:lnTo>
                    <a:pt x="1391" y="228"/>
                  </a:lnTo>
                  <a:lnTo>
                    <a:pt x="1441" y="284"/>
                  </a:lnTo>
                  <a:lnTo>
                    <a:pt x="1487" y="340"/>
                  </a:lnTo>
                  <a:lnTo>
                    <a:pt x="1528" y="406"/>
                  </a:lnTo>
                  <a:lnTo>
                    <a:pt x="1563" y="472"/>
                  </a:lnTo>
                  <a:lnTo>
                    <a:pt x="1594" y="543"/>
                  </a:lnTo>
                  <a:lnTo>
                    <a:pt x="1609" y="619"/>
                  </a:lnTo>
                  <a:lnTo>
                    <a:pt x="1624" y="695"/>
                  </a:lnTo>
                  <a:lnTo>
                    <a:pt x="1629" y="776"/>
                  </a:lnTo>
                  <a:lnTo>
                    <a:pt x="1629" y="776"/>
                  </a:lnTo>
                  <a:lnTo>
                    <a:pt x="1624" y="852"/>
                  </a:lnTo>
                  <a:lnTo>
                    <a:pt x="1609" y="928"/>
                  </a:lnTo>
                  <a:lnTo>
                    <a:pt x="1594" y="1004"/>
                  </a:lnTo>
                  <a:lnTo>
                    <a:pt x="1563" y="1075"/>
                  </a:lnTo>
                  <a:lnTo>
                    <a:pt x="1528" y="1141"/>
                  </a:lnTo>
                  <a:lnTo>
                    <a:pt x="1487" y="1207"/>
                  </a:lnTo>
                  <a:lnTo>
                    <a:pt x="1441" y="1268"/>
                  </a:lnTo>
                  <a:lnTo>
                    <a:pt x="1391" y="1324"/>
                  </a:lnTo>
                  <a:lnTo>
                    <a:pt x="1330" y="1370"/>
                  </a:lnTo>
                  <a:lnTo>
                    <a:pt x="1269" y="1415"/>
                  </a:lnTo>
                  <a:lnTo>
                    <a:pt x="1203" y="1456"/>
                  </a:lnTo>
                  <a:lnTo>
                    <a:pt x="1132" y="1487"/>
                  </a:lnTo>
                  <a:lnTo>
                    <a:pt x="1055" y="1512"/>
                  </a:lnTo>
                  <a:lnTo>
                    <a:pt x="979" y="1532"/>
                  </a:lnTo>
                  <a:lnTo>
                    <a:pt x="898" y="1547"/>
                  </a:lnTo>
                  <a:lnTo>
                    <a:pt x="817" y="1547"/>
                  </a:lnTo>
                  <a:lnTo>
                    <a:pt x="817" y="1547"/>
                  </a:lnTo>
                  <a:lnTo>
                    <a:pt x="731" y="1547"/>
                  </a:lnTo>
                  <a:lnTo>
                    <a:pt x="649" y="1532"/>
                  </a:lnTo>
                  <a:lnTo>
                    <a:pt x="573" y="1512"/>
                  </a:lnTo>
                  <a:lnTo>
                    <a:pt x="497" y="1487"/>
                  </a:lnTo>
                  <a:lnTo>
                    <a:pt x="426" y="1456"/>
                  </a:lnTo>
                  <a:lnTo>
                    <a:pt x="360" y="1415"/>
                  </a:lnTo>
                  <a:lnTo>
                    <a:pt x="299" y="1370"/>
                  </a:lnTo>
                  <a:lnTo>
                    <a:pt x="238" y="1324"/>
                  </a:lnTo>
                  <a:lnTo>
                    <a:pt x="187" y="1268"/>
                  </a:lnTo>
                  <a:lnTo>
                    <a:pt x="142" y="1207"/>
                  </a:lnTo>
                  <a:lnTo>
                    <a:pt x="101" y="1141"/>
                  </a:lnTo>
                  <a:lnTo>
                    <a:pt x="66" y="1075"/>
                  </a:lnTo>
                  <a:lnTo>
                    <a:pt x="40" y="1004"/>
                  </a:lnTo>
                  <a:lnTo>
                    <a:pt x="20" y="928"/>
                  </a:lnTo>
                  <a:lnTo>
                    <a:pt x="5" y="852"/>
                  </a:lnTo>
                  <a:lnTo>
                    <a:pt x="0" y="776"/>
                  </a:lnTo>
                  <a:lnTo>
                    <a:pt x="0" y="776"/>
                  </a:lnTo>
                  <a:lnTo>
                    <a:pt x="5" y="695"/>
                  </a:lnTo>
                  <a:lnTo>
                    <a:pt x="20" y="619"/>
                  </a:lnTo>
                  <a:lnTo>
                    <a:pt x="40" y="543"/>
                  </a:lnTo>
                  <a:lnTo>
                    <a:pt x="66" y="472"/>
                  </a:lnTo>
                  <a:lnTo>
                    <a:pt x="101" y="406"/>
                  </a:lnTo>
                  <a:lnTo>
                    <a:pt x="142" y="340"/>
                  </a:lnTo>
                  <a:lnTo>
                    <a:pt x="187" y="284"/>
                  </a:lnTo>
                  <a:lnTo>
                    <a:pt x="238" y="228"/>
                  </a:lnTo>
                  <a:lnTo>
                    <a:pt x="299" y="177"/>
                  </a:lnTo>
                  <a:lnTo>
                    <a:pt x="360" y="132"/>
                  </a:lnTo>
                  <a:lnTo>
                    <a:pt x="426" y="91"/>
                  </a:lnTo>
                  <a:lnTo>
                    <a:pt x="497" y="60"/>
                  </a:lnTo>
                  <a:lnTo>
                    <a:pt x="573" y="35"/>
                  </a:lnTo>
                  <a:lnTo>
                    <a:pt x="649" y="15"/>
                  </a:lnTo>
                  <a:lnTo>
                    <a:pt x="731" y="5"/>
                  </a:lnTo>
                  <a:lnTo>
                    <a:pt x="817" y="0"/>
                  </a:lnTo>
                  <a:lnTo>
                    <a:pt x="817"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0" name="Freeform 62"/>
            <p:cNvSpPr>
              <a:spLocks/>
            </p:cNvSpPr>
            <p:nvPr/>
          </p:nvSpPr>
          <p:spPr bwMode="auto">
            <a:xfrm>
              <a:off x="3491" y="878"/>
              <a:ext cx="1594" cy="1497"/>
            </a:xfrm>
            <a:custGeom>
              <a:avLst/>
              <a:gdLst>
                <a:gd name="T0" fmla="*/ 797 w 1594"/>
                <a:gd name="T1" fmla="*/ 0 h 1497"/>
                <a:gd name="T2" fmla="*/ 954 w 1594"/>
                <a:gd name="T3" fmla="*/ 15 h 1497"/>
                <a:gd name="T4" fmla="*/ 1106 w 1594"/>
                <a:gd name="T5" fmla="*/ 56 h 1497"/>
                <a:gd name="T6" fmla="*/ 1238 w 1594"/>
                <a:gd name="T7" fmla="*/ 127 h 1497"/>
                <a:gd name="T8" fmla="*/ 1360 w 1594"/>
                <a:gd name="T9" fmla="*/ 218 h 1497"/>
                <a:gd name="T10" fmla="*/ 1457 w 1594"/>
                <a:gd name="T11" fmla="*/ 330 h 1497"/>
                <a:gd name="T12" fmla="*/ 1528 w 1594"/>
                <a:gd name="T13" fmla="*/ 457 h 1497"/>
                <a:gd name="T14" fmla="*/ 1579 w 1594"/>
                <a:gd name="T15" fmla="*/ 599 h 1497"/>
                <a:gd name="T16" fmla="*/ 1594 w 1594"/>
                <a:gd name="T17" fmla="*/ 746 h 1497"/>
                <a:gd name="T18" fmla="*/ 1589 w 1594"/>
                <a:gd name="T19" fmla="*/ 822 h 1497"/>
                <a:gd name="T20" fmla="*/ 1558 w 1594"/>
                <a:gd name="T21" fmla="*/ 969 h 1497"/>
                <a:gd name="T22" fmla="*/ 1497 w 1594"/>
                <a:gd name="T23" fmla="*/ 1106 h 1497"/>
                <a:gd name="T24" fmla="*/ 1411 w 1594"/>
                <a:gd name="T25" fmla="*/ 1223 h 1497"/>
                <a:gd name="T26" fmla="*/ 1304 w 1594"/>
                <a:gd name="T27" fmla="*/ 1325 h 1497"/>
                <a:gd name="T28" fmla="*/ 1178 w 1594"/>
                <a:gd name="T29" fmla="*/ 1406 h 1497"/>
                <a:gd name="T30" fmla="*/ 1030 w 1594"/>
                <a:gd name="T31" fmla="*/ 1462 h 1497"/>
                <a:gd name="T32" fmla="*/ 878 w 1594"/>
                <a:gd name="T33" fmla="*/ 1492 h 1497"/>
                <a:gd name="T34" fmla="*/ 797 w 1594"/>
                <a:gd name="T35" fmla="*/ 1497 h 1497"/>
                <a:gd name="T36" fmla="*/ 634 w 1594"/>
                <a:gd name="T37" fmla="*/ 1482 h 1497"/>
                <a:gd name="T38" fmla="*/ 487 w 1594"/>
                <a:gd name="T39" fmla="*/ 1436 h 1497"/>
                <a:gd name="T40" fmla="*/ 350 w 1594"/>
                <a:gd name="T41" fmla="*/ 1370 h 1497"/>
                <a:gd name="T42" fmla="*/ 233 w 1594"/>
                <a:gd name="T43" fmla="*/ 1279 h 1497"/>
                <a:gd name="T44" fmla="*/ 137 w 1594"/>
                <a:gd name="T45" fmla="*/ 1167 h 1497"/>
                <a:gd name="T46" fmla="*/ 61 w 1594"/>
                <a:gd name="T47" fmla="*/ 1040 h 1497"/>
                <a:gd name="T48" fmla="*/ 15 w 1594"/>
                <a:gd name="T49" fmla="*/ 898 h 1497"/>
                <a:gd name="T50" fmla="*/ 0 w 1594"/>
                <a:gd name="T51" fmla="*/ 746 h 1497"/>
                <a:gd name="T52" fmla="*/ 5 w 1594"/>
                <a:gd name="T53" fmla="*/ 670 h 1497"/>
                <a:gd name="T54" fmla="*/ 35 w 1594"/>
                <a:gd name="T55" fmla="*/ 528 h 1497"/>
                <a:gd name="T56" fmla="*/ 96 w 1594"/>
                <a:gd name="T57" fmla="*/ 391 h 1497"/>
                <a:gd name="T58" fmla="*/ 183 w 1594"/>
                <a:gd name="T59" fmla="*/ 274 h 1497"/>
                <a:gd name="T60" fmla="*/ 289 w 1594"/>
                <a:gd name="T61" fmla="*/ 167 h 1497"/>
                <a:gd name="T62" fmla="*/ 416 w 1594"/>
                <a:gd name="T63" fmla="*/ 91 h 1497"/>
                <a:gd name="T64" fmla="*/ 558 w 1594"/>
                <a:gd name="T65" fmla="*/ 30 h 1497"/>
                <a:gd name="T66" fmla="*/ 716 w 1594"/>
                <a:gd name="T67" fmla="*/ 0 h 1497"/>
                <a:gd name="T68" fmla="*/ 797 w 1594"/>
                <a:gd name="T69" fmla="*/ 0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4" h="1497">
                  <a:moveTo>
                    <a:pt x="797" y="0"/>
                  </a:moveTo>
                  <a:lnTo>
                    <a:pt x="797" y="0"/>
                  </a:lnTo>
                  <a:lnTo>
                    <a:pt x="878" y="0"/>
                  </a:lnTo>
                  <a:lnTo>
                    <a:pt x="954" y="15"/>
                  </a:lnTo>
                  <a:lnTo>
                    <a:pt x="1030" y="30"/>
                  </a:lnTo>
                  <a:lnTo>
                    <a:pt x="1106" y="56"/>
                  </a:lnTo>
                  <a:lnTo>
                    <a:pt x="1178" y="91"/>
                  </a:lnTo>
                  <a:lnTo>
                    <a:pt x="1238" y="127"/>
                  </a:lnTo>
                  <a:lnTo>
                    <a:pt x="1304" y="167"/>
                  </a:lnTo>
                  <a:lnTo>
                    <a:pt x="1360" y="218"/>
                  </a:lnTo>
                  <a:lnTo>
                    <a:pt x="1411" y="274"/>
                  </a:lnTo>
                  <a:lnTo>
                    <a:pt x="1457" y="330"/>
                  </a:lnTo>
                  <a:lnTo>
                    <a:pt x="1497" y="391"/>
                  </a:lnTo>
                  <a:lnTo>
                    <a:pt x="1528" y="457"/>
                  </a:lnTo>
                  <a:lnTo>
                    <a:pt x="1558" y="528"/>
                  </a:lnTo>
                  <a:lnTo>
                    <a:pt x="1579" y="599"/>
                  </a:lnTo>
                  <a:lnTo>
                    <a:pt x="1589" y="670"/>
                  </a:lnTo>
                  <a:lnTo>
                    <a:pt x="1594" y="746"/>
                  </a:lnTo>
                  <a:lnTo>
                    <a:pt x="1594" y="746"/>
                  </a:lnTo>
                  <a:lnTo>
                    <a:pt x="1589" y="822"/>
                  </a:lnTo>
                  <a:lnTo>
                    <a:pt x="1579" y="898"/>
                  </a:lnTo>
                  <a:lnTo>
                    <a:pt x="1558" y="969"/>
                  </a:lnTo>
                  <a:lnTo>
                    <a:pt x="1528" y="1040"/>
                  </a:lnTo>
                  <a:lnTo>
                    <a:pt x="1497" y="1106"/>
                  </a:lnTo>
                  <a:lnTo>
                    <a:pt x="1457" y="1167"/>
                  </a:lnTo>
                  <a:lnTo>
                    <a:pt x="1411" y="1223"/>
                  </a:lnTo>
                  <a:lnTo>
                    <a:pt x="1360" y="1279"/>
                  </a:lnTo>
                  <a:lnTo>
                    <a:pt x="1304" y="1325"/>
                  </a:lnTo>
                  <a:lnTo>
                    <a:pt x="1238" y="1370"/>
                  </a:lnTo>
                  <a:lnTo>
                    <a:pt x="1178" y="1406"/>
                  </a:lnTo>
                  <a:lnTo>
                    <a:pt x="1106" y="1436"/>
                  </a:lnTo>
                  <a:lnTo>
                    <a:pt x="1030" y="1462"/>
                  </a:lnTo>
                  <a:lnTo>
                    <a:pt x="954" y="1482"/>
                  </a:lnTo>
                  <a:lnTo>
                    <a:pt x="878" y="1492"/>
                  </a:lnTo>
                  <a:lnTo>
                    <a:pt x="797" y="1497"/>
                  </a:lnTo>
                  <a:lnTo>
                    <a:pt x="797" y="1497"/>
                  </a:lnTo>
                  <a:lnTo>
                    <a:pt x="716" y="1492"/>
                  </a:lnTo>
                  <a:lnTo>
                    <a:pt x="634" y="1482"/>
                  </a:lnTo>
                  <a:lnTo>
                    <a:pt x="558" y="1462"/>
                  </a:lnTo>
                  <a:lnTo>
                    <a:pt x="487" y="1436"/>
                  </a:lnTo>
                  <a:lnTo>
                    <a:pt x="416" y="1406"/>
                  </a:lnTo>
                  <a:lnTo>
                    <a:pt x="350" y="1370"/>
                  </a:lnTo>
                  <a:lnTo>
                    <a:pt x="289" y="1325"/>
                  </a:lnTo>
                  <a:lnTo>
                    <a:pt x="233" y="1279"/>
                  </a:lnTo>
                  <a:lnTo>
                    <a:pt x="183" y="1223"/>
                  </a:lnTo>
                  <a:lnTo>
                    <a:pt x="137" y="1167"/>
                  </a:lnTo>
                  <a:lnTo>
                    <a:pt x="96" y="1106"/>
                  </a:lnTo>
                  <a:lnTo>
                    <a:pt x="61" y="1040"/>
                  </a:lnTo>
                  <a:lnTo>
                    <a:pt x="35" y="969"/>
                  </a:lnTo>
                  <a:lnTo>
                    <a:pt x="15" y="898"/>
                  </a:lnTo>
                  <a:lnTo>
                    <a:pt x="5" y="822"/>
                  </a:lnTo>
                  <a:lnTo>
                    <a:pt x="0" y="746"/>
                  </a:lnTo>
                  <a:lnTo>
                    <a:pt x="0" y="746"/>
                  </a:lnTo>
                  <a:lnTo>
                    <a:pt x="5" y="670"/>
                  </a:lnTo>
                  <a:lnTo>
                    <a:pt x="15" y="599"/>
                  </a:lnTo>
                  <a:lnTo>
                    <a:pt x="35" y="528"/>
                  </a:lnTo>
                  <a:lnTo>
                    <a:pt x="61" y="457"/>
                  </a:lnTo>
                  <a:lnTo>
                    <a:pt x="96" y="391"/>
                  </a:lnTo>
                  <a:lnTo>
                    <a:pt x="137" y="330"/>
                  </a:lnTo>
                  <a:lnTo>
                    <a:pt x="183" y="274"/>
                  </a:lnTo>
                  <a:lnTo>
                    <a:pt x="233" y="218"/>
                  </a:lnTo>
                  <a:lnTo>
                    <a:pt x="289" y="167"/>
                  </a:lnTo>
                  <a:lnTo>
                    <a:pt x="350" y="127"/>
                  </a:lnTo>
                  <a:lnTo>
                    <a:pt x="416" y="91"/>
                  </a:lnTo>
                  <a:lnTo>
                    <a:pt x="487" y="56"/>
                  </a:lnTo>
                  <a:lnTo>
                    <a:pt x="558" y="30"/>
                  </a:lnTo>
                  <a:lnTo>
                    <a:pt x="634" y="15"/>
                  </a:lnTo>
                  <a:lnTo>
                    <a:pt x="716" y="0"/>
                  </a:lnTo>
                  <a:lnTo>
                    <a:pt x="797" y="0"/>
                  </a:lnTo>
                  <a:lnTo>
                    <a:pt x="797"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1" name="Freeform 63"/>
            <p:cNvSpPr>
              <a:spLocks/>
            </p:cNvSpPr>
            <p:nvPr/>
          </p:nvSpPr>
          <p:spPr bwMode="auto">
            <a:xfrm>
              <a:off x="3501" y="898"/>
              <a:ext cx="1563" cy="1452"/>
            </a:xfrm>
            <a:custGeom>
              <a:avLst/>
              <a:gdLst>
                <a:gd name="T0" fmla="*/ 782 w 1563"/>
                <a:gd name="T1" fmla="*/ 0 h 1452"/>
                <a:gd name="T2" fmla="*/ 939 w 1563"/>
                <a:gd name="T3" fmla="*/ 15 h 1452"/>
                <a:gd name="T4" fmla="*/ 1086 w 1563"/>
                <a:gd name="T5" fmla="*/ 61 h 1452"/>
                <a:gd name="T6" fmla="*/ 1218 w 1563"/>
                <a:gd name="T7" fmla="*/ 127 h 1452"/>
                <a:gd name="T8" fmla="*/ 1335 w 1563"/>
                <a:gd name="T9" fmla="*/ 213 h 1452"/>
                <a:gd name="T10" fmla="*/ 1432 w 1563"/>
                <a:gd name="T11" fmla="*/ 320 h 1452"/>
                <a:gd name="T12" fmla="*/ 1503 w 1563"/>
                <a:gd name="T13" fmla="*/ 447 h 1452"/>
                <a:gd name="T14" fmla="*/ 1548 w 1563"/>
                <a:gd name="T15" fmla="*/ 579 h 1452"/>
                <a:gd name="T16" fmla="*/ 1563 w 1563"/>
                <a:gd name="T17" fmla="*/ 726 h 1452"/>
                <a:gd name="T18" fmla="*/ 1558 w 1563"/>
                <a:gd name="T19" fmla="*/ 802 h 1452"/>
                <a:gd name="T20" fmla="*/ 1528 w 1563"/>
                <a:gd name="T21" fmla="*/ 939 h 1452"/>
                <a:gd name="T22" fmla="*/ 1467 w 1563"/>
                <a:gd name="T23" fmla="*/ 1071 h 1452"/>
                <a:gd name="T24" fmla="*/ 1386 w 1563"/>
                <a:gd name="T25" fmla="*/ 1188 h 1452"/>
                <a:gd name="T26" fmla="*/ 1279 w 1563"/>
                <a:gd name="T27" fmla="*/ 1284 h 1452"/>
                <a:gd name="T28" fmla="*/ 1152 w 1563"/>
                <a:gd name="T29" fmla="*/ 1365 h 1452"/>
                <a:gd name="T30" fmla="*/ 1015 w 1563"/>
                <a:gd name="T31" fmla="*/ 1416 h 1452"/>
                <a:gd name="T32" fmla="*/ 863 w 1563"/>
                <a:gd name="T33" fmla="*/ 1447 h 1452"/>
                <a:gd name="T34" fmla="*/ 782 w 1563"/>
                <a:gd name="T35" fmla="*/ 1452 h 1452"/>
                <a:gd name="T36" fmla="*/ 624 w 1563"/>
                <a:gd name="T37" fmla="*/ 1436 h 1452"/>
                <a:gd name="T38" fmla="*/ 477 w 1563"/>
                <a:gd name="T39" fmla="*/ 1396 h 1452"/>
                <a:gd name="T40" fmla="*/ 345 w 1563"/>
                <a:gd name="T41" fmla="*/ 1325 h 1452"/>
                <a:gd name="T42" fmla="*/ 228 w 1563"/>
                <a:gd name="T43" fmla="*/ 1239 h 1452"/>
                <a:gd name="T44" fmla="*/ 137 w 1563"/>
                <a:gd name="T45" fmla="*/ 1132 h 1452"/>
                <a:gd name="T46" fmla="*/ 61 w 1563"/>
                <a:gd name="T47" fmla="*/ 1010 h 1452"/>
                <a:gd name="T48" fmla="*/ 15 w 1563"/>
                <a:gd name="T49" fmla="*/ 873 h 1452"/>
                <a:gd name="T50" fmla="*/ 0 w 1563"/>
                <a:gd name="T51" fmla="*/ 726 h 1452"/>
                <a:gd name="T52" fmla="*/ 5 w 1563"/>
                <a:gd name="T53" fmla="*/ 655 h 1452"/>
                <a:gd name="T54" fmla="*/ 36 w 1563"/>
                <a:gd name="T55" fmla="*/ 513 h 1452"/>
                <a:gd name="T56" fmla="*/ 96 w 1563"/>
                <a:gd name="T57" fmla="*/ 381 h 1452"/>
                <a:gd name="T58" fmla="*/ 183 w 1563"/>
                <a:gd name="T59" fmla="*/ 264 h 1452"/>
                <a:gd name="T60" fmla="*/ 284 w 1563"/>
                <a:gd name="T61" fmla="*/ 168 h 1452"/>
                <a:gd name="T62" fmla="*/ 411 w 1563"/>
                <a:gd name="T63" fmla="*/ 92 h 1452"/>
                <a:gd name="T64" fmla="*/ 548 w 1563"/>
                <a:gd name="T65" fmla="*/ 36 h 1452"/>
                <a:gd name="T66" fmla="*/ 701 w 1563"/>
                <a:gd name="T67" fmla="*/ 5 h 1452"/>
                <a:gd name="T68" fmla="*/ 782 w 1563"/>
                <a:gd name="T69" fmla="*/ 0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3" h="1452">
                  <a:moveTo>
                    <a:pt x="782" y="0"/>
                  </a:moveTo>
                  <a:lnTo>
                    <a:pt x="782" y="0"/>
                  </a:lnTo>
                  <a:lnTo>
                    <a:pt x="863" y="5"/>
                  </a:lnTo>
                  <a:lnTo>
                    <a:pt x="939" y="15"/>
                  </a:lnTo>
                  <a:lnTo>
                    <a:pt x="1015" y="36"/>
                  </a:lnTo>
                  <a:lnTo>
                    <a:pt x="1086" y="61"/>
                  </a:lnTo>
                  <a:lnTo>
                    <a:pt x="1152" y="92"/>
                  </a:lnTo>
                  <a:lnTo>
                    <a:pt x="1218" y="127"/>
                  </a:lnTo>
                  <a:lnTo>
                    <a:pt x="1279" y="168"/>
                  </a:lnTo>
                  <a:lnTo>
                    <a:pt x="1335" y="213"/>
                  </a:lnTo>
                  <a:lnTo>
                    <a:pt x="1386" y="264"/>
                  </a:lnTo>
                  <a:lnTo>
                    <a:pt x="1432" y="320"/>
                  </a:lnTo>
                  <a:lnTo>
                    <a:pt x="1467" y="381"/>
                  </a:lnTo>
                  <a:lnTo>
                    <a:pt x="1503" y="447"/>
                  </a:lnTo>
                  <a:lnTo>
                    <a:pt x="1528" y="513"/>
                  </a:lnTo>
                  <a:lnTo>
                    <a:pt x="1548" y="579"/>
                  </a:lnTo>
                  <a:lnTo>
                    <a:pt x="1558" y="655"/>
                  </a:lnTo>
                  <a:lnTo>
                    <a:pt x="1563" y="726"/>
                  </a:lnTo>
                  <a:lnTo>
                    <a:pt x="1563" y="726"/>
                  </a:lnTo>
                  <a:lnTo>
                    <a:pt x="1558" y="802"/>
                  </a:lnTo>
                  <a:lnTo>
                    <a:pt x="1548" y="873"/>
                  </a:lnTo>
                  <a:lnTo>
                    <a:pt x="1528" y="939"/>
                  </a:lnTo>
                  <a:lnTo>
                    <a:pt x="1503" y="1010"/>
                  </a:lnTo>
                  <a:lnTo>
                    <a:pt x="1467" y="1071"/>
                  </a:lnTo>
                  <a:lnTo>
                    <a:pt x="1432" y="1132"/>
                  </a:lnTo>
                  <a:lnTo>
                    <a:pt x="1386" y="1188"/>
                  </a:lnTo>
                  <a:lnTo>
                    <a:pt x="1335" y="1239"/>
                  </a:lnTo>
                  <a:lnTo>
                    <a:pt x="1279" y="1284"/>
                  </a:lnTo>
                  <a:lnTo>
                    <a:pt x="1218" y="1325"/>
                  </a:lnTo>
                  <a:lnTo>
                    <a:pt x="1152" y="1365"/>
                  </a:lnTo>
                  <a:lnTo>
                    <a:pt x="1086" y="1396"/>
                  </a:lnTo>
                  <a:lnTo>
                    <a:pt x="1015" y="1416"/>
                  </a:lnTo>
                  <a:lnTo>
                    <a:pt x="939" y="1436"/>
                  </a:lnTo>
                  <a:lnTo>
                    <a:pt x="863" y="1447"/>
                  </a:lnTo>
                  <a:lnTo>
                    <a:pt x="782" y="1452"/>
                  </a:lnTo>
                  <a:lnTo>
                    <a:pt x="782" y="1452"/>
                  </a:lnTo>
                  <a:lnTo>
                    <a:pt x="701" y="1447"/>
                  </a:lnTo>
                  <a:lnTo>
                    <a:pt x="624" y="1436"/>
                  </a:lnTo>
                  <a:lnTo>
                    <a:pt x="548" y="1416"/>
                  </a:lnTo>
                  <a:lnTo>
                    <a:pt x="477" y="1396"/>
                  </a:lnTo>
                  <a:lnTo>
                    <a:pt x="411" y="1365"/>
                  </a:lnTo>
                  <a:lnTo>
                    <a:pt x="345" y="1325"/>
                  </a:lnTo>
                  <a:lnTo>
                    <a:pt x="284" y="1284"/>
                  </a:lnTo>
                  <a:lnTo>
                    <a:pt x="228" y="1239"/>
                  </a:lnTo>
                  <a:lnTo>
                    <a:pt x="183" y="1188"/>
                  </a:lnTo>
                  <a:lnTo>
                    <a:pt x="137" y="1132"/>
                  </a:lnTo>
                  <a:lnTo>
                    <a:pt x="96" y="1071"/>
                  </a:lnTo>
                  <a:lnTo>
                    <a:pt x="61" y="1010"/>
                  </a:lnTo>
                  <a:lnTo>
                    <a:pt x="36" y="939"/>
                  </a:lnTo>
                  <a:lnTo>
                    <a:pt x="15" y="873"/>
                  </a:lnTo>
                  <a:lnTo>
                    <a:pt x="5" y="802"/>
                  </a:lnTo>
                  <a:lnTo>
                    <a:pt x="0" y="726"/>
                  </a:lnTo>
                  <a:lnTo>
                    <a:pt x="0" y="726"/>
                  </a:lnTo>
                  <a:lnTo>
                    <a:pt x="5" y="655"/>
                  </a:lnTo>
                  <a:lnTo>
                    <a:pt x="15" y="579"/>
                  </a:lnTo>
                  <a:lnTo>
                    <a:pt x="36" y="513"/>
                  </a:lnTo>
                  <a:lnTo>
                    <a:pt x="61" y="447"/>
                  </a:lnTo>
                  <a:lnTo>
                    <a:pt x="96" y="381"/>
                  </a:lnTo>
                  <a:lnTo>
                    <a:pt x="137" y="320"/>
                  </a:lnTo>
                  <a:lnTo>
                    <a:pt x="183" y="264"/>
                  </a:lnTo>
                  <a:lnTo>
                    <a:pt x="228" y="213"/>
                  </a:lnTo>
                  <a:lnTo>
                    <a:pt x="284" y="168"/>
                  </a:lnTo>
                  <a:lnTo>
                    <a:pt x="345" y="127"/>
                  </a:lnTo>
                  <a:lnTo>
                    <a:pt x="411" y="92"/>
                  </a:lnTo>
                  <a:lnTo>
                    <a:pt x="477" y="61"/>
                  </a:lnTo>
                  <a:lnTo>
                    <a:pt x="548" y="36"/>
                  </a:lnTo>
                  <a:lnTo>
                    <a:pt x="624" y="15"/>
                  </a:lnTo>
                  <a:lnTo>
                    <a:pt x="701" y="5"/>
                  </a:lnTo>
                  <a:lnTo>
                    <a:pt x="782" y="0"/>
                  </a:lnTo>
                  <a:lnTo>
                    <a:pt x="782"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2" name="Freeform 64"/>
            <p:cNvSpPr>
              <a:spLocks/>
            </p:cNvSpPr>
            <p:nvPr/>
          </p:nvSpPr>
          <p:spPr bwMode="auto">
            <a:xfrm>
              <a:off x="3516" y="924"/>
              <a:ext cx="1528" cy="1400"/>
            </a:xfrm>
            <a:custGeom>
              <a:avLst/>
              <a:gdLst>
                <a:gd name="T0" fmla="*/ 762 w 1528"/>
                <a:gd name="T1" fmla="*/ 0 h 1400"/>
                <a:gd name="T2" fmla="*/ 919 w 1528"/>
                <a:gd name="T3" fmla="*/ 15 h 1400"/>
                <a:gd name="T4" fmla="*/ 1061 w 1528"/>
                <a:gd name="T5" fmla="*/ 55 h 1400"/>
                <a:gd name="T6" fmla="*/ 1188 w 1528"/>
                <a:gd name="T7" fmla="*/ 121 h 1400"/>
                <a:gd name="T8" fmla="*/ 1305 w 1528"/>
                <a:gd name="T9" fmla="*/ 208 h 1400"/>
                <a:gd name="T10" fmla="*/ 1396 w 1528"/>
                <a:gd name="T11" fmla="*/ 309 h 1400"/>
                <a:gd name="T12" fmla="*/ 1467 w 1528"/>
                <a:gd name="T13" fmla="*/ 426 h 1400"/>
                <a:gd name="T14" fmla="*/ 1513 w 1528"/>
                <a:gd name="T15" fmla="*/ 558 h 1400"/>
                <a:gd name="T16" fmla="*/ 1528 w 1528"/>
                <a:gd name="T17" fmla="*/ 700 h 1400"/>
                <a:gd name="T18" fmla="*/ 1523 w 1528"/>
                <a:gd name="T19" fmla="*/ 771 h 1400"/>
                <a:gd name="T20" fmla="*/ 1493 w 1528"/>
                <a:gd name="T21" fmla="*/ 908 h 1400"/>
                <a:gd name="T22" fmla="*/ 1437 w 1528"/>
                <a:gd name="T23" fmla="*/ 1030 h 1400"/>
                <a:gd name="T24" fmla="*/ 1351 w 1528"/>
                <a:gd name="T25" fmla="*/ 1141 h 1400"/>
                <a:gd name="T26" fmla="*/ 1249 w 1528"/>
                <a:gd name="T27" fmla="*/ 1238 h 1400"/>
                <a:gd name="T28" fmla="*/ 1127 w 1528"/>
                <a:gd name="T29" fmla="*/ 1314 h 1400"/>
                <a:gd name="T30" fmla="*/ 990 w 1528"/>
                <a:gd name="T31" fmla="*/ 1365 h 1400"/>
                <a:gd name="T32" fmla="*/ 843 w 1528"/>
                <a:gd name="T33" fmla="*/ 1395 h 1400"/>
                <a:gd name="T34" fmla="*/ 762 w 1528"/>
                <a:gd name="T35" fmla="*/ 1400 h 1400"/>
                <a:gd name="T36" fmla="*/ 609 w 1528"/>
                <a:gd name="T37" fmla="*/ 1385 h 1400"/>
                <a:gd name="T38" fmla="*/ 467 w 1528"/>
                <a:gd name="T39" fmla="*/ 1344 h 1400"/>
                <a:gd name="T40" fmla="*/ 335 w 1528"/>
                <a:gd name="T41" fmla="*/ 1279 h 1400"/>
                <a:gd name="T42" fmla="*/ 224 w 1528"/>
                <a:gd name="T43" fmla="*/ 1192 h 1400"/>
                <a:gd name="T44" fmla="*/ 132 w 1528"/>
                <a:gd name="T45" fmla="*/ 1091 h 1400"/>
                <a:gd name="T46" fmla="*/ 61 w 1528"/>
                <a:gd name="T47" fmla="*/ 969 h 1400"/>
                <a:gd name="T48" fmla="*/ 15 w 1528"/>
                <a:gd name="T49" fmla="*/ 842 h 1400"/>
                <a:gd name="T50" fmla="*/ 0 w 1528"/>
                <a:gd name="T51" fmla="*/ 700 h 1400"/>
                <a:gd name="T52" fmla="*/ 5 w 1528"/>
                <a:gd name="T53" fmla="*/ 629 h 1400"/>
                <a:gd name="T54" fmla="*/ 36 w 1528"/>
                <a:gd name="T55" fmla="*/ 492 h 1400"/>
                <a:gd name="T56" fmla="*/ 92 w 1528"/>
                <a:gd name="T57" fmla="*/ 365 h 1400"/>
                <a:gd name="T58" fmla="*/ 173 w 1528"/>
                <a:gd name="T59" fmla="*/ 253 h 1400"/>
                <a:gd name="T60" fmla="*/ 279 w 1528"/>
                <a:gd name="T61" fmla="*/ 162 h 1400"/>
                <a:gd name="T62" fmla="*/ 401 w 1528"/>
                <a:gd name="T63" fmla="*/ 86 h 1400"/>
                <a:gd name="T64" fmla="*/ 538 w 1528"/>
                <a:gd name="T65" fmla="*/ 30 h 1400"/>
                <a:gd name="T66" fmla="*/ 686 w 1528"/>
                <a:gd name="T67" fmla="*/ 5 h 1400"/>
                <a:gd name="T68" fmla="*/ 762 w 1528"/>
                <a:gd name="T69" fmla="*/ 0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8" h="1400">
                  <a:moveTo>
                    <a:pt x="762" y="0"/>
                  </a:moveTo>
                  <a:lnTo>
                    <a:pt x="762" y="0"/>
                  </a:lnTo>
                  <a:lnTo>
                    <a:pt x="843" y="5"/>
                  </a:lnTo>
                  <a:lnTo>
                    <a:pt x="919" y="15"/>
                  </a:lnTo>
                  <a:lnTo>
                    <a:pt x="990" y="30"/>
                  </a:lnTo>
                  <a:lnTo>
                    <a:pt x="1061" y="55"/>
                  </a:lnTo>
                  <a:lnTo>
                    <a:pt x="1127" y="86"/>
                  </a:lnTo>
                  <a:lnTo>
                    <a:pt x="1188" y="121"/>
                  </a:lnTo>
                  <a:lnTo>
                    <a:pt x="1249" y="162"/>
                  </a:lnTo>
                  <a:lnTo>
                    <a:pt x="1305" y="208"/>
                  </a:lnTo>
                  <a:lnTo>
                    <a:pt x="1351" y="253"/>
                  </a:lnTo>
                  <a:lnTo>
                    <a:pt x="1396" y="309"/>
                  </a:lnTo>
                  <a:lnTo>
                    <a:pt x="1437" y="365"/>
                  </a:lnTo>
                  <a:lnTo>
                    <a:pt x="1467" y="426"/>
                  </a:lnTo>
                  <a:lnTo>
                    <a:pt x="1493" y="492"/>
                  </a:lnTo>
                  <a:lnTo>
                    <a:pt x="1513" y="558"/>
                  </a:lnTo>
                  <a:lnTo>
                    <a:pt x="1523" y="629"/>
                  </a:lnTo>
                  <a:lnTo>
                    <a:pt x="1528" y="700"/>
                  </a:lnTo>
                  <a:lnTo>
                    <a:pt x="1528" y="700"/>
                  </a:lnTo>
                  <a:lnTo>
                    <a:pt x="1523" y="771"/>
                  </a:lnTo>
                  <a:lnTo>
                    <a:pt x="1513" y="842"/>
                  </a:lnTo>
                  <a:lnTo>
                    <a:pt x="1493" y="908"/>
                  </a:lnTo>
                  <a:lnTo>
                    <a:pt x="1467" y="969"/>
                  </a:lnTo>
                  <a:lnTo>
                    <a:pt x="1437" y="1030"/>
                  </a:lnTo>
                  <a:lnTo>
                    <a:pt x="1396" y="1091"/>
                  </a:lnTo>
                  <a:lnTo>
                    <a:pt x="1351" y="1141"/>
                  </a:lnTo>
                  <a:lnTo>
                    <a:pt x="1305" y="1192"/>
                  </a:lnTo>
                  <a:lnTo>
                    <a:pt x="1249" y="1238"/>
                  </a:lnTo>
                  <a:lnTo>
                    <a:pt x="1188" y="1279"/>
                  </a:lnTo>
                  <a:lnTo>
                    <a:pt x="1127" y="1314"/>
                  </a:lnTo>
                  <a:lnTo>
                    <a:pt x="1061" y="1344"/>
                  </a:lnTo>
                  <a:lnTo>
                    <a:pt x="990" y="1365"/>
                  </a:lnTo>
                  <a:lnTo>
                    <a:pt x="919" y="1385"/>
                  </a:lnTo>
                  <a:lnTo>
                    <a:pt x="843" y="1395"/>
                  </a:lnTo>
                  <a:lnTo>
                    <a:pt x="762" y="1400"/>
                  </a:lnTo>
                  <a:lnTo>
                    <a:pt x="762" y="1400"/>
                  </a:lnTo>
                  <a:lnTo>
                    <a:pt x="686" y="1395"/>
                  </a:lnTo>
                  <a:lnTo>
                    <a:pt x="609" y="1385"/>
                  </a:lnTo>
                  <a:lnTo>
                    <a:pt x="538" y="1365"/>
                  </a:lnTo>
                  <a:lnTo>
                    <a:pt x="467" y="1344"/>
                  </a:lnTo>
                  <a:lnTo>
                    <a:pt x="401" y="1314"/>
                  </a:lnTo>
                  <a:lnTo>
                    <a:pt x="335" y="1279"/>
                  </a:lnTo>
                  <a:lnTo>
                    <a:pt x="279" y="1238"/>
                  </a:lnTo>
                  <a:lnTo>
                    <a:pt x="224" y="1192"/>
                  </a:lnTo>
                  <a:lnTo>
                    <a:pt x="173" y="1141"/>
                  </a:lnTo>
                  <a:lnTo>
                    <a:pt x="132" y="1091"/>
                  </a:lnTo>
                  <a:lnTo>
                    <a:pt x="92" y="1030"/>
                  </a:lnTo>
                  <a:lnTo>
                    <a:pt x="61" y="969"/>
                  </a:lnTo>
                  <a:lnTo>
                    <a:pt x="36" y="908"/>
                  </a:lnTo>
                  <a:lnTo>
                    <a:pt x="15" y="842"/>
                  </a:lnTo>
                  <a:lnTo>
                    <a:pt x="5" y="771"/>
                  </a:lnTo>
                  <a:lnTo>
                    <a:pt x="0" y="700"/>
                  </a:lnTo>
                  <a:lnTo>
                    <a:pt x="0" y="700"/>
                  </a:lnTo>
                  <a:lnTo>
                    <a:pt x="5" y="629"/>
                  </a:lnTo>
                  <a:lnTo>
                    <a:pt x="15" y="558"/>
                  </a:lnTo>
                  <a:lnTo>
                    <a:pt x="36" y="492"/>
                  </a:lnTo>
                  <a:lnTo>
                    <a:pt x="61" y="426"/>
                  </a:lnTo>
                  <a:lnTo>
                    <a:pt x="92" y="365"/>
                  </a:lnTo>
                  <a:lnTo>
                    <a:pt x="132" y="309"/>
                  </a:lnTo>
                  <a:lnTo>
                    <a:pt x="173" y="253"/>
                  </a:lnTo>
                  <a:lnTo>
                    <a:pt x="224" y="208"/>
                  </a:lnTo>
                  <a:lnTo>
                    <a:pt x="279" y="162"/>
                  </a:lnTo>
                  <a:lnTo>
                    <a:pt x="335" y="121"/>
                  </a:lnTo>
                  <a:lnTo>
                    <a:pt x="401" y="86"/>
                  </a:lnTo>
                  <a:lnTo>
                    <a:pt x="467" y="55"/>
                  </a:lnTo>
                  <a:lnTo>
                    <a:pt x="538" y="30"/>
                  </a:lnTo>
                  <a:lnTo>
                    <a:pt x="609" y="15"/>
                  </a:lnTo>
                  <a:lnTo>
                    <a:pt x="686" y="5"/>
                  </a:lnTo>
                  <a:lnTo>
                    <a:pt x="762" y="0"/>
                  </a:lnTo>
                  <a:lnTo>
                    <a:pt x="762"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3" name="Freeform 65"/>
            <p:cNvSpPr>
              <a:spLocks/>
            </p:cNvSpPr>
            <p:nvPr/>
          </p:nvSpPr>
          <p:spPr bwMode="auto">
            <a:xfrm>
              <a:off x="3526" y="949"/>
              <a:ext cx="1498" cy="1345"/>
            </a:xfrm>
            <a:custGeom>
              <a:avLst/>
              <a:gdLst>
                <a:gd name="T0" fmla="*/ 752 w 1498"/>
                <a:gd name="T1" fmla="*/ 0 h 1345"/>
                <a:gd name="T2" fmla="*/ 899 w 1498"/>
                <a:gd name="T3" fmla="*/ 15 h 1345"/>
                <a:gd name="T4" fmla="*/ 1041 w 1498"/>
                <a:gd name="T5" fmla="*/ 51 h 1345"/>
                <a:gd name="T6" fmla="*/ 1168 w 1498"/>
                <a:gd name="T7" fmla="*/ 117 h 1345"/>
                <a:gd name="T8" fmla="*/ 1280 w 1498"/>
                <a:gd name="T9" fmla="*/ 198 h 1345"/>
                <a:gd name="T10" fmla="*/ 1371 w 1498"/>
                <a:gd name="T11" fmla="*/ 294 h 1345"/>
                <a:gd name="T12" fmla="*/ 1437 w 1498"/>
                <a:gd name="T13" fmla="*/ 411 h 1345"/>
                <a:gd name="T14" fmla="*/ 1483 w 1498"/>
                <a:gd name="T15" fmla="*/ 538 h 1345"/>
                <a:gd name="T16" fmla="*/ 1498 w 1498"/>
                <a:gd name="T17" fmla="*/ 675 h 1345"/>
                <a:gd name="T18" fmla="*/ 1493 w 1498"/>
                <a:gd name="T19" fmla="*/ 741 h 1345"/>
                <a:gd name="T20" fmla="*/ 1462 w 1498"/>
                <a:gd name="T21" fmla="*/ 873 h 1345"/>
                <a:gd name="T22" fmla="*/ 1407 w 1498"/>
                <a:gd name="T23" fmla="*/ 995 h 1345"/>
                <a:gd name="T24" fmla="*/ 1325 w 1498"/>
                <a:gd name="T25" fmla="*/ 1101 h 1345"/>
                <a:gd name="T26" fmla="*/ 1224 w 1498"/>
                <a:gd name="T27" fmla="*/ 1193 h 1345"/>
                <a:gd name="T28" fmla="*/ 1107 w 1498"/>
                <a:gd name="T29" fmla="*/ 1264 h 1345"/>
                <a:gd name="T30" fmla="*/ 970 w 1498"/>
                <a:gd name="T31" fmla="*/ 1314 h 1345"/>
                <a:gd name="T32" fmla="*/ 828 w 1498"/>
                <a:gd name="T33" fmla="*/ 1345 h 1345"/>
                <a:gd name="T34" fmla="*/ 752 w 1498"/>
                <a:gd name="T35" fmla="*/ 1345 h 1345"/>
                <a:gd name="T36" fmla="*/ 599 w 1498"/>
                <a:gd name="T37" fmla="*/ 1335 h 1345"/>
                <a:gd name="T38" fmla="*/ 457 w 1498"/>
                <a:gd name="T39" fmla="*/ 1294 h 1345"/>
                <a:gd name="T40" fmla="*/ 330 w 1498"/>
                <a:gd name="T41" fmla="*/ 1233 h 1345"/>
                <a:gd name="T42" fmla="*/ 219 w 1498"/>
                <a:gd name="T43" fmla="*/ 1147 h 1345"/>
                <a:gd name="T44" fmla="*/ 127 w 1498"/>
                <a:gd name="T45" fmla="*/ 1051 h 1345"/>
                <a:gd name="T46" fmla="*/ 61 w 1498"/>
                <a:gd name="T47" fmla="*/ 934 h 1345"/>
                <a:gd name="T48" fmla="*/ 16 w 1498"/>
                <a:gd name="T49" fmla="*/ 807 h 1345"/>
                <a:gd name="T50" fmla="*/ 0 w 1498"/>
                <a:gd name="T51" fmla="*/ 675 h 1345"/>
                <a:gd name="T52" fmla="*/ 5 w 1498"/>
                <a:gd name="T53" fmla="*/ 604 h 1345"/>
                <a:gd name="T54" fmla="*/ 36 w 1498"/>
                <a:gd name="T55" fmla="*/ 472 h 1345"/>
                <a:gd name="T56" fmla="*/ 92 w 1498"/>
                <a:gd name="T57" fmla="*/ 350 h 1345"/>
                <a:gd name="T58" fmla="*/ 173 w 1498"/>
                <a:gd name="T59" fmla="*/ 244 h 1345"/>
                <a:gd name="T60" fmla="*/ 274 w 1498"/>
                <a:gd name="T61" fmla="*/ 152 h 1345"/>
                <a:gd name="T62" fmla="*/ 391 w 1498"/>
                <a:gd name="T63" fmla="*/ 81 h 1345"/>
                <a:gd name="T64" fmla="*/ 528 w 1498"/>
                <a:gd name="T65" fmla="*/ 30 h 1345"/>
                <a:gd name="T66" fmla="*/ 676 w 1498"/>
                <a:gd name="T67" fmla="*/ 5 h 1345"/>
                <a:gd name="T68" fmla="*/ 752 w 1498"/>
                <a:gd name="T69"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98" h="1345">
                  <a:moveTo>
                    <a:pt x="752" y="0"/>
                  </a:moveTo>
                  <a:lnTo>
                    <a:pt x="752" y="0"/>
                  </a:lnTo>
                  <a:lnTo>
                    <a:pt x="828" y="5"/>
                  </a:lnTo>
                  <a:lnTo>
                    <a:pt x="899" y="15"/>
                  </a:lnTo>
                  <a:lnTo>
                    <a:pt x="970" y="30"/>
                  </a:lnTo>
                  <a:lnTo>
                    <a:pt x="1041" y="51"/>
                  </a:lnTo>
                  <a:lnTo>
                    <a:pt x="1107" y="81"/>
                  </a:lnTo>
                  <a:lnTo>
                    <a:pt x="1168" y="117"/>
                  </a:lnTo>
                  <a:lnTo>
                    <a:pt x="1224" y="152"/>
                  </a:lnTo>
                  <a:lnTo>
                    <a:pt x="1280" y="198"/>
                  </a:lnTo>
                  <a:lnTo>
                    <a:pt x="1325" y="244"/>
                  </a:lnTo>
                  <a:lnTo>
                    <a:pt x="1371" y="294"/>
                  </a:lnTo>
                  <a:lnTo>
                    <a:pt x="1407" y="350"/>
                  </a:lnTo>
                  <a:lnTo>
                    <a:pt x="1437" y="411"/>
                  </a:lnTo>
                  <a:lnTo>
                    <a:pt x="1462" y="472"/>
                  </a:lnTo>
                  <a:lnTo>
                    <a:pt x="1483" y="538"/>
                  </a:lnTo>
                  <a:lnTo>
                    <a:pt x="1493" y="604"/>
                  </a:lnTo>
                  <a:lnTo>
                    <a:pt x="1498" y="675"/>
                  </a:lnTo>
                  <a:lnTo>
                    <a:pt x="1498" y="675"/>
                  </a:lnTo>
                  <a:lnTo>
                    <a:pt x="1493" y="741"/>
                  </a:lnTo>
                  <a:lnTo>
                    <a:pt x="1483" y="807"/>
                  </a:lnTo>
                  <a:lnTo>
                    <a:pt x="1462" y="873"/>
                  </a:lnTo>
                  <a:lnTo>
                    <a:pt x="1437" y="934"/>
                  </a:lnTo>
                  <a:lnTo>
                    <a:pt x="1407" y="995"/>
                  </a:lnTo>
                  <a:lnTo>
                    <a:pt x="1371" y="1051"/>
                  </a:lnTo>
                  <a:lnTo>
                    <a:pt x="1325" y="1101"/>
                  </a:lnTo>
                  <a:lnTo>
                    <a:pt x="1280" y="1147"/>
                  </a:lnTo>
                  <a:lnTo>
                    <a:pt x="1224" y="1193"/>
                  </a:lnTo>
                  <a:lnTo>
                    <a:pt x="1168" y="1233"/>
                  </a:lnTo>
                  <a:lnTo>
                    <a:pt x="1107" y="1264"/>
                  </a:lnTo>
                  <a:lnTo>
                    <a:pt x="1041" y="1294"/>
                  </a:lnTo>
                  <a:lnTo>
                    <a:pt x="970" y="1314"/>
                  </a:lnTo>
                  <a:lnTo>
                    <a:pt x="899" y="1335"/>
                  </a:lnTo>
                  <a:lnTo>
                    <a:pt x="828" y="1345"/>
                  </a:lnTo>
                  <a:lnTo>
                    <a:pt x="752" y="1345"/>
                  </a:lnTo>
                  <a:lnTo>
                    <a:pt x="752" y="1345"/>
                  </a:lnTo>
                  <a:lnTo>
                    <a:pt x="676" y="1345"/>
                  </a:lnTo>
                  <a:lnTo>
                    <a:pt x="599" y="1335"/>
                  </a:lnTo>
                  <a:lnTo>
                    <a:pt x="528" y="1314"/>
                  </a:lnTo>
                  <a:lnTo>
                    <a:pt x="457" y="1294"/>
                  </a:lnTo>
                  <a:lnTo>
                    <a:pt x="391" y="1264"/>
                  </a:lnTo>
                  <a:lnTo>
                    <a:pt x="330" y="1233"/>
                  </a:lnTo>
                  <a:lnTo>
                    <a:pt x="274" y="1193"/>
                  </a:lnTo>
                  <a:lnTo>
                    <a:pt x="219" y="1147"/>
                  </a:lnTo>
                  <a:lnTo>
                    <a:pt x="173" y="1101"/>
                  </a:lnTo>
                  <a:lnTo>
                    <a:pt x="127" y="1051"/>
                  </a:lnTo>
                  <a:lnTo>
                    <a:pt x="92" y="995"/>
                  </a:lnTo>
                  <a:lnTo>
                    <a:pt x="61" y="934"/>
                  </a:lnTo>
                  <a:lnTo>
                    <a:pt x="36" y="873"/>
                  </a:lnTo>
                  <a:lnTo>
                    <a:pt x="16" y="807"/>
                  </a:lnTo>
                  <a:lnTo>
                    <a:pt x="5" y="741"/>
                  </a:lnTo>
                  <a:lnTo>
                    <a:pt x="0" y="675"/>
                  </a:lnTo>
                  <a:lnTo>
                    <a:pt x="0" y="675"/>
                  </a:lnTo>
                  <a:lnTo>
                    <a:pt x="5" y="604"/>
                  </a:lnTo>
                  <a:lnTo>
                    <a:pt x="16" y="538"/>
                  </a:lnTo>
                  <a:lnTo>
                    <a:pt x="36" y="472"/>
                  </a:lnTo>
                  <a:lnTo>
                    <a:pt x="61" y="411"/>
                  </a:lnTo>
                  <a:lnTo>
                    <a:pt x="92" y="350"/>
                  </a:lnTo>
                  <a:lnTo>
                    <a:pt x="127" y="294"/>
                  </a:lnTo>
                  <a:lnTo>
                    <a:pt x="173" y="244"/>
                  </a:lnTo>
                  <a:lnTo>
                    <a:pt x="219" y="198"/>
                  </a:lnTo>
                  <a:lnTo>
                    <a:pt x="274" y="152"/>
                  </a:lnTo>
                  <a:lnTo>
                    <a:pt x="330" y="117"/>
                  </a:lnTo>
                  <a:lnTo>
                    <a:pt x="391" y="81"/>
                  </a:lnTo>
                  <a:lnTo>
                    <a:pt x="457" y="51"/>
                  </a:lnTo>
                  <a:lnTo>
                    <a:pt x="528" y="30"/>
                  </a:lnTo>
                  <a:lnTo>
                    <a:pt x="599" y="15"/>
                  </a:lnTo>
                  <a:lnTo>
                    <a:pt x="676" y="5"/>
                  </a:lnTo>
                  <a:lnTo>
                    <a:pt x="752" y="0"/>
                  </a:lnTo>
                  <a:lnTo>
                    <a:pt x="752"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4" name="Freeform 66"/>
            <p:cNvSpPr>
              <a:spLocks/>
            </p:cNvSpPr>
            <p:nvPr/>
          </p:nvSpPr>
          <p:spPr bwMode="auto">
            <a:xfrm>
              <a:off x="3542" y="974"/>
              <a:ext cx="1462" cy="1294"/>
            </a:xfrm>
            <a:custGeom>
              <a:avLst/>
              <a:gdLst>
                <a:gd name="T0" fmla="*/ 731 w 1462"/>
                <a:gd name="T1" fmla="*/ 0 h 1294"/>
                <a:gd name="T2" fmla="*/ 878 w 1462"/>
                <a:gd name="T3" fmla="*/ 11 h 1294"/>
                <a:gd name="T4" fmla="*/ 1015 w 1462"/>
                <a:gd name="T5" fmla="*/ 51 h 1294"/>
                <a:gd name="T6" fmla="*/ 1137 w 1462"/>
                <a:gd name="T7" fmla="*/ 107 h 1294"/>
                <a:gd name="T8" fmla="*/ 1248 w 1462"/>
                <a:gd name="T9" fmla="*/ 188 h 1294"/>
                <a:gd name="T10" fmla="*/ 1335 w 1462"/>
                <a:gd name="T11" fmla="*/ 285 h 1294"/>
                <a:gd name="T12" fmla="*/ 1406 w 1462"/>
                <a:gd name="T13" fmla="*/ 396 h 1294"/>
                <a:gd name="T14" fmla="*/ 1446 w 1462"/>
                <a:gd name="T15" fmla="*/ 518 h 1294"/>
                <a:gd name="T16" fmla="*/ 1462 w 1462"/>
                <a:gd name="T17" fmla="*/ 645 h 1294"/>
                <a:gd name="T18" fmla="*/ 1456 w 1462"/>
                <a:gd name="T19" fmla="*/ 711 h 1294"/>
                <a:gd name="T20" fmla="*/ 1431 w 1462"/>
                <a:gd name="T21" fmla="*/ 838 h 1294"/>
                <a:gd name="T22" fmla="*/ 1375 w 1462"/>
                <a:gd name="T23" fmla="*/ 954 h 1294"/>
                <a:gd name="T24" fmla="*/ 1294 w 1462"/>
                <a:gd name="T25" fmla="*/ 1056 h 1294"/>
                <a:gd name="T26" fmla="*/ 1198 w 1462"/>
                <a:gd name="T27" fmla="*/ 1147 h 1294"/>
                <a:gd name="T28" fmla="*/ 1081 w 1462"/>
                <a:gd name="T29" fmla="*/ 1218 h 1294"/>
                <a:gd name="T30" fmla="*/ 949 w 1462"/>
                <a:gd name="T31" fmla="*/ 1264 h 1294"/>
                <a:gd name="T32" fmla="*/ 807 w 1462"/>
                <a:gd name="T33" fmla="*/ 1289 h 1294"/>
                <a:gd name="T34" fmla="*/ 731 w 1462"/>
                <a:gd name="T35" fmla="*/ 1294 h 1294"/>
                <a:gd name="T36" fmla="*/ 583 w 1462"/>
                <a:gd name="T37" fmla="*/ 1279 h 1294"/>
                <a:gd name="T38" fmla="*/ 446 w 1462"/>
                <a:gd name="T39" fmla="*/ 1244 h 1294"/>
                <a:gd name="T40" fmla="*/ 319 w 1462"/>
                <a:gd name="T41" fmla="*/ 1183 h 1294"/>
                <a:gd name="T42" fmla="*/ 213 w 1462"/>
                <a:gd name="T43" fmla="*/ 1102 h 1294"/>
                <a:gd name="T44" fmla="*/ 121 w 1462"/>
                <a:gd name="T45" fmla="*/ 1010 h 1294"/>
                <a:gd name="T46" fmla="*/ 55 w 1462"/>
                <a:gd name="T47" fmla="*/ 899 h 1294"/>
                <a:gd name="T48" fmla="*/ 15 w 1462"/>
                <a:gd name="T49" fmla="*/ 777 h 1294"/>
                <a:gd name="T50" fmla="*/ 0 w 1462"/>
                <a:gd name="T51" fmla="*/ 645 h 1294"/>
                <a:gd name="T52" fmla="*/ 0 w 1462"/>
                <a:gd name="T53" fmla="*/ 579 h 1294"/>
                <a:gd name="T54" fmla="*/ 30 w 1462"/>
                <a:gd name="T55" fmla="*/ 452 h 1294"/>
                <a:gd name="T56" fmla="*/ 86 w 1462"/>
                <a:gd name="T57" fmla="*/ 335 h 1294"/>
                <a:gd name="T58" fmla="*/ 167 w 1462"/>
                <a:gd name="T59" fmla="*/ 234 h 1294"/>
                <a:gd name="T60" fmla="*/ 264 w 1462"/>
                <a:gd name="T61" fmla="*/ 148 h 1294"/>
                <a:gd name="T62" fmla="*/ 380 w 1462"/>
                <a:gd name="T63" fmla="*/ 76 h 1294"/>
                <a:gd name="T64" fmla="*/ 512 w 1462"/>
                <a:gd name="T65" fmla="*/ 26 h 1294"/>
                <a:gd name="T66" fmla="*/ 654 w 1462"/>
                <a:gd name="T67" fmla="*/ 0 h 1294"/>
                <a:gd name="T68" fmla="*/ 731 w 1462"/>
                <a:gd name="T69" fmla="*/ 0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2" h="1294">
                  <a:moveTo>
                    <a:pt x="731" y="0"/>
                  </a:moveTo>
                  <a:lnTo>
                    <a:pt x="731" y="0"/>
                  </a:lnTo>
                  <a:lnTo>
                    <a:pt x="807" y="0"/>
                  </a:lnTo>
                  <a:lnTo>
                    <a:pt x="878" y="11"/>
                  </a:lnTo>
                  <a:lnTo>
                    <a:pt x="949" y="26"/>
                  </a:lnTo>
                  <a:lnTo>
                    <a:pt x="1015" y="51"/>
                  </a:lnTo>
                  <a:lnTo>
                    <a:pt x="1081" y="76"/>
                  </a:lnTo>
                  <a:lnTo>
                    <a:pt x="1137" y="107"/>
                  </a:lnTo>
                  <a:lnTo>
                    <a:pt x="1198" y="148"/>
                  </a:lnTo>
                  <a:lnTo>
                    <a:pt x="1248" y="188"/>
                  </a:lnTo>
                  <a:lnTo>
                    <a:pt x="1294" y="234"/>
                  </a:lnTo>
                  <a:lnTo>
                    <a:pt x="1335" y="285"/>
                  </a:lnTo>
                  <a:lnTo>
                    <a:pt x="1375" y="335"/>
                  </a:lnTo>
                  <a:lnTo>
                    <a:pt x="1406" y="396"/>
                  </a:lnTo>
                  <a:lnTo>
                    <a:pt x="1431" y="452"/>
                  </a:lnTo>
                  <a:lnTo>
                    <a:pt x="1446" y="518"/>
                  </a:lnTo>
                  <a:lnTo>
                    <a:pt x="1456" y="579"/>
                  </a:lnTo>
                  <a:lnTo>
                    <a:pt x="1462" y="645"/>
                  </a:lnTo>
                  <a:lnTo>
                    <a:pt x="1462" y="645"/>
                  </a:lnTo>
                  <a:lnTo>
                    <a:pt x="1456" y="711"/>
                  </a:lnTo>
                  <a:lnTo>
                    <a:pt x="1446" y="777"/>
                  </a:lnTo>
                  <a:lnTo>
                    <a:pt x="1431" y="838"/>
                  </a:lnTo>
                  <a:lnTo>
                    <a:pt x="1406" y="899"/>
                  </a:lnTo>
                  <a:lnTo>
                    <a:pt x="1375" y="954"/>
                  </a:lnTo>
                  <a:lnTo>
                    <a:pt x="1335" y="1010"/>
                  </a:lnTo>
                  <a:lnTo>
                    <a:pt x="1294" y="1056"/>
                  </a:lnTo>
                  <a:lnTo>
                    <a:pt x="1248" y="1102"/>
                  </a:lnTo>
                  <a:lnTo>
                    <a:pt x="1198" y="1147"/>
                  </a:lnTo>
                  <a:lnTo>
                    <a:pt x="1137" y="1183"/>
                  </a:lnTo>
                  <a:lnTo>
                    <a:pt x="1081" y="1218"/>
                  </a:lnTo>
                  <a:lnTo>
                    <a:pt x="1015" y="1244"/>
                  </a:lnTo>
                  <a:lnTo>
                    <a:pt x="949" y="1264"/>
                  </a:lnTo>
                  <a:lnTo>
                    <a:pt x="878" y="1279"/>
                  </a:lnTo>
                  <a:lnTo>
                    <a:pt x="807" y="1289"/>
                  </a:lnTo>
                  <a:lnTo>
                    <a:pt x="731" y="1294"/>
                  </a:lnTo>
                  <a:lnTo>
                    <a:pt x="731" y="1294"/>
                  </a:lnTo>
                  <a:lnTo>
                    <a:pt x="654" y="1289"/>
                  </a:lnTo>
                  <a:lnTo>
                    <a:pt x="583" y="1279"/>
                  </a:lnTo>
                  <a:lnTo>
                    <a:pt x="512" y="1264"/>
                  </a:lnTo>
                  <a:lnTo>
                    <a:pt x="446" y="1244"/>
                  </a:lnTo>
                  <a:lnTo>
                    <a:pt x="380" y="1218"/>
                  </a:lnTo>
                  <a:lnTo>
                    <a:pt x="319" y="1183"/>
                  </a:lnTo>
                  <a:lnTo>
                    <a:pt x="264" y="1147"/>
                  </a:lnTo>
                  <a:lnTo>
                    <a:pt x="213" y="1102"/>
                  </a:lnTo>
                  <a:lnTo>
                    <a:pt x="167" y="1056"/>
                  </a:lnTo>
                  <a:lnTo>
                    <a:pt x="121" y="1010"/>
                  </a:lnTo>
                  <a:lnTo>
                    <a:pt x="86" y="954"/>
                  </a:lnTo>
                  <a:lnTo>
                    <a:pt x="55" y="899"/>
                  </a:lnTo>
                  <a:lnTo>
                    <a:pt x="30" y="838"/>
                  </a:lnTo>
                  <a:lnTo>
                    <a:pt x="15" y="777"/>
                  </a:lnTo>
                  <a:lnTo>
                    <a:pt x="0" y="711"/>
                  </a:lnTo>
                  <a:lnTo>
                    <a:pt x="0" y="645"/>
                  </a:lnTo>
                  <a:lnTo>
                    <a:pt x="0" y="645"/>
                  </a:lnTo>
                  <a:lnTo>
                    <a:pt x="0" y="579"/>
                  </a:lnTo>
                  <a:lnTo>
                    <a:pt x="15" y="518"/>
                  </a:lnTo>
                  <a:lnTo>
                    <a:pt x="30" y="452"/>
                  </a:lnTo>
                  <a:lnTo>
                    <a:pt x="55" y="396"/>
                  </a:lnTo>
                  <a:lnTo>
                    <a:pt x="86" y="335"/>
                  </a:lnTo>
                  <a:lnTo>
                    <a:pt x="121" y="285"/>
                  </a:lnTo>
                  <a:lnTo>
                    <a:pt x="167" y="234"/>
                  </a:lnTo>
                  <a:lnTo>
                    <a:pt x="213" y="188"/>
                  </a:lnTo>
                  <a:lnTo>
                    <a:pt x="264" y="148"/>
                  </a:lnTo>
                  <a:lnTo>
                    <a:pt x="319" y="107"/>
                  </a:lnTo>
                  <a:lnTo>
                    <a:pt x="380" y="76"/>
                  </a:lnTo>
                  <a:lnTo>
                    <a:pt x="446" y="51"/>
                  </a:lnTo>
                  <a:lnTo>
                    <a:pt x="512" y="26"/>
                  </a:lnTo>
                  <a:lnTo>
                    <a:pt x="583" y="11"/>
                  </a:lnTo>
                  <a:lnTo>
                    <a:pt x="654" y="0"/>
                  </a:lnTo>
                  <a:lnTo>
                    <a:pt x="731" y="0"/>
                  </a:lnTo>
                  <a:lnTo>
                    <a:pt x="731"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5" name="Freeform 67"/>
            <p:cNvSpPr>
              <a:spLocks/>
            </p:cNvSpPr>
            <p:nvPr/>
          </p:nvSpPr>
          <p:spPr bwMode="auto">
            <a:xfrm>
              <a:off x="3552" y="995"/>
              <a:ext cx="1431" cy="1248"/>
            </a:xfrm>
            <a:custGeom>
              <a:avLst/>
              <a:gdLst>
                <a:gd name="T0" fmla="*/ 716 w 1431"/>
                <a:gd name="T1" fmla="*/ 0 h 1248"/>
                <a:gd name="T2" fmla="*/ 858 w 1431"/>
                <a:gd name="T3" fmla="*/ 15 h 1248"/>
                <a:gd name="T4" fmla="*/ 995 w 1431"/>
                <a:gd name="T5" fmla="*/ 50 h 1248"/>
                <a:gd name="T6" fmla="*/ 1117 w 1431"/>
                <a:gd name="T7" fmla="*/ 106 h 1248"/>
                <a:gd name="T8" fmla="*/ 1223 w 1431"/>
                <a:gd name="T9" fmla="*/ 182 h 1248"/>
                <a:gd name="T10" fmla="*/ 1309 w 1431"/>
                <a:gd name="T11" fmla="*/ 274 h 1248"/>
                <a:gd name="T12" fmla="*/ 1375 w 1431"/>
                <a:gd name="T13" fmla="*/ 380 h 1248"/>
                <a:gd name="T14" fmla="*/ 1416 w 1431"/>
                <a:gd name="T15" fmla="*/ 497 h 1248"/>
                <a:gd name="T16" fmla="*/ 1431 w 1431"/>
                <a:gd name="T17" fmla="*/ 624 h 1248"/>
                <a:gd name="T18" fmla="*/ 1426 w 1431"/>
                <a:gd name="T19" fmla="*/ 685 h 1248"/>
                <a:gd name="T20" fmla="*/ 1401 w 1431"/>
                <a:gd name="T21" fmla="*/ 807 h 1248"/>
                <a:gd name="T22" fmla="*/ 1345 w 1431"/>
                <a:gd name="T23" fmla="*/ 918 h 1248"/>
                <a:gd name="T24" fmla="*/ 1269 w 1431"/>
                <a:gd name="T25" fmla="*/ 1020 h 1248"/>
                <a:gd name="T26" fmla="*/ 1172 w 1431"/>
                <a:gd name="T27" fmla="*/ 1106 h 1248"/>
                <a:gd name="T28" fmla="*/ 1056 w 1431"/>
                <a:gd name="T29" fmla="*/ 1172 h 1248"/>
                <a:gd name="T30" fmla="*/ 929 w 1431"/>
                <a:gd name="T31" fmla="*/ 1218 h 1248"/>
                <a:gd name="T32" fmla="*/ 792 w 1431"/>
                <a:gd name="T33" fmla="*/ 1243 h 1248"/>
                <a:gd name="T34" fmla="*/ 716 w 1431"/>
                <a:gd name="T35" fmla="*/ 1248 h 1248"/>
                <a:gd name="T36" fmla="*/ 573 w 1431"/>
                <a:gd name="T37" fmla="*/ 1233 h 1248"/>
                <a:gd name="T38" fmla="*/ 436 w 1431"/>
                <a:gd name="T39" fmla="*/ 1197 h 1248"/>
                <a:gd name="T40" fmla="*/ 314 w 1431"/>
                <a:gd name="T41" fmla="*/ 1142 h 1248"/>
                <a:gd name="T42" fmla="*/ 213 w 1431"/>
                <a:gd name="T43" fmla="*/ 1065 h 1248"/>
                <a:gd name="T44" fmla="*/ 122 w 1431"/>
                <a:gd name="T45" fmla="*/ 969 h 1248"/>
                <a:gd name="T46" fmla="*/ 56 w 1431"/>
                <a:gd name="T47" fmla="*/ 867 h 1248"/>
                <a:gd name="T48" fmla="*/ 15 w 1431"/>
                <a:gd name="T49" fmla="*/ 751 h 1248"/>
                <a:gd name="T50" fmla="*/ 0 w 1431"/>
                <a:gd name="T51" fmla="*/ 624 h 1248"/>
                <a:gd name="T52" fmla="*/ 5 w 1431"/>
                <a:gd name="T53" fmla="*/ 558 h 1248"/>
                <a:gd name="T54" fmla="*/ 35 w 1431"/>
                <a:gd name="T55" fmla="*/ 441 h 1248"/>
                <a:gd name="T56" fmla="*/ 86 w 1431"/>
                <a:gd name="T57" fmla="*/ 330 h 1248"/>
                <a:gd name="T58" fmla="*/ 162 w 1431"/>
                <a:gd name="T59" fmla="*/ 228 h 1248"/>
                <a:gd name="T60" fmla="*/ 264 w 1431"/>
                <a:gd name="T61" fmla="*/ 142 h 1248"/>
                <a:gd name="T62" fmla="*/ 375 w 1431"/>
                <a:gd name="T63" fmla="*/ 76 h 1248"/>
                <a:gd name="T64" fmla="*/ 502 w 1431"/>
                <a:gd name="T65" fmla="*/ 30 h 1248"/>
                <a:gd name="T66" fmla="*/ 644 w 1431"/>
                <a:gd name="T67" fmla="*/ 5 h 1248"/>
                <a:gd name="T68" fmla="*/ 716 w 1431"/>
                <a:gd name="T69" fmla="*/ 0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1" h="1248">
                  <a:moveTo>
                    <a:pt x="716" y="0"/>
                  </a:moveTo>
                  <a:lnTo>
                    <a:pt x="716" y="0"/>
                  </a:lnTo>
                  <a:lnTo>
                    <a:pt x="792" y="5"/>
                  </a:lnTo>
                  <a:lnTo>
                    <a:pt x="858" y="15"/>
                  </a:lnTo>
                  <a:lnTo>
                    <a:pt x="929" y="30"/>
                  </a:lnTo>
                  <a:lnTo>
                    <a:pt x="995" y="50"/>
                  </a:lnTo>
                  <a:lnTo>
                    <a:pt x="1056" y="76"/>
                  </a:lnTo>
                  <a:lnTo>
                    <a:pt x="1117" y="106"/>
                  </a:lnTo>
                  <a:lnTo>
                    <a:pt x="1172" y="142"/>
                  </a:lnTo>
                  <a:lnTo>
                    <a:pt x="1223" y="182"/>
                  </a:lnTo>
                  <a:lnTo>
                    <a:pt x="1269" y="228"/>
                  </a:lnTo>
                  <a:lnTo>
                    <a:pt x="1309" y="274"/>
                  </a:lnTo>
                  <a:lnTo>
                    <a:pt x="1345" y="330"/>
                  </a:lnTo>
                  <a:lnTo>
                    <a:pt x="1375" y="380"/>
                  </a:lnTo>
                  <a:lnTo>
                    <a:pt x="1401" y="441"/>
                  </a:lnTo>
                  <a:lnTo>
                    <a:pt x="1416" y="497"/>
                  </a:lnTo>
                  <a:lnTo>
                    <a:pt x="1426" y="558"/>
                  </a:lnTo>
                  <a:lnTo>
                    <a:pt x="1431" y="624"/>
                  </a:lnTo>
                  <a:lnTo>
                    <a:pt x="1431" y="624"/>
                  </a:lnTo>
                  <a:lnTo>
                    <a:pt x="1426" y="685"/>
                  </a:lnTo>
                  <a:lnTo>
                    <a:pt x="1416" y="751"/>
                  </a:lnTo>
                  <a:lnTo>
                    <a:pt x="1401" y="807"/>
                  </a:lnTo>
                  <a:lnTo>
                    <a:pt x="1375" y="867"/>
                  </a:lnTo>
                  <a:lnTo>
                    <a:pt x="1345" y="918"/>
                  </a:lnTo>
                  <a:lnTo>
                    <a:pt x="1309" y="969"/>
                  </a:lnTo>
                  <a:lnTo>
                    <a:pt x="1269" y="1020"/>
                  </a:lnTo>
                  <a:lnTo>
                    <a:pt x="1223" y="1065"/>
                  </a:lnTo>
                  <a:lnTo>
                    <a:pt x="1172" y="1106"/>
                  </a:lnTo>
                  <a:lnTo>
                    <a:pt x="1117" y="1142"/>
                  </a:lnTo>
                  <a:lnTo>
                    <a:pt x="1056" y="1172"/>
                  </a:lnTo>
                  <a:lnTo>
                    <a:pt x="995" y="1197"/>
                  </a:lnTo>
                  <a:lnTo>
                    <a:pt x="929" y="1218"/>
                  </a:lnTo>
                  <a:lnTo>
                    <a:pt x="858" y="1233"/>
                  </a:lnTo>
                  <a:lnTo>
                    <a:pt x="792" y="1243"/>
                  </a:lnTo>
                  <a:lnTo>
                    <a:pt x="716" y="1248"/>
                  </a:lnTo>
                  <a:lnTo>
                    <a:pt x="716" y="1248"/>
                  </a:lnTo>
                  <a:lnTo>
                    <a:pt x="644" y="1243"/>
                  </a:lnTo>
                  <a:lnTo>
                    <a:pt x="573" y="1233"/>
                  </a:lnTo>
                  <a:lnTo>
                    <a:pt x="502" y="1218"/>
                  </a:lnTo>
                  <a:lnTo>
                    <a:pt x="436" y="1197"/>
                  </a:lnTo>
                  <a:lnTo>
                    <a:pt x="375" y="1172"/>
                  </a:lnTo>
                  <a:lnTo>
                    <a:pt x="314" y="1142"/>
                  </a:lnTo>
                  <a:lnTo>
                    <a:pt x="264" y="1106"/>
                  </a:lnTo>
                  <a:lnTo>
                    <a:pt x="213" y="1065"/>
                  </a:lnTo>
                  <a:lnTo>
                    <a:pt x="162" y="1020"/>
                  </a:lnTo>
                  <a:lnTo>
                    <a:pt x="122" y="969"/>
                  </a:lnTo>
                  <a:lnTo>
                    <a:pt x="86" y="918"/>
                  </a:lnTo>
                  <a:lnTo>
                    <a:pt x="56" y="867"/>
                  </a:lnTo>
                  <a:lnTo>
                    <a:pt x="35" y="807"/>
                  </a:lnTo>
                  <a:lnTo>
                    <a:pt x="15" y="751"/>
                  </a:lnTo>
                  <a:lnTo>
                    <a:pt x="5" y="685"/>
                  </a:lnTo>
                  <a:lnTo>
                    <a:pt x="0" y="624"/>
                  </a:lnTo>
                  <a:lnTo>
                    <a:pt x="0" y="624"/>
                  </a:lnTo>
                  <a:lnTo>
                    <a:pt x="5" y="558"/>
                  </a:lnTo>
                  <a:lnTo>
                    <a:pt x="15" y="497"/>
                  </a:lnTo>
                  <a:lnTo>
                    <a:pt x="35" y="441"/>
                  </a:lnTo>
                  <a:lnTo>
                    <a:pt x="56" y="380"/>
                  </a:lnTo>
                  <a:lnTo>
                    <a:pt x="86" y="330"/>
                  </a:lnTo>
                  <a:lnTo>
                    <a:pt x="122" y="274"/>
                  </a:lnTo>
                  <a:lnTo>
                    <a:pt x="162" y="228"/>
                  </a:lnTo>
                  <a:lnTo>
                    <a:pt x="213" y="182"/>
                  </a:lnTo>
                  <a:lnTo>
                    <a:pt x="264" y="142"/>
                  </a:lnTo>
                  <a:lnTo>
                    <a:pt x="314" y="106"/>
                  </a:lnTo>
                  <a:lnTo>
                    <a:pt x="375" y="76"/>
                  </a:lnTo>
                  <a:lnTo>
                    <a:pt x="436" y="50"/>
                  </a:lnTo>
                  <a:lnTo>
                    <a:pt x="502" y="30"/>
                  </a:lnTo>
                  <a:lnTo>
                    <a:pt x="573" y="15"/>
                  </a:lnTo>
                  <a:lnTo>
                    <a:pt x="644" y="5"/>
                  </a:lnTo>
                  <a:lnTo>
                    <a:pt x="716" y="0"/>
                  </a:lnTo>
                  <a:lnTo>
                    <a:pt x="71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6" name="Freeform 68"/>
            <p:cNvSpPr>
              <a:spLocks/>
            </p:cNvSpPr>
            <p:nvPr/>
          </p:nvSpPr>
          <p:spPr bwMode="auto">
            <a:xfrm>
              <a:off x="3567" y="1020"/>
              <a:ext cx="1396" cy="1193"/>
            </a:xfrm>
            <a:custGeom>
              <a:avLst/>
              <a:gdLst>
                <a:gd name="T0" fmla="*/ 695 w 1396"/>
                <a:gd name="T1" fmla="*/ 0 h 1193"/>
                <a:gd name="T2" fmla="*/ 838 w 1396"/>
                <a:gd name="T3" fmla="*/ 10 h 1193"/>
                <a:gd name="T4" fmla="*/ 970 w 1396"/>
                <a:gd name="T5" fmla="*/ 46 h 1193"/>
                <a:gd name="T6" fmla="*/ 1086 w 1396"/>
                <a:gd name="T7" fmla="*/ 102 h 1193"/>
                <a:gd name="T8" fmla="*/ 1193 w 1396"/>
                <a:gd name="T9" fmla="*/ 173 h 1193"/>
                <a:gd name="T10" fmla="*/ 1279 w 1396"/>
                <a:gd name="T11" fmla="*/ 264 h 1193"/>
                <a:gd name="T12" fmla="*/ 1340 w 1396"/>
                <a:gd name="T13" fmla="*/ 365 h 1193"/>
                <a:gd name="T14" fmla="*/ 1381 w 1396"/>
                <a:gd name="T15" fmla="*/ 477 h 1193"/>
                <a:gd name="T16" fmla="*/ 1396 w 1396"/>
                <a:gd name="T17" fmla="*/ 599 h 1193"/>
                <a:gd name="T18" fmla="*/ 1391 w 1396"/>
                <a:gd name="T19" fmla="*/ 660 h 1193"/>
                <a:gd name="T20" fmla="*/ 1366 w 1396"/>
                <a:gd name="T21" fmla="*/ 777 h 1193"/>
                <a:gd name="T22" fmla="*/ 1315 w 1396"/>
                <a:gd name="T23" fmla="*/ 883 h 1193"/>
                <a:gd name="T24" fmla="*/ 1239 w 1396"/>
                <a:gd name="T25" fmla="*/ 974 h 1193"/>
                <a:gd name="T26" fmla="*/ 1142 w 1396"/>
                <a:gd name="T27" fmla="*/ 1056 h 1193"/>
                <a:gd name="T28" fmla="*/ 1030 w 1396"/>
                <a:gd name="T29" fmla="*/ 1122 h 1193"/>
                <a:gd name="T30" fmla="*/ 904 w 1396"/>
                <a:gd name="T31" fmla="*/ 1167 h 1193"/>
                <a:gd name="T32" fmla="*/ 767 w 1396"/>
                <a:gd name="T33" fmla="*/ 1193 h 1193"/>
                <a:gd name="T34" fmla="*/ 695 w 1396"/>
                <a:gd name="T35" fmla="*/ 1193 h 1193"/>
                <a:gd name="T36" fmla="*/ 558 w 1396"/>
                <a:gd name="T37" fmla="*/ 1183 h 1193"/>
                <a:gd name="T38" fmla="*/ 426 w 1396"/>
                <a:gd name="T39" fmla="*/ 1147 h 1193"/>
                <a:gd name="T40" fmla="*/ 305 w 1396"/>
                <a:gd name="T41" fmla="*/ 1091 h 1193"/>
                <a:gd name="T42" fmla="*/ 203 w 1396"/>
                <a:gd name="T43" fmla="*/ 1020 h 1193"/>
                <a:gd name="T44" fmla="*/ 117 w 1396"/>
                <a:gd name="T45" fmla="*/ 929 h 1193"/>
                <a:gd name="T46" fmla="*/ 51 w 1396"/>
                <a:gd name="T47" fmla="*/ 827 h 1193"/>
                <a:gd name="T48" fmla="*/ 10 w 1396"/>
                <a:gd name="T49" fmla="*/ 716 h 1193"/>
                <a:gd name="T50" fmla="*/ 0 w 1396"/>
                <a:gd name="T51" fmla="*/ 599 h 1193"/>
                <a:gd name="T52" fmla="*/ 0 w 1396"/>
                <a:gd name="T53" fmla="*/ 538 h 1193"/>
                <a:gd name="T54" fmla="*/ 30 w 1396"/>
                <a:gd name="T55" fmla="*/ 421 h 1193"/>
                <a:gd name="T56" fmla="*/ 81 w 1396"/>
                <a:gd name="T57" fmla="*/ 315 h 1193"/>
                <a:gd name="T58" fmla="*/ 157 w 1396"/>
                <a:gd name="T59" fmla="*/ 218 h 1193"/>
                <a:gd name="T60" fmla="*/ 254 w 1396"/>
                <a:gd name="T61" fmla="*/ 137 h 1193"/>
                <a:gd name="T62" fmla="*/ 365 w 1396"/>
                <a:gd name="T63" fmla="*/ 71 h 1193"/>
                <a:gd name="T64" fmla="*/ 492 w 1396"/>
                <a:gd name="T65" fmla="*/ 25 h 1193"/>
                <a:gd name="T66" fmla="*/ 624 w 1396"/>
                <a:gd name="T67" fmla="*/ 5 h 1193"/>
                <a:gd name="T68" fmla="*/ 695 w 1396"/>
                <a:gd name="T69" fmla="*/ 0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6" h="1193">
                  <a:moveTo>
                    <a:pt x="695" y="0"/>
                  </a:moveTo>
                  <a:lnTo>
                    <a:pt x="695" y="0"/>
                  </a:lnTo>
                  <a:lnTo>
                    <a:pt x="767" y="5"/>
                  </a:lnTo>
                  <a:lnTo>
                    <a:pt x="838" y="10"/>
                  </a:lnTo>
                  <a:lnTo>
                    <a:pt x="904" y="25"/>
                  </a:lnTo>
                  <a:lnTo>
                    <a:pt x="970" y="46"/>
                  </a:lnTo>
                  <a:lnTo>
                    <a:pt x="1030" y="71"/>
                  </a:lnTo>
                  <a:lnTo>
                    <a:pt x="1086" y="102"/>
                  </a:lnTo>
                  <a:lnTo>
                    <a:pt x="1142" y="137"/>
                  </a:lnTo>
                  <a:lnTo>
                    <a:pt x="1193" y="173"/>
                  </a:lnTo>
                  <a:lnTo>
                    <a:pt x="1239" y="218"/>
                  </a:lnTo>
                  <a:lnTo>
                    <a:pt x="1279" y="264"/>
                  </a:lnTo>
                  <a:lnTo>
                    <a:pt x="1315" y="315"/>
                  </a:lnTo>
                  <a:lnTo>
                    <a:pt x="1340" y="365"/>
                  </a:lnTo>
                  <a:lnTo>
                    <a:pt x="1366" y="421"/>
                  </a:lnTo>
                  <a:lnTo>
                    <a:pt x="1381" y="477"/>
                  </a:lnTo>
                  <a:lnTo>
                    <a:pt x="1391" y="538"/>
                  </a:lnTo>
                  <a:lnTo>
                    <a:pt x="1396" y="599"/>
                  </a:lnTo>
                  <a:lnTo>
                    <a:pt x="1396" y="599"/>
                  </a:lnTo>
                  <a:lnTo>
                    <a:pt x="1391" y="660"/>
                  </a:lnTo>
                  <a:lnTo>
                    <a:pt x="1381" y="716"/>
                  </a:lnTo>
                  <a:lnTo>
                    <a:pt x="1366" y="777"/>
                  </a:lnTo>
                  <a:lnTo>
                    <a:pt x="1340" y="827"/>
                  </a:lnTo>
                  <a:lnTo>
                    <a:pt x="1315" y="883"/>
                  </a:lnTo>
                  <a:lnTo>
                    <a:pt x="1279" y="929"/>
                  </a:lnTo>
                  <a:lnTo>
                    <a:pt x="1239" y="974"/>
                  </a:lnTo>
                  <a:lnTo>
                    <a:pt x="1193" y="1020"/>
                  </a:lnTo>
                  <a:lnTo>
                    <a:pt x="1142" y="1056"/>
                  </a:lnTo>
                  <a:lnTo>
                    <a:pt x="1086" y="1091"/>
                  </a:lnTo>
                  <a:lnTo>
                    <a:pt x="1030" y="1122"/>
                  </a:lnTo>
                  <a:lnTo>
                    <a:pt x="970" y="1147"/>
                  </a:lnTo>
                  <a:lnTo>
                    <a:pt x="904" y="1167"/>
                  </a:lnTo>
                  <a:lnTo>
                    <a:pt x="838" y="1183"/>
                  </a:lnTo>
                  <a:lnTo>
                    <a:pt x="767" y="1193"/>
                  </a:lnTo>
                  <a:lnTo>
                    <a:pt x="695" y="1193"/>
                  </a:lnTo>
                  <a:lnTo>
                    <a:pt x="695" y="1193"/>
                  </a:lnTo>
                  <a:lnTo>
                    <a:pt x="624" y="1193"/>
                  </a:lnTo>
                  <a:lnTo>
                    <a:pt x="558" y="1183"/>
                  </a:lnTo>
                  <a:lnTo>
                    <a:pt x="492" y="1167"/>
                  </a:lnTo>
                  <a:lnTo>
                    <a:pt x="426" y="1147"/>
                  </a:lnTo>
                  <a:lnTo>
                    <a:pt x="365" y="1122"/>
                  </a:lnTo>
                  <a:lnTo>
                    <a:pt x="305" y="1091"/>
                  </a:lnTo>
                  <a:lnTo>
                    <a:pt x="254" y="1056"/>
                  </a:lnTo>
                  <a:lnTo>
                    <a:pt x="203" y="1020"/>
                  </a:lnTo>
                  <a:lnTo>
                    <a:pt x="157" y="974"/>
                  </a:lnTo>
                  <a:lnTo>
                    <a:pt x="117" y="929"/>
                  </a:lnTo>
                  <a:lnTo>
                    <a:pt x="81" y="883"/>
                  </a:lnTo>
                  <a:lnTo>
                    <a:pt x="51" y="827"/>
                  </a:lnTo>
                  <a:lnTo>
                    <a:pt x="30" y="777"/>
                  </a:lnTo>
                  <a:lnTo>
                    <a:pt x="10" y="716"/>
                  </a:lnTo>
                  <a:lnTo>
                    <a:pt x="0" y="660"/>
                  </a:lnTo>
                  <a:lnTo>
                    <a:pt x="0" y="599"/>
                  </a:lnTo>
                  <a:lnTo>
                    <a:pt x="0" y="599"/>
                  </a:lnTo>
                  <a:lnTo>
                    <a:pt x="0" y="538"/>
                  </a:lnTo>
                  <a:lnTo>
                    <a:pt x="10" y="477"/>
                  </a:lnTo>
                  <a:lnTo>
                    <a:pt x="30" y="421"/>
                  </a:lnTo>
                  <a:lnTo>
                    <a:pt x="51" y="365"/>
                  </a:lnTo>
                  <a:lnTo>
                    <a:pt x="81" y="315"/>
                  </a:lnTo>
                  <a:lnTo>
                    <a:pt x="117" y="264"/>
                  </a:lnTo>
                  <a:lnTo>
                    <a:pt x="157" y="218"/>
                  </a:lnTo>
                  <a:lnTo>
                    <a:pt x="203" y="173"/>
                  </a:lnTo>
                  <a:lnTo>
                    <a:pt x="254" y="137"/>
                  </a:lnTo>
                  <a:lnTo>
                    <a:pt x="305" y="102"/>
                  </a:lnTo>
                  <a:lnTo>
                    <a:pt x="365" y="71"/>
                  </a:lnTo>
                  <a:lnTo>
                    <a:pt x="426" y="46"/>
                  </a:lnTo>
                  <a:lnTo>
                    <a:pt x="492" y="25"/>
                  </a:lnTo>
                  <a:lnTo>
                    <a:pt x="558" y="10"/>
                  </a:lnTo>
                  <a:lnTo>
                    <a:pt x="624" y="5"/>
                  </a:lnTo>
                  <a:lnTo>
                    <a:pt x="695" y="0"/>
                  </a:lnTo>
                  <a:lnTo>
                    <a:pt x="695"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7" name="Freeform 69"/>
            <p:cNvSpPr>
              <a:spLocks/>
            </p:cNvSpPr>
            <p:nvPr/>
          </p:nvSpPr>
          <p:spPr bwMode="auto">
            <a:xfrm>
              <a:off x="3577" y="1045"/>
              <a:ext cx="1366" cy="1142"/>
            </a:xfrm>
            <a:custGeom>
              <a:avLst/>
              <a:gdLst>
                <a:gd name="T0" fmla="*/ 685 w 1366"/>
                <a:gd name="T1" fmla="*/ 0 h 1142"/>
                <a:gd name="T2" fmla="*/ 822 w 1366"/>
                <a:gd name="T3" fmla="*/ 11 h 1142"/>
                <a:gd name="T4" fmla="*/ 949 w 1366"/>
                <a:gd name="T5" fmla="*/ 46 h 1142"/>
                <a:gd name="T6" fmla="*/ 1066 w 1366"/>
                <a:gd name="T7" fmla="*/ 97 h 1142"/>
                <a:gd name="T8" fmla="*/ 1168 w 1366"/>
                <a:gd name="T9" fmla="*/ 168 h 1142"/>
                <a:gd name="T10" fmla="*/ 1249 w 1366"/>
                <a:gd name="T11" fmla="*/ 249 h 1142"/>
                <a:gd name="T12" fmla="*/ 1315 w 1366"/>
                <a:gd name="T13" fmla="*/ 351 h 1142"/>
                <a:gd name="T14" fmla="*/ 1356 w 1366"/>
                <a:gd name="T15" fmla="*/ 457 h 1142"/>
                <a:gd name="T16" fmla="*/ 1366 w 1366"/>
                <a:gd name="T17" fmla="*/ 569 h 1142"/>
                <a:gd name="T18" fmla="*/ 1366 w 1366"/>
                <a:gd name="T19" fmla="*/ 630 h 1142"/>
                <a:gd name="T20" fmla="*/ 1335 w 1366"/>
                <a:gd name="T21" fmla="*/ 741 h 1142"/>
                <a:gd name="T22" fmla="*/ 1284 w 1366"/>
                <a:gd name="T23" fmla="*/ 843 h 1142"/>
                <a:gd name="T24" fmla="*/ 1208 w 1366"/>
                <a:gd name="T25" fmla="*/ 934 h 1142"/>
                <a:gd name="T26" fmla="*/ 1117 w 1366"/>
                <a:gd name="T27" fmla="*/ 1010 h 1142"/>
                <a:gd name="T28" fmla="*/ 1010 w 1366"/>
                <a:gd name="T29" fmla="*/ 1071 h 1142"/>
                <a:gd name="T30" fmla="*/ 888 w 1366"/>
                <a:gd name="T31" fmla="*/ 1117 h 1142"/>
                <a:gd name="T32" fmla="*/ 751 w 1366"/>
                <a:gd name="T33" fmla="*/ 1142 h 1142"/>
                <a:gd name="T34" fmla="*/ 685 w 1366"/>
                <a:gd name="T35" fmla="*/ 1142 h 1142"/>
                <a:gd name="T36" fmla="*/ 548 w 1366"/>
                <a:gd name="T37" fmla="*/ 1132 h 1142"/>
                <a:gd name="T38" fmla="*/ 416 w 1366"/>
                <a:gd name="T39" fmla="*/ 1097 h 1142"/>
                <a:gd name="T40" fmla="*/ 305 w 1366"/>
                <a:gd name="T41" fmla="*/ 1046 h 1142"/>
                <a:gd name="T42" fmla="*/ 203 w 1366"/>
                <a:gd name="T43" fmla="*/ 975 h 1142"/>
                <a:gd name="T44" fmla="*/ 117 w 1366"/>
                <a:gd name="T45" fmla="*/ 889 h 1142"/>
                <a:gd name="T46" fmla="*/ 56 w 1366"/>
                <a:gd name="T47" fmla="*/ 792 h 1142"/>
                <a:gd name="T48" fmla="*/ 15 w 1366"/>
                <a:gd name="T49" fmla="*/ 686 h 1142"/>
                <a:gd name="T50" fmla="*/ 0 w 1366"/>
                <a:gd name="T51" fmla="*/ 569 h 1142"/>
                <a:gd name="T52" fmla="*/ 5 w 1366"/>
                <a:gd name="T53" fmla="*/ 513 h 1142"/>
                <a:gd name="T54" fmla="*/ 31 w 1366"/>
                <a:gd name="T55" fmla="*/ 401 h 1142"/>
                <a:gd name="T56" fmla="*/ 81 w 1366"/>
                <a:gd name="T57" fmla="*/ 300 h 1142"/>
                <a:gd name="T58" fmla="*/ 158 w 1366"/>
                <a:gd name="T59" fmla="*/ 208 h 1142"/>
                <a:gd name="T60" fmla="*/ 249 w 1366"/>
                <a:gd name="T61" fmla="*/ 127 h 1142"/>
                <a:gd name="T62" fmla="*/ 361 w 1366"/>
                <a:gd name="T63" fmla="*/ 66 h 1142"/>
                <a:gd name="T64" fmla="*/ 482 w 1366"/>
                <a:gd name="T65" fmla="*/ 26 h 1142"/>
                <a:gd name="T66" fmla="*/ 614 w 1366"/>
                <a:gd name="T67" fmla="*/ 0 h 1142"/>
                <a:gd name="T68" fmla="*/ 685 w 1366"/>
                <a:gd name="T69" fmla="*/ 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6" h="1142">
                  <a:moveTo>
                    <a:pt x="685" y="0"/>
                  </a:moveTo>
                  <a:lnTo>
                    <a:pt x="685" y="0"/>
                  </a:lnTo>
                  <a:lnTo>
                    <a:pt x="751" y="0"/>
                  </a:lnTo>
                  <a:lnTo>
                    <a:pt x="822" y="11"/>
                  </a:lnTo>
                  <a:lnTo>
                    <a:pt x="888" y="26"/>
                  </a:lnTo>
                  <a:lnTo>
                    <a:pt x="949" y="46"/>
                  </a:lnTo>
                  <a:lnTo>
                    <a:pt x="1010" y="66"/>
                  </a:lnTo>
                  <a:lnTo>
                    <a:pt x="1066" y="97"/>
                  </a:lnTo>
                  <a:lnTo>
                    <a:pt x="1117" y="127"/>
                  </a:lnTo>
                  <a:lnTo>
                    <a:pt x="1168" y="168"/>
                  </a:lnTo>
                  <a:lnTo>
                    <a:pt x="1208" y="208"/>
                  </a:lnTo>
                  <a:lnTo>
                    <a:pt x="1249" y="249"/>
                  </a:lnTo>
                  <a:lnTo>
                    <a:pt x="1284" y="300"/>
                  </a:lnTo>
                  <a:lnTo>
                    <a:pt x="1315" y="351"/>
                  </a:lnTo>
                  <a:lnTo>
                    <a:pt x="1335" y="401"/>
                  </a:lnTo>
                  <a:lnTo>
                    <a:pt x="1356" y="457"/>
                  </a:lnTo>
                  <a:lnTo>
                    <a:pt x="1366" y="513"/>
                  </a:lnTo>
                  <a:lnTo>
                    <a:pt x="1366" y="569"/>
                  </a:lnTo>
                  <a:lnTo>
                    <a:pt x="1366" y="569"/>
                  </a:lnTo>
                  <a:lnTo>
                    <a:pt x="1366" y="630"/>
                  </a:lnTo>
                  <a:lnTo>
                    <a:pt x="1356" y="686"/>
                  </a:lnTo>
                  <a:lnTo>
                    <a:pt x="1335" y="741"/>
                  </a:lnTo>
                  <a:lnTo>
                    <a:pt x="1315" y="792"/>
                  </a:lnTo>
                  <a:lnTo>
                    <a:pt x="1284" y="843"/>
                  </a:lnTo>
                  <a:lnTo>
                    <a:pt x="1249" y="889"/>
                  </a:lnTo>
                  <a:lnTo>
                    <a:pt x="1208" y="934"/>
                  </a:lnTo>
                  <a:lnTo>
                    <a:pt x="1168" y="975"/>
                  </a:lnTo>
                  <a:lnTo>
                    <a:pt x="1117" y="1010"/>
                  </a:lnTo>
                  <a:lnTo>
                    <a:pt x="1066" y="1046"/>
                  </a:lnTo>
                  <a:lnTo>
                    <a:pt x="1010" y="1071"/>
                  </a:lnTo>
                  <a:lnTo>
                    <a:pt x="949" y="1097"/>
                  </a:lnTo>
                  <a:lnTo>
                    <a:pt x="888" y="1117"/>
                  </a:lnTo>
                  <a:lnTo>
                    <a:pt x="822" y="1132"/>
                  </a:lnTo>
                  <a:lnTo>
                    <a:pt x="751" y="1142"/>
                  </a:lnTo>
                  <a:lnTo>
                    <a:pt x="685" y="1142"/>
                  </a:lnTo>
                  <a:lnTo>
                    <a:pt x="685" y="1142"/>
                  </a:lnTo>
                  <a:lnTo>
                    <a:pt x="614" y="1142"/>
                  </a:lnTo>
                  <a:lnTo>
                    <a:pt x="548" y="1132"/>
                  </a:lnTo>
                  <a:lnTo>
                    <a:pt x="482" y="1117"/>
                  </a:lnTo>
                  <a:lnTo>
                    <a:pt x="416" y="1097"/>
                  </a:lnTo>
                  <a:lnTo>
                    <a:pt x="361" y="1071"/>
                  </a:lnTo>
                  <a:lnTo>
                    <a:pt x="305" y="1046"/>
                  </a:lnTo>
                  <a:lnTo>
                    <a:pt x="249" y="1010"/>
                  </a:lnTo>
                  <a:lnTo>
                    <a:pt x="203" y="975"/>
                  </a:lnTo>
                  <a:lnTo>
                    <a:pt x="158" y="934"/>
                  </a:lnTo>
                  <a:lnTo>
                    <a:pt x="117" y="889"/>
                  </a:lnTo>
                  <a:lnTo>
                    <a:pt x="81" y="843"/>
                  </a:lnTo>
                  <a:lnTo>
                    <a:pt x="56" y="792"/>
                  </a:lnTo>
                  <a:lnTo>
                    <a:pt x="31" y="741"/>
                  </a:lnTo>
                  <a:lnTo>
                    <a:pt x="15" y="686"/>
                  </a:lnTo>
                  <a:lnTo>
                    <a:pt x="5" y="630"/>
                  </a:lnTo>
                  <a:lnTo>
                    <a:pt x="0" y="569"/>
                  </a:lnTo>
                  <a:lnTo>
                    <a:pt x="0" y="569"/>
                  </a:lnTo>
                  <a:lnTo>
                    <a:pt x="5" y="513"/>
                  </a:lnTo>
                  <a:lnTo>
                    <a:pt x="15" y="457"/>
                  </a:lnTo>
                  <a:lnTo>
                    <a:pt x="31" y="401"/>
                  </a:lnTo>
                  <a:lnTo>
                    <a:pt x="56" y="351"/>
                  </a:lnTo>
                  <a:lnTo>
                    <a:pt x="81" y="300"/>
                  </a:lnTo>
                  <a:lnTo>
                    <a:pt x="117" y="249"/>
                  </a:lnTo>
                  <a:lnTo>
                    <a:pt x="158" y="208"/>
                  </a:lnTo>
                  <a:lnTo>
                    <a:pt x="203" y="168"/>
                  </a:lnTo>
                  <a:lnTo>
                    <a:pt x="249" y="127"/>
                  </a:lnTo>
                  <a:lnTo>
                    <a:pt x="305" y="97"/>
                  </a:lnTo>
                  <a:lnTo>
                    <a:pt x="361" y="66"/>
                  </a:lnTo>
                  <a:lnTo>
                    <a:pt x="416" y="46"/>
                  </a:lnTo>
                  <a:lnTo>
                    <a:pt x="482" y="26"/>
                  </a:lnTo>
                  <a:lnTo>
                    <a:pt x="548" y="11"/>
                  </a:lnTo>
                  <a:lnTo>
                    <a:pt x="614" y="0"/>
                  </a:lnTo>
                  <a:lnTo>
                    <a:pt x="685" y="0"/>
                  </a:lnTo>
                  <a:lnTo>
                    <a:pt x="685"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8" name="Freeform 70"/>
            <p:cNvSpPr>
              <a:spLocks/>
            </p:cNvSpPr>
            <p:nvPr/>
          </p:nvSpPr>
          <p:spPr bwMode="auto">
            <a:xfrm>
              <a:off x="3592" y="1066"/>
              <a:ext cx="1330" cy="1096"/>
            </a:xfrm>
            <a:custGeom>
              <a:avLst/>
              <a:gdLst>
                <a:gd name="T0" fmla="*/ 665 w 1330"/>
                <a:gd name="T1" fmla="*/ 0 h 1096"/>
                <a:gd name="T2" fmla="*/ 797 w 1330"/>
                <a:gd name="T3" fmla="*/ 15 h 1096"/>
                <a:gd name="T4" fmla="*/ 924 w 1330"/>
                <a:gd name="T5" fmla="*/ 45 h 1096"/>
                <a:gd name="T6" fmla="*/ 1036 w 1330"/>
                <a:gd name="T7" fmla="*/ 96 h 1096"/>
                <a:gd name="T8" fmla="*/ 1137 w 1330"/>
                <a:gd name="T9" fmla="*/ 162 h 1096"/>
                <a:gd name="T10" fmla="*/ 1219 w 1330"/>
                <a:gd name="T11" fmla="*/ 243 h 1096"/>
                <a:gd name="T12" fmla="*/ 1280 w 1330"/>
                <a:gd name="T13" fmla="*/ 335 h 1096"/>
                <a:gd name="T14" fmla="*/ 1320 w 1330"/>
                <a:gd name="T15" fmla="*/ 436 h 1096"/>
                <a:gd name="T16" fmla="*/ 1330 w 1330"/>
                <a:gd name="T17" fmla="*/ 548 h 1096"/>
                <a:gd name="T18" fmla="*/ 1330 w 1330"/>
                <a:gd name="T19" fmla="*/ 604 h 1096"/>
                <a:gd name="T20" fmla="*/ 1300 w 1330"/>
                <a:gd name="T21" fmla="*/ 710 h 1096"/>
                <a:gd name="T22" fmla="*/ 1249 w 1330"/>
                <a:gd name="T23" fmla="*/ 807 h 1096"/>
                <a:gd name="T24" fmla="*/ 1178 w 1330"/>
                <a:gd name="T25" fmla="*/ 898 h 1096"/>
                <a:gd name="T26" fmla="*/ 1087 w 1330"/>
                <a:gd name="T27" fmla="*/ 969 h 1096"/>
                <a:gd name="T28" fmla="*/ 980 w 1330"/>
                <a:gd name="T29" fmla="*/ 1030 h 1096"/>
                <a:gd name="T30" fmla="*/ 863 w 1330"/>
                <a:gd name="T31" fmla="*/ 1071 h 1096"/>
                <a:gd name="T32" fmla="*/ 731 w 1330"/>
                <a:gd name="T33" fmla="*/ 1091 h 1096"/>
                <a:gd name="T34" fmla="*/ 665 w 1330"/>
                <a:gd name="T35" fmla="*/ 1096 h 1096"/>
                <a:gd name="T36" fmla="*/ 533 w 1330"/>
                <a:gd name="T37" fmla="*/ 1086 h 1096"/>
                <a:gd name="T38" fmla="*/ 406 w 1330"/>
                <a:gd name="T39" fmla="*/ 1050 h 1096"/>
                <a:gd name="T40" fmla="*/ 295 w 1330"/>
                <a:gd name="T41" fmla="*/ 999 h 1096"/>
                <a:gd name="T42" fmla="*/ 193 w 1330"/>
                <a:gd name="T43" fmla="*/ 934 h 1096"/>
                <a:gd name="T44" fmla="*/ 112 w 1330"/>
                <a:gd name="T45" fmla="*/ 852 h 1096"/>
                <a:gd name="T46" fmla="*/ 51 w 1330"/>
                <a:gd name="T47" fmla="*/ 761 h 1096"/>
                <a:gd name="T48" fmla="*/ 11 w 1330"/>
                <a:gd name="T49" fmla="*/ 659 h 1096"/>
                <a:gd name="T50" fmla="*/ 0 w 1330"/>
                <a:gd name="T51" fmla="*/ 548 h 1096"/>
                <a:gd name="T52" fmla="*/ 0 w 1330"/>
                <a:gd name="T53" fmla="*/ 492 h 1096"/>
                <a:gd name="T54" fmla="*/ 26 w 1330"/>
                <a:gd name="T55" fmla="*/ 385 h 1096"/>
                <a:gd name="T56" fmla="*/ 77 w 1330"/>
                <a:gd name="T57" fmla="*/ 289 h 1096"/>
                <a:gd name="T58" fmla="*/ 153 w 1330"/>
                <a:gd name="T59" fmla="*/ 203 h 1096"/>
                <a:gd name="T60" fmla="*/ 239 w 1330"/>
                <a:gd name="T61" fmla="*/ 127 h 1096"/>
                <a:gd name="T62" fmla="*/ 346 w 1330"/>
                <a:gd name="T63" fmla="*/ 66 h 1096"/>
                <a:gd name="T64" fmla="*/ 467 w 1330"/>
                <a:gd name="T65" fmla="*/ 25 h 1096"/>
                <a:gd name="T66" fmla="*/ 599 w 1330"/>
                <a:gd name="T67" fmla="*/ 5 h 1096"/>
                <a:gd name="T68" fmla="*/ 665 w 1330"/>
                <a:gd name="T69" fmla="*/ 0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0" h="1096">
                  <a:moveTo>
                    <a:pt x="665" y="0"/>
                  </a:moveTo>
                  <a:lnTo>
                    <a:pt x="665" y="0"/>
                  </a:lnTo>
                  <a:lnTo>
                    <a:pt x="731" y="5"/>
                  </a:lnTo>
                  <a:lnTo>
                    <a:pt x="797" y="15"/>
                  </a:lnTo>
                  <a:lnTo>
                    <a:pt x="863" y="25"/>
                  </a:lnTo>
                  <a:lnTo>
                    <a:pt x="924" y="45"/>
                  </a:lnTo>
                  <a:lnTo>
                    <a:pt x="980" y="66"/>
                  </a:lnTo>
                  <a:lnTo>
                    <a:pt x="1036" y="96"/>
                  </a:lnTo>
                  <a:lnTo>
                    <a:pt x="1087" y="127"/>
                  </a:lnTo>
                  <a:lnTo>
                    <a:pt x="1137" y="162"/>
                  </a:lnTo>
                  <a:lnTo>
                    <a:pt x="1178" y="203"/>
                  </a:lnTo>
                  <a:lnTo>
                    <a:pt x="1219" y="243"/>
                  </a:lnTo>
                  <a:lnTo>
                    <a:pt x="1249" y="289"/>
                  </a:lnTo>
                  <a:lnTo>
                    <a:pt x="1280" y="335"/>
                  </a:lnTo>
                  <a:lnTo>
                    <a:pt x="1300" y="385"/>
                  </a:lnTo>
                  <a:lnTo>
                    <a:pt x="1320" y="436"/>
                  </a:lnTo>
                  <a:lnTo>
                    <a:pt x="1330" y="492"/>
                  </a:lnTo>
                  <a:lnTo>
                    <a:pt x="1330" y="548"/>
                  </a:lnTo>
                  <a:lnTo>
                    <a:pt x="1330" y="548"/>
                  </a:lnTo>
                  <a:lnTo>
                    <a:pt x="1330" y="604"/>
                  </a:lnTo>
                  <a:lnTo>
                    <a:pt x="1320" y="659"/>
                  </a:lnTo>
                  <a:lnTo>
                    <a:pt x="1300" y="710"/>
                  </a:lnTo>
                  <a:lnTo>
                    <a:pt x="1280" y="761"/>
                  </a:lnTo>
                  <a:lnTo>
                    <a:pt x="1249" y="807"/>
                  </a:lnTo>
                  <a:lnTo>
                    <a:pt x="1219" y="852"/>
                  </a:lnTo>
                  <a:lnTo>
                    <a:pt x="1178" y="898"/>
                  </a:lnTo>
                  <a:lnTo>
                    <a:pt x="1137" y="934"/>
                  </a:lnTo>
                  <a:lnTo>
                    <a:pt x="1087" y="969"/>
                  </a:lnTo>
                  <a:lnTo>
                    <a:pt x="1036" y="999"/>
                  </a:lnTo>
                  <a:lnTo>
                    <a:pt x="980" y="1030"/>
                  </a:lnTo>
                  <a:lnTo>
                    <a:pt x="924" y="1050"/>
                  </a:lnTo>
                  <a:lnTo>
                    <a:pt x="863" y="1071"/>
                  </a:lnTo>
                  <a:lnTo>
                    <a:pt x="797" y="1086"/>
                  </a:lnTo>
                  <a:lnTo>
                    <a:pt x="731" y="1091"/>
                  </a:lnTo>
                  <a:lnTo>
                    <a:pt x="665" y="1096"/>
                  </a:lnTo>
                  <a:lnTo>
                    <a:pt x="665" y="1096"/>
                  </a:lnTo>
                  <a:lnTo>
                    <a:pt x="599" y="1091"/>
                  </a:lnTo>
                  <a:lnTo>
                    <a:pt x="533" y="1086"/>
                  </a:lnTo>
                  <a:lnTo>
                    <a:pt x="467" y="1071"/>
                  </a:lnTo>
                  <a:lnTo>
                    <a:pt x="406" y="1050"/>
                  </a:lnTo>
                  <a:lnTo>
                    <a:pt x="346" y="1030"/>
                  </a:lnTo>
                  <a:lnTo>
                    <a:pt x="295" y="999"/>
                  </a:lnTo>
                  <a:lnTo>
                    <a:pt x="239" y="969"/>
                  </a:lnTo>
                  <a:lnTo>
                    <a:pt x="193" y="934"/>
                  </a:lnTo>
                  <a:lnTo>
                    <a:pt x="153" y="898"/>
                  </a:lnTo>
                  <a:lnTo>
                    <a:pt x="112" y="852"/>
                  </a:lnTo>
                  <a:lnTo>
                    <a:pt x="77" y="807"/>
                  </a:lnTo>
                  <a:lnTo>
                    <a:pt x="51" y="761"/>
                  </a:lnTo>
                  <a:lnTo>
                    <a:pt x="26" y="710"/>
                  </a:lnTo>
                  <a:lnTo>
                    <a:pt x="11" y="659"/>
                  </a:lnTo>
                  <a:lnTo>
                    <a:pt x="0" y="604"/>
                  </a:lnTo>
                  <a:lnTo>
                    <a:pt x="0" y="548"/>
                  </a:lnTo>
                  <a:lnTo>
                    <a:pt x="0" y="548"/>
                  </a:lnTo>
                  <a:lnTo>
                    <a:pt x="0" y="492"/>
                  </a:lnTo>
                  <a:lnTo>
                    <a:pt x="11" y="436"/>
                  </a:lnTo>
                  <a:lnTo>
                    <a:pt x="26" y="385"/>
                  </a:lnTo>
                  <a:lnTo>
                    <a:pt x="51" y="335"/>
                  </a:lnTo>
                  <a:lnTo>
                    <a:pt x="77" y="289"/>
                  </a:lnTo>
                  <a:lnTo>
                    <a:pt x="112" y="243"/>
                  </a:lnTo>
                  <a:lnTo>
                    <a:pt x="153" y="203"/>
                  </a:lnTo>
                  <a:lnTo>
                    <a:pt x="193" y="162"/>
                  </a:lnTo>
                  <a:lnTo>
                    <a:pt x="239" y="127"/>
                  </a:lnTo>
                  <a:lnTo>
                    <a:pt x="295" y="96"/>
                  </a:lnTo>
                  <a:lnTo>
                    <a:pt x="346" y="66"/>
                  </a:lnTo>
                  <a:lnTo>
                    <a:pt x="406" y="45"/>
                  </a:lnTo>
                  <a:lnTo>
                    <a:pt x="467" y="25"/>
                  </a:lnTo>
                  <a:lnTo>
                    <a:pt x="533" y="15"/>
                  </a:lnTo>
                  <a:lnTo>
                    <a:pt x="599" y="5"/>
                  </a:lnTo>
                  <a:lnTo>
                    <a:pt x="665" y="0"/>
                  </a:lnTo>
                  <a:lnTo>
                    <a:pt x="665"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9" name="Freeform 71"/>
            <p:cNvSpPr>
              <a:spLocks/>
            </p:cNvSpPr>
            <p:nvPr/>
          </p:nvSpPr>
          <p:spPr bwMode="auto">
            <a:xfrm>
              <a:off x="3603" y="1091"/>
              <a:ext cx="1299" cy="1046"/>
            </a:xfrm>
            <a:custGeom>
              <a:avLst/>
              <a:gdLst>
                <a:gd name="T0" fmla="*/ 649 w 1299"/>
                <a:gd name="T1" fmla="*/ 0 h 1046"/>
                <a:gd name="T2" fmla="*/ 781 w 1299"/>
                <a:gd name="T3" fmla="*/ 10 h 1046"/>
                <a:gd name="T4" fmla="*/ 903 w 1299"/>
                <a:gd name="T5" fmla="*/ 41 h 1046"/>
                <a:gd name="T6" fmla="*/ 1015 w 1299"/>
                <a:gd name="T7" fmla="*/ 91 h 1046"/>
                <a:gd name="T8" fmla="*/ 1111 w 1299"/>
                <a:gd name="T9" fmla="*/ 152 h 1046"/>
                <a:gd name="T10" fmla="*/ 1187 w 1299"/>
                <a:gd name="T11" fmla="*/ 228 h 1046"/>
                <a:gd name="T12" fmla="*/ 1248 w 1299"/>
                <a:gd name="T13" fmla="*/ 320 h 1046"/>
                <a:gd name="T14" fmla="*/ 1289 w 1299"/>
                <a:gd name="T15" fmla="*/ 416 h 1046"/>
                <a:gd name="T16" fmla="*/ 1299 w 1299"/>
                <a:gd name="T17" fmla="*/ 523 h 1046"/>
                <a:gd name="T18" fmla="*/ 1299 w 1299"/>
                <a:gd name="T19" fmla="*/ 574 h 1046"/>
                <a:gd name="T20" fmla="*/ 1274 w 1299"/>
                <a:gd name="T21" fmla="*/ 675 h 1046"/>
                <a:gd name="T22" fmla="*/ 1223 w 1299"/>
                <a:gd name="T23" fmla="*/ 771 h 1046"/>
                <a:gd name="T24" fmla="*/ 1152 w 1299"/>
                <a:gd name="T25" fmla="*/ 853 h 1046"/>
                <a:gd name="T26" fmla="*/ 1066 w 1299"/>
                <a:gd name="T27" fmla="*/ 924 h 1046"/>
                <a:gd name="T28" fmla="*/ 959 w 1299"/>
                <a:gd name="T29" fmla="*/ 980 h 1046"/>
                <a:gd name="T30" fmla="*/ 842 w 1299"/>
                <a:gd name="T31" fmla="*/ 1020 h 1046"/>
                <a:gd name="T32" fmla="*/ 715 w 1299"/>
                <a:gd name="T33" fmla="*/ 1040 h 1046"/>
                <a:gd name="T34" fmla="*/ 649 w 1299"/>
                <a:gd name="T35" fmla="*/ 1046 h 1046"/>
                <a:gd name="T36" fmla="*/ 517 w 1299"/>
                <a:gd name="T37" fmla="*/ 1030 h 1046"/>
                <a:gd name="T38" fmla="*/ 395 w 1299"/>
                <a:gd name="T39" fmla="*/ 1000 h 1046"/>
                <a:gd name="T40" fmla="*/ 289 w 1299"/>
                <a:gd name="T41" fmla="*/ 954 h 1046"/>
                <a:gd name="T42" fmla="*/ 192 w 1299"/>
                <a:gd name="T43" fmla="*/ 888 h 1046"/>
                <a:gd name="T44" fmla="*/ 111 w 1299"/>
                <a:gd name="T45" fmla="*/ 812 h 1046"/>
                <a:gd name="T46" fmla="*/ 50 w 1299"/>
                <a:gd name="T47" fmla="*/ 726 h 1046"/>
                <a:gd name="T48" fmla="*/ 15 w 1299"/>
                <a:gd name="T49" fmla="*/ 624 h 1046"/>
                <a:gd name="T50" fmla="*/ 0 w 1299"/>
                <a:gd name="T51" fmla="*/ 523 h 1046"/>
                <a:gd name="T52" fmla="*/ 5 w 1299"/>
                <a:gd name="T53" fmla="*/ 467 h 1046"/>
                <a:gd name="T54" fmla="*/ 30 w 1299"/>
                <a:gd name="T55" fmla="*/ 365 h 1046"/>
                <a:gd name="T56" fmla="*/ 81 w 1299"/>
                <a:gd name="T57" fmla="*/ 274 h 1046"/>
                <a:gd name="T58" fmla="*/ 147 w 1299"/>
                <a:gd name="T59" fmla="*/ 193 h 1046"/>
                <a:gd name="T60" fmla="*/ 238 w 1299"/>
                <a:gd name="T61" fmla="*/ 122 h 1046"/>
                <a:gd name="T62" fmla="*/ 340 w 1299"/>
                <a:gd name="T63" fmla="*/ 61 h 1046"/>
                <a:gd name="T64" fmla="*/ 456 w 1299"/>
                <a:gd name="T65" fmla="*/ 25 h 1046"/>
                <a:gd name="T66" fmla="*/ 583 w 1299"/>
                <a:gd name="T67" fmla="*/ 5 h 1046"/>
                <a:gd name="T68" fmla="*/ 649 w 1299"/>
                <a:gd name="T69"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9" h="1046">
                  <a:moveTo>
                    <a:pt x="649" y="0"/>
                  </a:moveTo>
                  <a:lnTo>
                    <a:pt x="649" y="0"/>
                  </a:lnTo>
                  <a:lnTo>
                    <a:pt x="715" y="5"/>
                  </a:lnTo>
                  <a:lnTo>
                    <a:pt x="781" y="10"/>
                  </a:lnTo>
                  <a:lnTo>
                    <a:pt x="842" y="25"/>
                  </a:lnTo>
                  <a:lnTo>
                    <a:pt x="903" y="41"/>
                  </a:lnTo>
                  <a:lnTo>
                    <a:pt x="959" y="61"/>
                  </a:lnTo>
                  <a:lnTo>
                    <a:pt x="1015" y="91"/>
                  </a:lnTo>
                  <a:lnTo>
                    <a:pt x="1066" y="122"/>
                  </a:lnTo>
                  <a:lnTo>
                    <a:pt x="1111" y="152"/>
                  </a:lnTo>
                  <a:lnTo>
                    <a:pt x="1152" y="193"/>
                  </a:lnTo>
                  <a:lnTo>
                    <a:pt x="1187" y="228"/>
                  </a:lnTo>
                  <a:lnTo>
                    <a:pt x="1223" y="274"/>
                  </a:lnTo>
                  <a:lnTo>
                    <a:pt x="1248" y="320"/>
                  </a:lnTo>
                  <a:lnTo>
                    <a:pt x="1274" y="365"/>
                  </a:lnTo>
                  <a:lnTo>
                    <a:pt x="1289" y="416"/>
                  </a:lnTo>
                  <a:lnTo>
                    <a:pt x="1299" y="467"/>
                  </a:lnTo>
                  <a:lnTo>
                    <a:pt x="1299" y="523"/>
                  </a:lnTo>
                  <a:lnTo>
                    <a:pt x="1299" y="523"/>
                  </a:lnTo>
                  <a:lnTo>
                    <a:pt x="1299" y="574"/>
                  </a:lnTo>
                  <a:lnTo>
                    <a:pt x="1289" y="624"/>
                  </a:lnTo>
                  <a:lnTo>
                    <a:pt x="1274" y="675"/>
                  </a:lnTo>
                  <a:lnTo>
                    <a:pt x="1248" y="726"/>
                  </a:lnTo>
                  <a:lnTo>
                    <a:pt x="1223" y="771"/>
                  </a:lnTo>
                  <a:lnTo>
                    <a:pt x="1187" y="812"/>
                  </a:lnTo>
                  <a:lnTo>
                    <a:pt x="1152" y="853"/>
                  </a:lnTo>
                  <a:lnTo>
                    <a:pt x="1111" y="888"/>
                  </a:lnTo>
                  <a:lnTo>
                    <a:pt x="1066" y="924"/>
                  </a:lnTo>
                  <a:lnTo>
                    <a:pt x="1015" y="954"/>
                  </a:lnTo>
                  <a:lnTo>
                    <a:pt x="959" y="980"/>
                  </a:lnTo>
                  <a:lnTo>
                    <a:pt x="903" y="1000"/>
                  </a:lnTo>
                  <a:lnTo>
                    <a:pt x="842" y="1020"/>
                  </a:lnTo>
                  <a:lnTo>
                    <a:pt x="781" y="1030"/>
                  </a:lnTo>
                  <a:lnTo>
                    <a:pt x="715" y="1040"/>
                  </a:lnTo>
                  <a:lnTo>
                    <a:pt x="649" y="1046"/>
                  </a:lnTo>
                  <a:lnTo>
                    <a:pt x="649" y="1046"/>
                  </a:lnTo>
                  <a:lnTo>
                    <a:pt x="583" y="1040"/>
                  </a:lnTo>
                  <a:lnTo>
                    <a:pt x="517" y="1030"/>
                  </a:lnTo>
                  <a:lnTo>
                    <a:pt x="456" y="1020"/>
                  </a:lnTo>
                  <a:lnTo>
                    <a:pt x="395" y="1000"/>
                  </a:lnTo>
                  <a:lnTo>
                    <a:pt x="340" y="980"/>
                  </a:lnTo>
                  <a:lnTo>
                    <a:pt x="289" y="954"/>
                  </a:lnTo>
                  <a:lnTo>
                    <a:pt x="238" y="924"/>
                  </a:lnTo>
                  <a:lnTo>
                    <a:pt x="192" y="888"/>
                  </a:lnTo>
                  <a:lnTo>
                    <a:pt x="147" y="853"/>
                  </a:lnTo>
                  <a:lnTo>
                    <a:pt x="111" y="812"/>
                  </a:lnTo>
                  <a:lnTo>
                    <a:pt x="81" y="771"/>
                  </a:lnTo>
                  <a:lnTo>
                    <a:pt x="50" y="726"/>
                  </a:lnTo>
                  <a:lnTo>
                    <a:pt x="30" y="675"/>
                  </a:lnTo>
                  <a:lnTo>
                    <a:pt x="15" y="624"/>
                  </a:lnTo>
                  <a:lnTo>
                    <a:pt x="5" y="574"/>
                  </a:lnTo>
                  <a:lnTo>
                    <a:pt x="0" y="523"/>
                  </a:lnTo>
                  <a:lnTo>
                    <a:pt x="0" y="523"/>
                  </a:lnTo>
                  <a:lnTo>
                    <a:pt x="5" y="467"/>
                  </a:lnTo>
                  <a:lnTo>
                    <a:pt x="15" y="416"/>
                  </a:lnTo>
                  <a:lnTo>
                    <a:pt x="30" y="365"/>
                  </a:lnTo>
                  <a:lnTo>
                    <a:pt x="50" y="320"/>
                  </a:lnTo>
                  <a:lnTo>
                    <a:pt x="81" y="274"/>
                  </a:lnTo>
                  <a:lnTo>
                    <a:pt x="111" y="228"/>
                  </a:lnTo>
                  <a:lnTo>
                    <a:pt x="147" y="193"/>
                  </a:lnTo>
                  <a:lnTo>
                    <a:pt x="192" y="152"/>
                  </a:lnTo>
                  <a:lnTo>
                    <a:pt x="238" y="122"/>
                  </a:lnTo>
                  <a:lnTo>
                    <a:pt x="289" y="91"/>
                  </a:lnTo>
                  <a:lnTo>
                    <a:pt x="340" y="61"/>
                  </a:lnTo>
                  <a:lnTo>
                    <a:pt x="395" y="41"/>
                  </a:lnTo>
                  <a:lnTo>
                    <a:pt x="456" y="25"/>
                  </a:lnTo>
                  <a:lnTo>
                    <a:pt x="517" y="10"/>
                  </a:lnTo>
                  <a:lnTo>
                    <a:pt x="583" y="5"/>
                  </a:lnTo>
                  <a:lnTo>
                    <a:pt x="649" y="0"/>
                  </a:lnTo>
                  <a:lnTo>
                    <a:pt x="649"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0" name="Freeform 72"/>
            <p:cNvSpPr>
              <a:spLocks/>
            </p:cNvSpPr>
            <p:nvPr/>
          </p:nvSpPr>
          <p:spPr bwMode="auto">
            <a:xfrm>
              <a:off x="3613" y="1116"/>
              <a:ext cx="1269" cy="990"/>
            </a:xfrm>
            <a:custGeom>
              <a:avLst/>
              <a:gdLst>
                <a:gd name="T0" fmla="*/ 634 w 1269"/>
                <a:gd name="T1" fmla="*/ 0 h 990"/>
                <a:gd name="T2" fmla="*/ 766 w 1269"/>
                <a:gd name="T3" fmla="*/ 11 h 990"/>
                <a:gd name="T4" fmla="*/ 883 w 1269"/>
                <a:gd name="T5" fmla="*/ 36 h 990"/>
                <a:gd name="T6" fmla="*/ 990 w 1269"/>
                <a:gd name="T7" fmla="*/ 87 h 990"/>
                <a:gd name="T8" fmla="*/ 1086 w 1269"/>
                <a:gd name="T9" fmla="*/ 143 h 990"/>
                <a:gd name="T10" fmla="*/ 1162 w 1269"/>
                <a:gd name="T11" fmla="*/ 219 h 990"/>
                <a:gd name="T12" fmla="*/ 1223 w 1269"/>
                <a:gd name="T13" fmla="*/ 305 h 990"/>
                <a:gd name="T14" fmla="*/ 1259 w 1269"/>
                <a:gd name="T15" fmla="*/ 396 h 990"/>
                <a:gd name="T16" fmla="*/ 1269 w 1269"/>
                <a:gd name="T17" fmla="*/ 498 h 990"/>
                <a:gd name="T18" fmla="*/ 1269 w 1269"/>
                <a:gd name="T19" fmla="*/ 549 h 990"/>
                <a:gd name="T20" fmla="*/ 1243 w 1269"/>
                <a:gd name="T21" fmla="*/ 645 h 990"/>
                <a:gd name="T22" fmla="*/ 1193 w 1269"/>
                <a:gd name="T23" fmla="*/ 731 h 990"/>
                <a:gd name="T24" fmla="*/ 1127 w 1269"/>
                <a:gd name="T25" fmla="*/ 812 h 990"/>
                <a:gd name="T26" fmla="*/ 1040 w 1269"/>
                <a:gd name="T27" fmla="*/ 878 h 990"/>
                <a:gd name="T28" fmla="*/ 939 w 1269"/>
                <a:gd name="T29" fmla="*/ 929 h 990"/>
                <a:gd name="T30" fmla="*/ 827 w 1269"/>
                <a:gd name="T31" fmla="*/ 970 h 990"/>
                <a:gd name="T32" fmla="*/ 700 w 1269"/>
                <a:gd name="T33" fmla="*/ 990 h 990"/>
                <a:gd name="T34" fmla="*/ 634 w 1269"/>
                <a:gd name="T35" fmla="*/ 990 h 990"/>
                <a:gd name="T36" fmla="*/ 507 w 1269"/>
                <a:gd name="T37" fmla="*/ 980 h 990"/>
                <a:gd name="T38" fmla="*/ 391 w 1269"/>
                <a:gd name="T39" fmla="*/ 955 h 990"/>
                <a:gd name="T40" fmla="*/ 284 w 1269"/>
                <a:gd name="T41" fmla="*/ 909 h 990"/>
                <a:gd name="T42" fmla="*/ 187 w 1269"/>
                <a:gd name="T43" fmla="*/ 848 h 990"/>
                <a:gd name="T44" fmla="*/ 111 w 1269"/>
                <a:gd name="T45" fmla="*/ 772 h 990"/>
                <a:gd name="T46" fmla="*/ 50 w 1269"/>
                <a:gd name="T47" fmla="*/ 691 h 990"/>
                <a:gd name="T48" fmla="*/ 15 w 1269"/>
                <a:gd name="T49" fmla="*/ 594 h 990"/>
                <a:gd name="T50" fmla="*/ 0 w 1269"/>
                <a:gd name="T51" fmla="*/ 498 h 990"/>
                <a:gd name="T52" fmla="*/ 5 w 1269"/>
                <a:gd name="T53" fmla="*/ 447 h 990"/>
                <a:gd name="T54" fmla="*/ 30 w 1269"/>
                <a:gd name="T55" fmla="*/ 351 h 990"/>
                <a:gd name="T56" fmla="*/ 81 w 1269"/>
                <a:gd name="T57" fmla="*/ 259 h 990"/>
                <a:gd name="T58" fmla="*/ 147 w 1269"/>
                <a:gd name="T59" fmla="*/ 178 h 990"/>
                <a:gd name="T60" fmla="*/ 233 w 1269"/>
                <a:gd name="T61" fmla="*/ 112 h 990"/>
                <a:gd name="T62" fmla="*/ 335 w 1269"/>
                <a:gd name="T63" fmla="*/ 61 h 990"/>
                <a:gd name="T64" fmla="*/ 446 w 1269"/>
                <a:gd name="T65" fmla="*/ 21 h 990"/>
                <a:gd name="T66" fmla="*/ 573 w 1269"/>
                <a:gd name="T67" fmla="*/ 0 h 990"/>
                <a:gd name="T68" fmla="*/ 634 w 1269"/>
                <a:gd name="T69"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9" h="990">
                  <a:moveTo>
                    <a:pt x="634" y="0"/>
                  </a:moveTo>
                  <a:lnTo>
                    <a:pt x="634" y="0"/>
                  </a:lnTo>
                  <a:lnTo>
                    <a:pt x="700" y="0"/>
                  </a:lnTo>
                  <a:lnTo>
                    <a:pt x="766" y="11"/>
                  </a:lnTo>
                  <a:lnTo>
                    <a:pt x="827" y="21"/>
                  </a:lnTo>
                  <a:lnTo>
                    <a:pt x="883" y="36"/>
                  </a:lnTo>
                  <a:lnTo>
                    <a:pt x="939" y="61"/>
                  </a:lnTo>
                  <a:lnTo>
                    <a:pt x="990" y="87"/>
                  </a:lnTo>
                  <a:lnTo>
                    <a:pt x="1040" y="112"/>
                  </a:lnTo>
                  <a:lnTo>
                    <a:pt x="1086" y="143"/>
                  </a:lnTo>
                  <a:lnTo>
                    <a:pt x="1127" y="178"/>
                  </a:lnTo>
                  <a:lnTo>
                    <a:pt x="1162" y="219"/>
                  </a:lnTo>
                  <a:lnTo>
                    <a:pt x="1193" y="259"/>
                  </a:lnTo>
                  <a:lnTo>
                    <a:pt x="1223" y="305"/>
                  </a:lnTo>
                  <a:lnTo>
                    <a:pt x="1243" y="351"/>
                  </a:lnTo>
                  <a:lnTo>
                    <a:pt x="1259" y="396"/>
                  </a:lnTo>
                  <a:lnTo>
                    <a:pt x="1269" y="447"/>
                  </a:lnTo>
                  <a:lnTo>
                    <a:pt x="1269" y="498"/>
                  </a:lnTo>
                  <a:lnTo>
                    <a:pt x="1269" y="498"/>
                  </a:lnTo>
                  <a:lnTo>
                    <a:pt x="1269" y="549"/>
                  </a:lnTo>
                  <a:lnTo>
                    <a:pt x="1259" y="594"/>
                  </a:lnTo>
                  <a:lnTo>
                    <a:pt x="1243" y="645"/>
                  </a:lnTo>
                  <a:lnTo>
                    <a:pt x="1223" y="691"/>
                  </a:lnTo>
                  <a:lnTo>
                    <a:pt x="1193" y="731"/>
                  </a:lnTo>
                  <a:lnTo>
                    <a:pt x="1162" y="772"/>
                  </a:lnTo>
                  <a:lnTo>
                    <a:pt x="1127" y="812"/>
                  </a:lnTo>
                  <a:lnTo>
                    <a:pt x="1086" y="848"/>
                  </a:lnTo>
                  <a:lnTo>
                    <a:pt x="1040" y="878"/>
                  </a:lnTo>
                  <a:lnTo>
                    <a:pt x="990" y="909"/>
                  </a:lnTo>
                  <a:lnTo>
                    <a:pt x="939" y="929"/>
                  </a:lnTo>
                  <a:lnTo>
                    <a:pt x="883" y="955"/>
                  </a:lnTo>
                  <a:lnTo>
                    <a:pt x="827" y="970"/>
                  </a:lnTo>
                  <a:lnTo>
                    <a:pt x="766" y="980"/>
                  </a:lnTo>
                  <a:lnTo>
                    <a:pt x="700" y="990"/>
                  </a:lnTo>
                  <a:lnTo>
                    <a:pt x="634" y="990"/>
                  </a:lnTo>
                  <a:lnTo>
                    <a:pt x="634" y="990"/>
                  </a:lnTo>
                  <a:lnTo>
                    <a:pt x="573" y="990"/>
                  </a:lnTo>
                  <a:lnTo>
                    <a:pt x="507" y="980"/>
                  </a:lnTo>
                  <a:lnTo>
                    <a:pt x="446" y="970"/>
                  </a:lnTo>
                  <a:lnTo>
                    <a:pt x="391" y="955"/>
                  </a:lnTo>
                  <a:lnTo>
                    <a:pt x="335" y="929"/>
                  </a:lnTo>
                  <a:lnTo>
                    <a:pt x="284" y="909"/>
                  </a:lnTo>
                  <a:lnTo>
                    <a:pt x="233" y="878"/>
                  </a:lnTo>
                  <a:lnTo>
                    <a:pt x="187" y="848"/>
                  </a:lnTo>
                  <a:lnTo>
                    <a:pt x="147" y="812"/>
                  </a:lnTo>
                  <a:lnTo>
                    <a:pt x="111" y="772"/>
                  </a:lnTo>
                  <a:lnTo>
                    <a:pt x="81" y="731"/>
                  </a:lnTo>
                  <a:lnTo>
                    <a:pt x="50" y="691"/>
                  </a:lnTo>
                  <a:lnTo>
                    <a:pt x="30" y="645"/>
                  </a:lnTo>
                  <a:lnTo>
                    <a:pt x="15" y="594"/>
                  </a:lnTo>
                  <a:lnTo>
                    <a:pt x="5" y="549"/>
                  </a:lnTo>
                  <a:lnTo>
                    <a:pt x="0" y="498"/>
                  </a:lnTo>
                  <a:lnTo>
                    <a:pt x="0" y="498"/>
                  </a:lnTo>
                  <a:lnTo>
                    <a:pt x="5" y="447"/>
                  </a:lnTo>
                  <a:lnTo>
                    <a:pt x="15" y="396"/>
                  </a:lnTo>
                  <a:lnTo>
                    <a:pt x="30" y="351"/>
                  </a:lnTo>
                  <a:lnTo>
                    <a:pt x="50" y="305"/>
                  </a:lnTo>
                  <a:lnTo>
                    <a:pt x="81" y="259"/>
                  </a:lnTo>
                  <a:lnTo>
                    <a:pt x="111" y="219"/>
                  </a:lnTo>
                  <a:lnTo>
                    <a:pt x="147" y="178"/>
                  </a:lnTo>
                  <a:lnTo>
                    <a:pt x="187" y="143"/>
                  </a:lnTo>
                  <a:lnTo>
                    <a:pt x="233" y="112"/>
                  </a:lnTo>
                  <a:lnTo>
                    <a:pt x="284" y="87"/>
                  </a:lnTo>
                  <a:lnTo>
                    <a:pt x="335" y="61"/>
                  </a:lnTo>
                  <a:lnTo>
                    <a:pt x="391" y="36"/>
                  </a:lnTo>
                  <a:lnTo>
                    <a:pt x="446" y="21"/>
                  </a:lnTo>
                  <a:lnTo>
                    <a:pt x="507" y="11"/>
                  </a:lnTo>
                  <a:lnTo>
                    <a:pt x="573" y="0"/>
                  </a:lnTo>
                  <a:lnTo>
                    <a:pt x="634" y="0"/>
                  </a:lnTo>
                  <a:lnTo>
                    <a:pt x="634"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1" name="Freeform 73"/>
            <p:cNvSpPr>
              <a:spLocks/>
            </p:cNvSpPr>
            <p:nvPr/>
          </p:nvSpPr>
          <p:spPr bwMode="auto">
            <a:xfrm>
              <a:off x="3628" y="1137"/>
              <a:ext cx="1239" cy="944"/>
            </a:xfrm>
            <a:custGeom>
              <a:avLst/>
              <a:gdLst>
                <a:gd name="T0" fmla="*/ 619 w 1239"/>
                <a:gd name="T1" fmla="*/ 0 h 944"/>
                <a:gd name="T2" fmla="*/ 741 w 1239"/>
                <a:gd name="T3" fmla="*/ 10 h 944"/>
                <a:gd name="T4" fmla="*/ 858 w 1239"/>
                <a:gd name="T5" fmla="*/ 40 h 944"/>
                <a:gd name="T6" fmla="*/ 964 w 1239"/>
                <a:gd name="T7" fmla="*/ 81 h 944"/>
                <a:gd name="T8" fmla="*/ 1056 w 1239"/>
                <a:gd name="T9" fmla="*/ 142 h 944"/>
                <a:gd name="T10" fmla="*/ 1132 w 1239"/>
                <a:gd name="T11" fmla="*/ 208 h 944"/>
                <a:gd name="T12" fmla="*/ 1188 w 1239"/>
                <a:gd name="T13" fmla="*/ 289 h 944"/>
                <a:gd name="T14" fmla="*/ 1223 w 1239"/>
                <a:gd name="T15" fmla="*/ 380 h 944"/>
                <a:gd name="T16" fmla="*/ 1239 w 1239"/>
                <a:gd name="T17" fmla="*/ 472 h 944"/>
                <a:gd name="T18" fmla="*/ 1233 w 1239"/>
                <a:gd name="T19" fmla="*/ 522 h 944"/>
                <a:gd name="T20" fmla="*/ 1208 w 1239"/>
                <a:gd name="T21" fmla="*/ 614 h 944"/>
                <a:gd name="T22" fmla="*/ 1162 w 1239"/>
                <a:gd name="T23" fmla="*/ 695 h 944"/>
                <a:gd name="T24" fmla="*/ 1096 w 1239"/>
                <a:gd name="T25" fmla="*/ 771 h 944"/>
                <a:gd name="T26" fmla="*/ 1010 w 1239"/>
                <a:gd name="T27" fmla="*/ 837 h 944"/>
                <a:gd name="T28" fmla="*/ 914 w 1239"/>
                <a:gd name="T29" fmla="*/ 888 h 944"/>
                <a:gd name="T30" fmla="*/ 802 w 1239"/>
                <a:gd name="T31" fmla="*/ 923 h 944"/>
                <a:gd name="T32" fmla="*/ 680 w 1239"/>
                <a:gd name="T33" fmla="*/ 944 h 944"/>
                <a:gd name="T34" fmla="*/ 619 w 1239"/>
                <a:gd name="T35" fmla="*/ 944 h 944"/>
                <a:gd name="T36" fmla="*/ 492 w 1239"/>
                <a:gd name="T37" fmla="*/ 934 h 944"/>
                <a:gd name="T38" fmla="*/ 376 w 1239"/>
                <a:gd name="T39" fmla="*/ 908 h 944"/>
                <a:gd name="T40" fmla="*/ 274 w 1239"/>
                <a:gd name="T41" fmla="*/ 863 h 944"/>
                <a:gd name="T42" fmla="*/ 183 w 1239"/>
                <a:gd name="T43" fmla="*/ 807 h 944"/>
                <a:gd name="T44" fmla="*/ 107 w 1239"/>
                <a:gd name="T45" fmla="*/ 736 h 944"/>
                <a:gd name="T46" fmla="*/ 51 w 1239"/>
                <a:gd name="T47" fmla="*/ 654 h 944"/>
                <a:gd name="T48" fmla="*/ 10 w 1239"/>
                <a:gd name="T49" fmla="*/ 568 h 944"/>
                <a:gd name="T50" fmla="*/ 0 w 1239"/>
                <a:gd name="T51" fmla="*/ 472 h 944"/>
                <a:gd name="T52" fmla="*/ 5 w 1239"/>
                <a:gd name="T53" fmla="*/ 426 h 944"/>
                <a:gd name="T54" fmla="*/ 25 w 1239"/>
                <a:gd name="T55" fmla="*/ 335 h 944"/>
                <a:gd name="T56" fmla="*/ 76 w 1239"/>
                <a:gd name="T57" fmla="*/ 248 h 944"/>
                <a:gd name="T58" fmla="*/ 142 w 1239"/>
                <a:gd name="T59" fmla="*/ 172 h 944"/>
                <a:gd name="T60" fmla="*/ 223 w 1239"/>
                <a:gd name="T61" fmla="*/ 111 h 944"/>
                <a:gd name="T62" fmla="*/ 325 w 1239"/>
                <a:gd name="T63" fmla="*/ 61 h 944"/>
                <a:gd name="T64" fmla="*/ 436 w 1239"/>
                <a:gd name="T65" fmla="*/ 25 h 944"/>
                <a:gd name="T66" fmla="*/ 553 w 1239"/>
                <a:gd name="T67" fmla="*/ 5 h 944"/>
                <a:gd name="T68" fmla="*/ 619 w 1239"/>
                <a:gd name="T69"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9" h="944">
                  <a:moveTo>
                    <a:pt x="619" y="0"/>
                  </a:moveTo>
                  <a:lnTo>
                    <a:pt x="619" y="0"/>
                  </a:lnTo>
                  <a:lnTo>
                    <a:pt x="680" y="5"/>
                  </a:lnTo>
                  <a:lnTo>
                    <a:pt x="741" y="10"/>
                  </a:lnTo>
                  <a:lnTo>
                    <a:pt x="802" y="25"/>
                  </a:lnTo>
                  <a:lnTo>
                    <a:pt x="858" y="40"/>
                  </a:lnTo>
                  <a:lnTo>
                    <a:pt x="914" y="61"/>
                  </a:lnTo>
                  <a:lnTo>
                    <a:pt x="964" y="81"/>
                  </a:lnTo>
                  <a:lnTo>
                    <a:pt x="1010" y="111"/>
                  </a:lnTo>
                  <a:lnTo>
                    <a:pt x="1056" y="142"/>
                  </a:lnTo>
                  <a:lnTo>
                    <a:pt x="1096" y="172"/>
                  </a:lnTo>
                  <a:lnTo>
                    <a:pt x="1132" y="208"/>
                  </a:lnTo>
                  <a:lnTo>
                    <a:pt x="1162" y="248"/>
                  </a:lnTo>
                  <a:lnTo>
                    <a:pt x="1188" y="289"/>
                  </a:lnTo>
                  <a:lnTo>
                    <a:pt x="1208" y="335"/>
                  </a:lnTo>
                  <a:lnTo>
                    <a:pt x="1223" y="380"/>
                  </a:lnTo>
                  <a:lnTo>
                    <a:pt x="1233" y="426"/>
                  </a:lnTo>
                  <a:lnTo>
                    <a:pt x="1239" y="472"/>
                  </a:lnTo>
                  <a:lnTo>
                    <a:pt x="1239" y="472"/>
                  </a:lnTo>
                  <a:lnTo>
                    <a:pt x="1233" y="522"/>
                  </a:lnTo>
                  <a:lnTo>
                    <a:pt x="1223" y="568"/>
                  </a:lnTo>
                  <a:lnTo>
                    <a:pt x="1208" y="614"/>
                  </a:lnTo>
                  <a:lnTo>
                    <a:pt x="1188" y="654"/>
                  </a:lnTo>
                  <a:lnTo>
                    <a:pt x="1162" y="695"/>
                  </a:lnTo>
                  <a:lnTo>
                    <a:pt x="1132" y="736"/>
                  </a:lnTo>
                  <a:lnTo>
                    <a:pt x="1096" y="771"/>
                  </a:lnTo>
                  <a:lnTo>
                    <a:pt x="1056" y="807"/>
                  </a:lnTo>
                  <a:lnTo>
                    <a:pt x="1010" y="837"/>
                  </a:lnTo>
                  <a:lnTo>
                    <a:pt x="964" y="863"/>
                  </a:lnTo>
                  <a:lnTo>
                    <a:pt x="914" y="888"/>
                  </a:lnTo>
                  <a:lnTo>
                    <a:pt x="858" y="908"/>
                  </a:lnTo>
                  <a:lnTo>
                    <a:pt x="802" y="923"/>
                  </a:lnTo>
                  <a:lnTo>
                    <a:pt x="741" y="934"/>
                  </a:lnTo>
                  <a:lnTo>
                    <a:pt x="680" y="944"/>
                  </a:lnTo>
                  <a:lnTo>
                    <a:pt x="619" y="944"/>
                  </a:lnTo>
                  <a:lnTo>
                    <a:pt x="619" y="944"/>
                  </a:lnTo>
                  <a:lnTo>
                    <a:pt x="553" y="944"/>
                  </a:lnTo>
                  <a:lnTo>
                    <a:pt x="492" y="934"/>
                  </a:lnTo>
                  <a:lnTo>
                    <a:pt x="436" y="923"/>
                  </a:lnTo>
                  <a:lnTo>
                    <a:pt x="376" y="908"/>
                  </a:lnTo>
                  <a:lnTo>
                    <a:pt x="325" y="888"/>
                  </a:lnTo>
                  <a:lnTo>
                    <a:pt x="274" y="863"/>
                  </a:lnTo>
                  <a:lnTo>
                    <a:pt x="223" y="837"/>
                  </a:lnTo>
                  <a:lnTo>
                    <a:pt x="183" y="807"/>
                  </a:lnTo>
                  <a:lnTo>
                    <a:pt x="142" y="771"/>
                  </a:lnTo>
                  <a:lnTo>
                    <a:pt x="107" y="736"/>
                  </a:lnTo>
                  <a:lnTo>
                    <a:pt x="76" y="695"/>
                  </a:lnTo>
                  <a:lnTo>
                    <a:pt x="51" y="654"/>
                  </a:lnTo>
                  <a:lnTo>
                    <a:pt x="25" y="614"/>
                  </a:lnTo>
                  <a:lnTo>
                    <a:pt x="10" y="568"/>
                  </a:lnTo>
                  <a:lnTo>
                    <a:pt x="5" y="522"/>
                  </a:lnTo>
                  <a:lnTo>
                    <a:pt x="0" y="472"/>
                  </a:lnTo>
                  <a:lnTo>
                    <a:pt x="0" y="472"/>
                  </a:lnTo>
                  <a:lnTo>
                    <a:pt x="5" y="426"/>
                  </a:lnTo>
                  <a:lnTo>
                    <a:pt x="10" y="380"/>
                  </a:lnTo>
                  <a:lnTo>
                    <a:pt x="25" y="335"/>
                  </a:lnTo>
                  <a:lnTo>
                    <a:pt x="51" y="289"/>
                  </a:lnTo>
                  <a:lnTo>
                    <a:pt x="76" y="248"/>
                  </a:lnTo>
                  <a:lnTo>
                    <a:pt x="107" y="208"/>
                  </a:lnTo>
                  <a:lnTo>
                    <a:pt x="142" y="172"/>
                  </a:lnTo>
                  <a:lnTo>
                    <a:pt x="183" y="142"/>
                  </a:lnTo>
                  <a:lnTo>
                    <a:pt x="223" y="111"/>
                  </a:lnTo>
                  <a:lnTo>
                    <a:pt x="274" y="81"/>
                  </a:lnTo>
                  <a:lnTo>
                    <a:pt x="325" y="61"/>
                  </a:lnTo>
                  <a:lnTo>
                    <a:pt x="376" y="40"/>
                  </a:lnTo>
                  <a:lnTo>
                    <a:pt x="436" y="25"/>
                  </a:lnTo>
                  <a:lnTo>
                    <a:pt x="492" y="10"/>
                  </a:lnTo>
                  <a:lnTo>
                    <a:pt x="553" y="5"/>
                  </a:lnTo>
                  <a:lnTo>
                    <a:pt x="619" y="0"/>
                  </a:lnTo>
                  <a:lnTo>
                    <a:pt x="61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2" name="Freeform 74"/>
            <p:cNvSpPr>
              <a:spLocks/>
            </p:cNvSpPr>
            <p:nvPr/>
          </p:nvSpPr>
          <p:spPr bwMode="auto">
            <a:xfrm>
              <a:off x="4334" y="858"/>
              <a:ext cx="461" cy="664"/>
            </a:xfrm>
            <a:custGeom>
              <a:avLst/>
              <a:gdLst>
                <a:gd name="T0" fmla="*/ 91 w 461"/>
                <a:gd name="T1" fmla="*/ 654 h 664"/>
                <a:gd name="T2" fmla="*/ 91 w 461"/>
                <a:gd name="T3" fmla="*/ 654 h 664"/>
                <a:gd name="T4" fmla="*/ 126 w 461"/>
                <a:gd name="T5" fmla="*/ 644 h 664"/>
                <a:gd name="T6" fmla="*/ 157 w 461"/>
                <a:gd name="T7" fmla="*/ 639 h 664"/>
                <a:gd name="T8" fmla="*/ 187 w 461"/>
                <a:gd name="T9" fmla="*/ 639 h 664"/>
                <a:gd name="T10" fmla="*/ 213 w 461"/>
                <a:gd name="T11" fmla="*/ 639 h 664"/>
                <a:gd name="T12" fmla="*/ 269 w 461"/>
                <a:gd name="T13" fmla="*/ 649 h 664"/>
                <a:gd name="T14" fmla="*/ 309 w 461"/>
                <a:gd name="T15" fmla="*/ 664 h 664"/>
                <a:gd name="T16" fmla="*/ 309 w 461"/>
                <a:gd name="T17" fmla="*/ 664 h 664"/>
                <a:gd name="T18" fmla="*/ 340 w 461"/>
                <a:gd name="T19" fmla="*/ 644 h 664"/>
                <a:gd name="T20" fmla="*/ 365 w 461"/>
                <a:gd name="T21" fmla="*/ 614 h 664"/>
                <a:gd name="T22" fmla="*/ 390 w 461"/>
                <a:gd name="T23" fmla="*/ 578 h 664"/>
                <a:gd name="T24" fmla="*/ 411 w 461"/>
                <a:gd name="T25" fmla="*/ 538 h 664"/>
                <a:gd name="T26" fmla="*/ 431 w 461"/>
                <a:gd name="T27" fmla="*/ 497 h 664"/>
                <a:gd name="T28" fmla="*/ 446 w 461"/>
                <a:gd name="T29" fmla="*/ 451 h 664"/>
                <a:gd name="T30" fmla="*/ 456 w 461"/>
                <a:gd name="T31" fmla="*/ 401 h 664"/>
                <a:gd name="T32" fmla="*/ 461 w 461"/>
                <a:gd name="T33" fmla="*/ 350 h 664"/>
                <a:gd name="T34" fmla="*/ 461 w 461"/>
                <a:gd name="T35" fmla="*/ 350 h 664"/>
                <a:gd name="T36" fmla="*/ 461 w 461"/>
                <a:gd name="T37" fmla="*/ 279 h 664"/>
                <a:gd name="T38" fmla="*/ 451 w 461"/>
                <a:gd name="T39" fmla="*/ 213 h 664"/>
                <a:gd name="T40" fmla="*/ 436 w 461"/>
                <a:gd name="T41" fmla="*/ 157 h 664"/>
                <a:gd name="T42" fmla="*/ 411 w 461"/>
                <a:gd name="T43" fmla="*/ 101 h 664"/>
                <a:gd name="T44" fmla="*/ 380 w 461"/>
                <a:gd name="T45" fmla="*/ 61 h 664"/>
                <a:gd name="T46" fmla="*/ 345 w 461"/>
                <a:gd name="T47" fmla="*/ 30 h 664"/>
                <a:gd name="T48" fmla="*/ 324 w 461"/>
                <a:gd name="T49" fmla="*/ 15 h 664"/>
                <a:gd name="T50" fmla="*/ 304 w 461"/>
                <a:gd name="T51" fmla="*/ 10 h 664"/>
                <a:gd name="T52" fmla="*/ 279 w 461"/>
                <a:gd name="T53" fmla="*/ 5 h 664"/>
                <a:gd name="T54" fmla="*/ 258 w 461"/>
                <a:gd name="T55" fmla="*/ 0 h 664"/>
                <a:gd name="T56" fmla="*/ 258 w 461"/>
                <a:gd name="T57" fmla="*/ 0 h 664"/>
                <a:gd name="T58" fmla="*/ 233 w 461"/>
                <a:gd name="T59" fmla="*/ 5 h 664"/>
                <a:gd name="T60" fmla="*/ 213 w 461"/>
                <a:gd name="T61" fmla="*/ 10 h 664"/>
                <a:gd name="T62" fmla="*/ 187 w 461"/>
                <a:gd name="T63" fmla="*/ 15 h 664"/>
                <a:gd name="T64" fmla="*/ 167 w 461"/>
                <a:gd name="T65" fmla="*/ 30 h 664"/>
                <a:gd name="T66" fmla="*/ 126 w 461"/>
                <a:gd name="T67" fmla="*/ 61 h 664"/>
                <a:gd name="T68" fmla="*/ 86 w 461"/>
                <a:gd name="T69" fmla="*/ 106 h 664"/>
                <a:gd name="T70" fmla="*/ 55 w 461"/>
                <a:gd name="T71" fmla="*/ 157 h 664"/>
                <a:gd name="T72" fmla="*/ 30 w 461"/>
                <a:gd name="T73" fmla="*/ 218 h 664"/>
                <a:gd name="T74" fmla="*/ 10 w 461"/>
                <a:gd name="T75" fmla="*/ 284 h 664"/>
                <a:gd name="T76" fmla="*/ 0 w 461"/>
                <a:gd name="T77" fmla="*/ 355 h 664"/>
                <a:gd name="T78" fmla="*/ 0 w 461"/>
                <a:gd name="T79" fmla="*/ 355 h 664"/>
                <a:gd name="T80" fmla="*/ 0 w 461"/>
                <a:gd name="T81" fmla="*/ 401 h 664"/>
                <a:gd name="T82" fmla="*/ 5 w 461"/>
                <a:gd name="T83" fmla="*/ 446 h 664"/>
                <a:gd name="T84" fmla="*/ 10 w 461"/>
                <a:gd name="T85" fmla="*/ 492 h 664"/>
                <a:gd name="T86" fmla="*/ 20 w 461"/>
                <a:gd name="T87" fmla="*/ 527 h 664"/>
                <a:gd name="T88" fmla="*/ 35 w 461"/>
                <a:gd name="T89" fmla="*/ 568 h 664"/>
                <a:gd name="T90" fmla="*/ 50 w 461"/>
                <a:gd name="T91" fmla="*/ 598 h 664"/>
                <a:gd name="T92" fmla="*/ 71 w 461"/>
                <a:gd name="T93" fmla="*/ 629 h 664"/>
                <a:gd name="T94" fmla="*/ 91 w 461"/>
                <a:gd name="T95" fmla="*/ 654 h 664"/>
                <a:gd name="T96" fmla="*/ 91 w 461"/>
                <a:gd name="T97" fmla="*/ 65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1" h="664">
                  <a:moveTo>
                    <a:pt x="91" y="654"/>
                  </a:moveTo>
                  <a:lnTo>
                    <a:pt x="91" y="654"/>
                  </a:lnTo>
                  <a:lnTo>
                    <a:pt x="126" y="644"/>
                  </a:lnTo>
                  <a:lnTo>
                    <a:pt x="157" y="639"/>
                  </a:lnTo>
                  <a:lnTo>
                    <a:pt x="187" y="639"/>
                  </a:lnTo>
                  <a:lnTo>
                    <a:pt x="213" y="639"/>
                  </a:lnTo>
                  <a:lnTo>
                    <a:pt x="269" y="649"/>
                  </a:lnTo>
                  <a:lnTo>
                    <a:pt x="309" y="664"/>
                  </a:lnTo>
                  <a:lnTo>
                    <a:pt x="309" y="664"/>
                  </a:lnTo>
                  <a:lnTo>
                    <a:pt x="340" y="644"/>
                  </a:lnTo>
                  <a:lnTo>
                    <a:pt x="365" y="614"/>
                  </a:lnTo>
                  <a:lnTo>
                    <a:pt x="390" y="578"/>
                  </a:lnTo>
                  <a:lnTo>
                    <a:pt x="411" y="538"/>
                  </a:lnTo>
                  <a:lnTo>
                    <a:pt x="431" y="497"/>
                  </a:lnTo>
                  <a:lnTo>
                    <a:pt x="446" y="451"/>
                  </a:lnTo>
                  <a:lnTo>
                    <a:pt x="456" y="401"/>
                  </a:lnTo>
                  <a:lnTo>
                    <a:pt x="461" y="350"/>
                  </a:lnTo>
                  <a:lnTo>
                    <a:pt x="461" y="350"/>
                  </a:lnTo>
                  <a:lnTo>
                    <a:pt x="461" y="279"/>
                  </a:lnTo>
                  <a:lnTo>
                    <a:pt x="451" y="213"/>
                  </a:lnTo>
                  <a:lnTo>
                    <a:pt x="436" y="157"/>
                  </a:lnTo>
                  <a:lnTo>
                    <a:pt x="411" y="101"/>
                  </a:lnTo>
                  <a:lnTo>
                    <a:pt x="380" y="61"/>
                  </a:lnTo>
                  <a:lnTo>
                    <a:pt x="345" y="30"/>
                  </a:lnTo>
                  <a:lnTo>
                    <a:pt x="324" y="15"/>
                  </a:lnTo>
                  <a:lnTo>
                    <a:pt x="304" y="10"/>
                  </a:lnTo>
                  <a:lnTo>
                    <a:pt x="279" y="5"/>
                  </a:lnTo>
                  <a:lnTo>
                    <a:pt x="258" y="0"/>
                  </a:lnTo>
                  <a:lnTo>
                    <a:pt x="258" y="0"/>
                  </a:lnTo>
                  <a:lnTo>
                    <a:pt x="233" y="5"/>
                  </a:lnTo>
                  <a:lnTo>
                    <a:pt x="213" y="10"/>
                  </a:lnTo>
                  <a:lnTo>
                    <a:pt x="187" y="15"/>
                  </a:lnTo>
                  <a:lnTo>
                    <a:pt x="167" y="30"/>
                  </a:lnTo>
                  <a:lnTo>
                    <a:pt x="126" y="61"/>
                  </a:lnTo>
                  <a:lnTo>
                    <a:pt x="86" y="106"/>
                  </a:lnTo>
                  <a:lnTo>
                    <a:pt x="55" y="157"/>
                  </a:lnTo>
                  <a:lnTo>
                    <a:pt x="30" y="218"/>
                  </a:lnTo>
                  <a:lnTo>
                    <a:pt x="10" y="284"/>
                  </a:lnTo>
                  <a:lnTo>
                    <a:pt x="0" y="355"/>
                  </a:lnTo>
                  <a:lnTo>
                    <a:pt x="0" y="355"/>
                  </a:lnTo>
                  <a:lnTo>
                    <a:pt x="0" y="401"/>
                  </a:lnTo>
                  <a:lnTo>
                    <a:pt x="5" y="446"/>
                  </a:lnTo>
                  <a:lnTo>
                    <a:pt x="10" y="492"/>
                  </a:lnTo>
                  <a:lnTo>
                    <a:pt x="20" y="527"/>
                  </a:lnTo>
                  <a:lnTo>
                    <a:pt x="35" y="568"/>
                  </a:lnTo>
                  <a:lnTo>
                    <a:pt x="50" y="598"/>
                  </a:lnTo>
                  <a:lnTo>
                    <a:pt x="71" y="629"/>
                  </a:lnTo>
                  <a:lnTo>
                    <a:pt x="91" y="654"/>
                  </a:lnTo>
                  <a:lnTo>
                    <a:pt x="91" y="654"/>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3" name="Freeform 75"/>
            <p:cNvSpPr>
              <a:spLocks/>
            </p:cNvSpPr>
            <p:nvPr/>
          </p:nvSpPr>
          <p:spPr bwMode="auto">
            <a:xfrm>
              <a:off x="4354" y="924"/>
              <a:ext cx="396" cy="619"/>
            </a:xfrm>
            <a:custGeom>
              <a:avLst/>
              <a:gdLst>
                <a:gd name="T0" fmla="*/ 228 w 396"/>
                <a:gd name="T1" fmla="*/ 0 h 619"/>
                <a:gd name="T2" fmla="*/ 228 w 396"/>
                <a:gd name="T3" fmla="*/ 0 h 619"/>
                <a:gd name="T4" fmla="*/ 249 w 396"/>
                <a:gd name="T5" fmla="*/ 5 h 619"/>
                <a:gd name="T6" fmla="*/ 269 w 396"/>
                <a:gd name="T7" fmla="*/ 10 h 619"/>
                <a:gd name="T8" fmla="*/ 284 w 396"/>
                <a:gd name="T9" fmla="*/ 15 h 619"/>
                <a:gd name="T10" fmla="*/ 304 w 396"/>
                <a:gd name="T11" fmla="*/ 25 h 619"/>
                <a:gd name="T12" fmla="*/ 335 w 396"/>
                <a:gd name="T13" fmla="*/ 55 h 619"/>
                <a:gd name="T14" fmla="*/ 360 w 396"/>
                <a:gd name="T15" fmla="*/ 96 h 619"/>
                <a:gd name="T16" fmla="*/ 381 w 396"/>
                <a:gd name="T17" fmla="*/ 142 h 619"/>
                <a:gd name="T18" fmla="*/ 391 w 396"/>
                <a:gd name="T19" fmla="*/ 198 h 619"/>
                <a:gd name="T20" fmla="*/ 396 w 396"/>
                <a:gd name="T21" fmla="*/ 258 h 619"/>
                <a:gd name="T22" fmla="*/ 396 w 396"/>
                <a:gd name="T23" fmla="*/ 324 h 619"/>
                <a:gd name="T24" fmla="*/ 396 w 396"/>
                <a:gd name="T25" fmla="*/ 324 h 619"/>
                <a:gd name="T26" fmla="*/ 391 w 396"/>
                <a:gd name="T27" fmla="*/ 370 h 619"/>
                <a:gd name="T28" fmla="*/ 381 w 396"/>
                <a:gd name="T29" fmla="*/ 416 h 619"/>
                <a:gd name="T30" fmla="*/ 365 w 396"/>
                <a:gd name="T31" fmla="*/ 456 h 619"/>
                <a:gd name="T32" fmla="*/ 350 w 396"/>
                <a:gd name="T33" fmla="*/ 497 h 619"/>
                <a:gd name="T34" fmla="*/ 330 w 396"/>
                <a:gd name="T35" fmla="*/ 532 h 619"/>
                <a:gd name="T36" fmla="*/ 309 w 396"/>
                <a:gd name="T37" fmla="*/ 568 h 619"/>
                <a:gd name="T38" fmla="*/ 289 w 396"/>
                <a:gd name="T39" fmla="*/ 593 h 619"/>
                <a:gd name="T40" fmla="*/ 264 w 396"/>
                <a:gd name="T41" fmla="*/ 619 h 619"/>
                <a:gd name="T42" fmla="*/ 264 w 396"/>
                <a:gd name="T43" fmla="*/ 619 h 619"/>
                <a:gd name="T44" fmla="*/ 223 w 396"/>
                <a:gd name="T45" fmla="*/ 604 h 619"/>
                <a:gd name="T46" fmla="*/ 183 w 396"/>
                <a:gd name="T47" fmla="*/ 593 h 619"/>
                <a:gd name="T48" fmla="*/ 157 w 396"/>
                <a:gd name="T49" fmla="*/ 593 h 619"/>
                <a:gd name="T50" fmla="*/ 132 w 396"/>
                <a:gd name="T51" fmla="*/ 598 h 619"/>
                <a:gd name="T52" fmla="*/ 101 w 396"/>
                <a:gd name="T53" fmla="*/ 604 h 619"/>
                <a:gd name="T54" fmla="*/ 76 w 396"/>
                <a:gd name="T55" fmla="*/ 614 h 619"/>
                <a:gd name="T56" fmla="*/ 76 w 396"/>
                <a:gd name="T57" fmla="*/ 614 h 619"/>
                <a:gd name="T58" fmla="*/ 56 w 396"/>
                <a:gd name="T59" fmla="*/ 588 h 619"/>
                <a:gd name="T60" fmla="*/ 40 w 396"/>
                <a:gd name="T61" fmla="*/ 563 h 619"/>
                <a:gd name="T62" fmla="*/ 25 w 396"/>
                <a:gd name="T63" fmla="*/ 532 h 619"/>
                <a:gd name="T64" fmla="*/ 15 w 396"/>
                <a:gd name="T65" fmla="*/ 497 h 619"/>
                <a:gd name="T66" fmla="*/ 5 w 396"/>
                <a:gd name="T67" fmla="*/ 461 h 619"/>
                <a:gd name="T68" fmla="*/ 0 w 396"/>
                <a:gd name="T69" fmla="*/ 421 h 619"/>
                <a:gd name="T70" fmla="*/ 0 w 396"/>
                <a:gd name="T71" fmla="*/ 375 h 619"/>
                <a:gd name="T72" fmla="*/ 5 w 396"/>
                <a:gd name="T73" fmla="*/ 335 h 619"/>
                <a:gd name="T74" fmla="*/ 5 w 396"/>
                <a:gd name="T75" fmla="*/ 335 h 619"/>
                <a:gd name="T76" fmla="*/ 10 w 396"/>
                <a:gd name="T77" fmla="*/ 269 h 619"/>
                <a:gd name="T78" fmla="*/ 30 w 396"/>
                <a:gd name="T79" fmla="*/ 208 h 619"/>
                <a:gd name="T80" fmla="*/ 51 w 396"/>
                <a:gd name="T81" fmla="*/ 152 h 619"/>
                <a:gd name="T82" fmla="*/ 81 w 396"/>
                <a:gd name="T83" fmla="*/ 101 h 619"/>
                <a:gd name="T84" fmla="*/ 111 w 396"/>
                <a:gd name="T85" fmla="*/ 61 h 619"/>
                <a:gd name="T86" fmla="*/ 147 w 396"/>
                <a:gd name="T87" fmla="*/ 30 h 619"/>
                <a:gd name="T88" fmla="*/ 188 w 396"/>
                <a:gd name="T89" fmla="*/ 10 h 619"/>
                <a:gd name="T90" fmla="*/ 208 w 396"/>
                <a:gd name="T91" fmla="*/ 5 h 619"/>
                <a:gd name="T92" fmla="*/ 228 w 396"/>
                <a:gd name="T93" fmla="*/ 0 h 619"/>
                <a:gd name="T94" fmla="*/ 228 w 396"/>
                <a:gd name="T95"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6" h="619">
                  <a:moveTo>
                    <a:pt x="228" y="0"/>
                  </a:moveTo>
                  <a:lnTo>
                    <a:pt x="228" y="0"/>
                  </a:lnTo>
                  <a:lnTo>
                    <a:pt x="249" y="5"/>
                  </a:lnTo>
                  <a:lnTo>
                    <a:pt x="269" y="10"/>
                  </a:lnTo>
                  <a:lnTo>
                    <a:pt x="284" y="15"/>
                  </a:lnTo>
                  <a:lnTo>
                    <a:pt x="304" y="25"/>
                  </a:lnTo>
                  <a:lnTo>
                    <a:pt x="335" y="55"/>
                  </a:lnTo>
                  <a:lnTo>
                    <a:pt x="360" y="96"/>
                  </a:lnTo>
                  <a:lnTo>
                    <a:pt x="381" y="142"/>
                  </a:lnTo>
                  <a:lnTo>
                    <a:pt x="391" y="198"/>
                  </a:lnTo>
                  <a:lnTo>
                    <a:pt x="396" y="258"/>
                  </a:lnTo>
                  <a:lnTo>
                    <a:pt x="396" y="324"/>
                  </a:lnTo>
                  <a:lnTo>
                    <a:pt x="396" y="324"/>
                  </a:lnTo>
                  <a:lnTo>
                    <a:pt x="391" y="370"/>
                  </a:lnTo>
                  <a:lnTo>
                    <a:pt x="381" y="416"/>
                  </a:lnTo>
                  <a:lnTo>
                    <a:pt x="365" y="456"/>
                  </a:lnTo>
                  <a:lnTo>
                    <a:pt x="350" y="497"/>
                  </a:lnTo>
                  <a:lnTo>
                    <a:pt x="330" y="532"/>
                  </a:lnTo>
                  <a:lnTo>
                    <a:pt x="309" y="568"/>
                  </a:lnTo>
                  <a:lnTo>
                    <a:pt x="289" y="593"/>
                  </a:lnTo>
                  <a:lnTo>
                    <a:pt x="264" y="619"/>
                  </a:lnTo>
                  <a:lnTo>
                    <a:pt x="264" y="619"/>
                  </a:lnTo>
                  <a:lnTo>
                    <a:pt x="223" y="604"/>
                  </a:lnTo>
                  <a:lnTo>
                    <a:pt x="183" y="593"/>
                  </a:lnTo>
                  <a:lnTo>
                    <a:pt x="157" y="593"/>
                  </a:lnTo>
                  <a:lnTo>
                    <a:pt x="132" y="598"/>
                  </a:lnTo>
                  <a:lnTo>
                    <a:pt x="101" y="604"/>
                  </a:lnTo>
                  <a:lnTo>
                    <a:pt x="76" y="614"/>
                  </a:lnTo>
                  <a:lnTo>
                    <a:pt x="76" y="614"/>
                  </a:lnTo>
                  <a:lnTo>
                    <a:pt x="56" y="588"/>
                  </a:lnTo>
                  <a:lnTo>
                    <a:pt x="40" y="563"/>
                  </a:lnTo>
                  <a:lnTo>
                    <a:pt x="25" y="532"/>
                  </a:lnTo>
                  <a:lnTo>
                    <a:pt x="15" y="497"/>
                  </a:lnTo>
                  <a:lnTo>
                    <a:pt x="5" y="461"/>
                  </a:lnTo>
                  <a:lnTo>
                    <a:pt x="0" y="421"/>
                  </a:lnTo>
                  <a:lnTo>
                    <a:pt x="0" y="375"/>
                  </a:lnTo>
                  <a:lnTo>
                    <a:pt x="5" y="335"/>
                  </a:lnTo>
                  <a:lnTo>
                    <a:pt x="5" y="335"/>
                  </a:lnTo>
                  <a:lnTo>
                    <a:pt x="10" y="269"/>
                  </a:lnTo>
                  <a:lnTo>
                    <a:pt x="30" y="208"/>
                  </a:lnTo>
                  <a:lnTo>
                    <a:pt x="51" y="152"/>
                  </a:lnTo>
                  <a:lnTo>
                    <a:pt x="81" y="101"/>
                  </a:lnTo>
                  <a:lnTo>
                    <a:pt x="111" y="61"/>
                  </a:lnTo>
                  <a:lnTo>
                    <a:pt x="147" y="30"/>
                  </a:lnTo>
                  <a:lnTo>
                    <a:pt x="188" y="10"/>
                  </a:lnTo>
                  <a:lnTo>
                    <a:pt x="208" y="5"/>
                  </a:lnTo>
                  <a:lnTo>
                    <a:pt x="228" y="0"/>
                  </a:lnTo>
                  <a:lnTo>
                    <a:pt x="228" y="0"/>
                  </a:lnTo>
                  <a:close/>
                </a:path>
              </a:pathLst>
            </a:custGeom>
            <a:gradFill flip="none" rotWithShape="1">
              <a:gsLst>
                <a:gs pos="0">
                  <a:srgbClr val="FF7300">
                    <a:shade val="30000"/>
                    <a:satMod val="115000"/>
                  </a:srgbClr>
                </a:gs>
                <a:gs pos="50000">
                  <a:srgbClr val="FF7300">
                    <a:shade val="67500"/>
                    <a:satMod val="115000"/>
                  </a:srgbClr>
                </a:gs>
                <a:gs pos="100000">
                  <a:srgbClr val="FF7300">
                    <a:shade val="100000"/>
                    <a:satMod val="115000"/>
                  </a:srgbClr>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4" name="Freeform 76"/>
            <p:cNvSpPr>
              <a:spLocks/>
            </p:cNvSpPr>
            <p:nvPr/>
          </p:nvSpPr>
          <p:spPr bwMode="auto">
            <a:xfrm>
              <a:off x="4379" y="959"/>
              <a:ext cx="345" cy="574"/>
            </a:xfrm>
            <a:custGeom>
              <a:avLst/>
              <a:gdLst>
                <a:gd name="T0" fmla="*/ 208 w 345"/>
                <a:gd name="T1" fmla="*/ 0 h 574"/>
                <a:gd name="T2" fmla="*/ 208 w 345"/>
                <a:gd name="T3" fmla="*/ 0 h 574"/>
                <a:gd name="T4" fmla="*/ 224 w 345"/>
                <a:gd name="T5" fmla="*/ 5 h 574"/>
                <a:gd name="T6" fmla="*/ 244 w 345"/>
                <a:gd name="T7" fmla="*/ 10 h 574"/>
                <a:gd name="T8" fmla="*/ 269 w 345"/>
                <a:gd name="T9" fmla="*/ 31 h 574"/>
                <a:gd name="T10" fmla="*/ 295 w 345"/>
                <a:gd name="T11" fmla="*/ 61 h 574"/>
                <a:gd name="T12" fmla="*/ 320 w 345"/>
                <a:gd name="T13" fmla="*/ 102 h 574"/>
                <a:gd name="T14" fmla="*/ 335 w 345"/>
                <a:gd name="T15" fmla="*/ 147 h 574"/>
                <a:gd name="T16" fmla="*/ 345 w 345"/>
                <a:gd name="T17" fmla="*/ 198 h 574"/>
                <a:gd name="T18" fmla="*/ 345 w 345"/>
                <a:gd name="T19" fmla="*/ 254 h 574"/>
                <a:gd name="T20" fmla="*/ 345 w 345"/>
                <a:gd name="T21" fmla="*/ 310 h 574"/>
                <a:gd name="T22" fmla="*/ 345 w 345"/>
                <a:gd name="T23" fmla="*/ 310 h 574"/>
                <a:gd name="T24" fmla="*/ 335 w 345"/>
                <a:gd name="T25" fmla="*/ 355 h 574"/>
                <a:gd name="T26" fmla="*/ 325 w 345"/>
                <a:gd name="T27" fmla="*/ 396 h 574"/>
                <a:gd name="T28" fmla="*/ 310 w 345"/>
                <a:gd name="T29" fmla="*/ 437 h 574"/>
                <a:gd name="T30" fmla="*/ 295 w 345"/>
                <a:gd name="T31" fmla="*/ 472 h 574"/>
                <a:gd name="T32" fmla="*/ 274 w 345"/>
                <a:gd name="T33" fmla="*/ 503 h 574"/>
                <a:gd name="T34" fmla="*/ 254 w 345"/>
                <a:gd name="T35" fmla="*/ 533 h 574"/>
                <a:gd name="T36" fmla="*/ 234 w 345"/>
                <a:gd name="T37" fmla="*/ 553 h 574"/>
                <a:gd name="T38" fmla="*/ 208 w 345"/>
                <a:gd name="T39" fmla="*/ 574 h 574"/>
                <a:gd name="T40" fmla="*/ 208 w 345"/>
                <a:gd name="T41" fmla="*/ 574 h 574"/>
                <a:gd name="T42" fmla="*/ 178 w 345"/>
                <a:gd name="T43" fmla="*/ 563 h 574"/>
                <a:gd name="T44" fmla="*/ 147 w 345"/>
                <a:gd name="T45" fmla="*/ 558 h 574"/>
                <a:gd name="T46" fmla="*/ 117 w 345"/>
                <a:gd name="T47" fmla="*/ 558 h 574"/>
                <a:gd name="T48" fmla="*/ 81 w 345"/>
                <a:gd name="T49" fmla="*/ 563 h 574"/>
                <a:gd name="T50" fmla="*/ 81 w 345"/>
                <a:gd name="T51" fmla="*/ 563 h 574"/>
                <a:gd name="T52" fmla="*/ 61 w 345"/>
                <a:gd name="T53" fmla="*/ 543 h 574"/>
                <a:gd name="T54" fmla="*/ 41 w 345"/>
                <a:gd name="T55" fmla="*/ 518 h 574"/>
                <a:gd name="T56" fmla="*/ 26 w 345"/>
                <a:gd name="T57" fmla="*/ 487 h 574"/>
                <a:gd name="T58" fmla="*/ 15 w 345"/>
                <a:gd name="T59" fmla="*/ 452 h 574"/>
                <a:gd name="T60" fmla="*/ 5 w 345"/>
                <a:gd name="T61" fmla="*/ 411 h 574"/>
                <a:gd name="T62" fmla="*/ 0 w 345"/>
                <a:gd name="T63" fmla="*/ 371 h 574"/>
                <a:gd name="T64" fmla="*/ 0 w 345"/>
                <a:gd name="T65" fmla="*/ 325 h 574"/>
                <a:gd name="T66" fmla="*/ 0 w 345"/>
                <a:gd name="T67" fmla="*/ 279 h 574"/>
                <a:gd name="T68" fmla="*/ 0 w 345"/>
                <a:gd name="T69" fmla="*/ 279 h 574"/>
                <a:gd name="T70" fmla="*/ 15 w 345"/>
                <a:gd name="T71" fmla="*/ 218 h 574"/>
                <a:gd name="T72" fmla="*/ 31 w 345"/>
                <a:gd name="T73" fmla="*/ 168 h 574"/>
                <a:gd name="T74" fmla="*/ 51 w 345"/>
                <a:gd name="T75" fmla="*/ 117 h 574"/>
                <a:gd name="T76" fmla="*/ 76 w 345"/>
                <a:gd name="T77" fmla="*/ 76 h 574"/>
                <a:gd name="T78" fmla="*/ 107 w 345"/>
                <a:gd name="T79" fmla="*/ 41 h 574"/>
                <a:gd name="T80" fmla="*/ 137 w 345"/>
                <a:gd name="T81" fmla="*/ 20 h 574"/>
                <a:gd name="T82" fmla="*/ 173 w 345"/>
                <a:gd name="T83" fmla="*/ 5 h 574"/>
                <a:gd name="T84" fmla="*/ 208 w 345"/>
                <a:gd name="T85" fmla="*/ 0 h 574"/>
                <a:gd name="T86" fmla="*/ 208 w 345"/>
                <a:gd name="T87"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5" h="574">
                  <a:moveTo>
                    <a:pt x="208" y="0"/>
                  </a:moveTo>
                  <a:lnTo>
                    <a:pt x="208" y="0"/>
                  </a:lnTo>
                  <a:lnTo>
                    <a:pt x="224" y="5"/>
                  </a:lnTo>
                  <a:lnTo>
                    <a:pt x="244" y="10"/>
                  </a:lnTo>
                  <a:lnTo>
                    <a:pt x="269" y="31"/>
                  </a:lnTo>
                  <a:lnTo>
                    <a:pt x="295" y="61"/>
                  </a:lnTo>
                  <a:lnTo>
                    <a:pt x="320" y="102"/>
                  </a:lnTo>
                  <a:lnTo>
                    <a:pt x="335" y="147"/>
                  </a:lnTo>
                  <a:lnTo>
                    <a:pt x="345" y="198"/>
                  </a:lnTo>
                  <a:lnTo>
                    <a:pt x="345" y="254"/>
                  </a:lnTo>
                  <a:lnTo>
                    <a:pt x="345" y="310"/>
                  </a:lnTo>
                  <a:lnTo>
                    <a:pt x="345" y="310"/>
                  </a:lnTo>
                  <a:lnTo>
                    <a:pt x="335" y="355"/>
                  </a:lnTo>
                  <a:lnTo>
                    <a:pt x="325" y="396"/>
                  </a:lnTo>
                  <a:lnTo>
                    <a:pt x="310" y="437"/>
                  </a:lnTo>
                  <a:lnTo>
                    <a:pt x="295" y="472"/>
                  </a:lnTo>
                  <a:lnTo>
                    <a:pt x="274" y="503"/>
                  </a:lnTo>
                  <a:lnTo>
                    <a:pt x="254" y="533"/>
                  </a:lnTo>
                  <a:lnTo>
                    <a:pt x="234" y="553"/>
                  </a:lnTo>
                  <a:lnTo>
                    <a:pt x="208" y="574"/>
                  </a:lnTo>
                  <a:lnTo>
                    <a:pt x="208" y="574"/>
                  </a:lnTo>
                  <a:lnTo>
                    <a:pt x="178" y="563"/>
                  </a:lnTo>
                  <a:lnTo>
                    <a:pt x="147" y="558"/>
                  </a:lnTo>
                  <a:lnTo>
                    <a:pt x="117" y="558"/>
                  </a:lnTo>
                  <a:lnTo>
                    <a:pt x="81" y="563"/>
                  </a:lnTo>
                  <a:lnTo>
                    <a:pt x="81" y="563"/>
                  </a:lnTo>
                  <a:lnTo>
                    <a:pt x="61" y="543"/>
                  </a:lnTo>
                  <a:lnTo>
                    <a:pt x="41" y="518"/>
                  </a:lnTo>
                  <a:lnTo>
                    <a:pt x="26" y="487"/>
                  </a:lnTo>
                  <a:lnTo>
                    <a:pt x="15" y="452"/>
                  </a:lnTo>
                  <a:lnTo>
                    <a:pt x="5" y="411"/>
                  </a:lnTo>
                  <a:lnTo>
                    <a:pt x="0" y="371"/>
                  </a:lnTo>
                  <a:lnTo>
                    <a:pt x="0" y="325"/>
                  </a:lnTo>
                  <a:lnTo>
                    <a:pt x="0" y="279"/>
                  </a:lnTo>
                  <a:lnTo>
                    <a:pt x="0" y="279"/>
                  </a:lnTo>
                  <a:lnTo>
                    <a:pt x="15" y="218"/>
                  </a:lnTo>
                  <a:lnTo>
                    <a:pt x="31" y="168"/>
                  </a:lnTo>
                  <a:lnTo>
                    <a:pt x="51" y="117"/>
                  </a:lnTo>
                  <a:lnTo>
                    <a:pt x="76" y="76"/>
                  </a:lnTo>
                  <a:lnTo>
                    <a:pt x="107" y="41"/>
                  </a:lnTo>
                  <a:lnTo>
                    <a:pt x="137" y="20"/>
                  </a:lnTo>
                  <a:lnTo>
                    <a:pt x="173" y="5"/>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5" name="Freeform 77"/>
            <p:cNvSpPr>
              <a:spLocks/>
            </p:cNvSpPr>
            <p:nvPr/>
          </p:nvSpPr>
          <p:spPr bwMode="auto">
            <a:xfrm>
              <a:off x="4379" y="959"/>
              <a:ext cx="345" cy="325"/>
            </a:xfrm>
            <a:custGeom>
              <a:avLst/>
              <a:gdLst>
                <a:gd name="T0" fmla="*/ 203 w 345"/>
                <a:gd name="T1" fmla="*/ 51 h 325"/>
                <a:gd name="T2" fmla="*/ 203 w 345"/>
                <a:gd name="T3" fmla="*/ 51 h 325"/>
                <a:gd name="T4" fmla="*/ 168 w 345"/>
                <a:gd name="T5" fmla="*/ 56 h 325"/>
                <a:gd name="T6" fmla="*/ 137 w 345"/>
                <a:gd name="T7" fmla="*/ 71 h 325"/>
                <a:gd name="T8" fmla="*/ 107 w 345"/>
                <a:gd name="T9" fmla="*/ 91 h 325"/>
                <a:gd name="T10" fmla="*/ 76 w 345"/>
                <a:gd name="T11" fmla="*/ 122 h 325"/>
                <a:gd name="T12" fmla="*/ 51 w 345"/>
                <a:gd name="T13" fmla="*/ 163 h 325"/>
                <a:gd name="T14" fmla="*/ 31 w 345"/>
                <a:gd name="T15" fmla="*/ 208 h 325"/>
                <a:gd name="T16" fmla="*/ 10 w 345"/>
                <a:gd name="T17" fmla="*/ 259 h 325"/>
                <a:gd name="T18" fmla="*/ 0 w 345"/>
                <a:gd name="T19" fmla="*/ 315 h 325"/>
                <a:gd name="T20" fmla="*/ 0 w 345"/>
                <a:gd name="T21" fmla="*/ 315 h 325"/>
                <a:gd name="T22" fmla="*/ 0 w 345"/>
                <a:gd name="T23" fmla="*/ 279 h 325"/>
                <a:gd name="T24" fmla="*/ 0 w 345"/>
                <a:gd name="T25" fmla="*/ 279 h 325"/>
                <a:gd name="T26" fmla="*/ 15 w 345"/>
                <a:gd name="T27" fmla="*/ 218 h 325"/>
                <a:gd name="T28" fmla="*/ 31 w 345"/>
                <a:gd name="T29" fmla="*/ 168 h 325"/>
                <a:gd name="T30" fmla="*/ 51 w 345"/>
                <a:gd name="T31" fmla="*/ 117 h 325"/>
                <a:gd name="T32" fmla="*/ 76 w 345"/>
                <a:gd name="T33" fmla="*/ 76 h 325"/>
                <a:gd name="T34" fmla="*/ 107 w 345"/>
                <a:gd name="T35" fmla="*/ 41 h 325"/>
                <a:gd name="T36" fmla="*/ 137 w 345"/>
                <a:gd name="T37" fmla="*/ 20 h 325"/>
                <a:gd name="T38" fmla="*/ 173 w 345"/>
                <a:gd name="T39" fmla="*/ 5 h 325"/>
                <a:gd name="T40" fmla="*/ 208 w 345"/>
                <a:gd name="T41" fmla="*/ 0 h 325"/>
                <a:gd name="T42" fmla="*/ 208 w 345"/>
                <a:gd name="T43" fmla="*/ 0 h 325"/>
                <a:gd name="T44" fmla="*/ 224 w 345"/>
                <a:gd name="T45" fmla="*/ 5 h 325"/>
                <a:gd name="T46" fmla="*/ 244 w 345"/>
                <a:gd name="T47" fmla="*/ 10 h 325"/>
                <a:gd name="T48" fmla="*/ 269 w 345"/>
                <a:gd name="T49" fmla="*/ 31 h 325"/>
                <a:gd name="T50" fmla="*/ 295 w 345"/>
                <a:gd name="T51" fmla="*/ 61 h 325"/>
                <a:gd name="T52" fmla="*/ 320 w 345"/>
                <a:gd name="T53" fmla="*/ 102 h 325"/>
                <a:gd name="T54" fmla="*/ 335 w 345"/>
                <a:gd name="T55" fmla="*/ 147 h 325"/>
                <a:gd name="T56" fmla="*/ 345 w 345"/>
                <a:gd name="T57" fmla="*/ 198 h 325"/>
                <a:gd name="T58" fmla="*/ 345 w 345"/>
                <a:gd name="T59" fmla="*/ 254 h 325"/>
                <a:gd name="T60" fmla="*/ 345 w 345"/>
                <a:gd name="T61" fmla="*/ 310 h 325"/>
                <a:gd name="T62" fmla="*/ 345 w 345"/>
                <a:gd name="T63" fmla="*/ 310 h 325"/>
                <a:gd name="T64" fmla="*/ 340 w 345"/>
                <a:gd name="T65" fmla="*/ 325 h 325"/>
                <a:gd name="T66" fmla="*/ 340 w 345"/>
                <a:gd name="T67" fmla="*/ 325 h 325"/>
                <a:gd name="T68" fmla="*/ 340 w 345"/>
                <a:gd name="T69" fmla="*/ 274 h 325"/>
                <a:gd name="T70" fmla="*/ 335 w 345"/>
                <a:gd name="T71" fmla="*/ 223 h 325"/>
                <a:gd name="T72" fmla="*/ 325 w 345"/>
                <a:gd name="T73" fmla="*/ 178 h 325"/>
                <a:gd name="T74" fmla="*/ 305 w 345"/>
                <a:gd name="T75" fmla="*/ 137 h 325"/>
                <a:gd name="T76" fmla="*/ 284 w 345"/>
                <a:gd name="T77" fmla="*/ 107 h 325"/>
                <a:gd name="T78" fmla="*/ 264 w 345"/>
                <a:gd name="T79" fmla="*/ 81 h 325"/>
                <a:gd name="T80" fmla="*/ 234 w 345"/>
                <a:gd name="T81" fmla="*/ 61 h 325"/>
                <a:gd name="T82" fmla="*/ 203 w 345"/>
                <a:gd name="T83" fmla="*/ 51 h 325"/>
                <a:gd name="T84" fmla="*/ 203 w 345"/>
                <a:gd name="T85" fmla="*/ 5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5" h="325">
                  <a:moveTo>
                    <a:pt x="203" y="51"/>
                  </a:moveTo>
                  <a:lnTo>
                    <a:pt x="203" y="51"/>
                  </a:lnTo>
                  <a:lnTo>
                    <a:pt x="168" y="56"/>
                  </a:lnTo>
                  <a:lnTo>
                    <a:pt x="137" y="71"/>
                  </a:lnTo>
                  <a:lnTo>
                    <a:pt x="107" y="91"/>
                  </a:lnTo>
                  <a:lnTo>
                    <a:pt x="76" y="122"/>
                  </a:lnTo>
                  <a:lnTo>
                    <a:pt x="51" y="163"/>
                  </a:lnTo>
                  <a:lnTo>
                    <a:pt x="31" y="208"/>
                  </a:lnTo>
                  <a:lnTo>
                    <a:pt x="10" y="259"/>
                  </a:lnTo>
                  <a:lnTo>
                    <a:pt x="0" y="315"/>
                  </a:lnTo>
                  <a:lnTo>
                    <a:pt x="0" y="315"/>
                  </a:lnTo>
                  <a:lnTo>
                    <a:pt x="0" y="279"/>
                  </a:lnTo>
                  <a:lnTo>
                    <a:pt x="0" y="279"/>
                  </a:lnTo>
                  <a:lnTo>
                    <a:pt x="15" y="218"/>
                  </a:lnTo>
                  <a:lnTo>
                    <a:pt x="31" y="168"/>
                  </a:lnTo>
                  <a:lnTo>
                    <a:pt x="51" y="117"/>
                  </a:lnTo>
                  <a:lnTo>
                    <a:pt x="76" y="76"/>
                  </a:lnTo>
                  <a:lnTo>
                    <a:pt x="107" y="41"/>
                  </a:lnTo>
                  <a:lnTo>
                    <a:pt x="137" y="20"/>
                  </a:lnTo>
                  <a:lnTo>
                    <a:pt x="173" y="5"/>
                  </a:lnTo>
                  <a:lnTo>
                    <a:pt x="208" y="0"/>
                  </a:lnTo>
                  <a:lnTo>
                    <a:pt x="208" y="0"/>
                  </a:lnTo>
                  <a:lnTo>
                    <a:pt x="224" y="5"/>
                  </a:lnTo>
                  <a:lnTo>
                    <a:pt x="244" y="10"/>
                  </a:lnTo>
                  <a:lnTo>
                    <a:pt x="269" y="31"/>
                  </a:lnTo>
                  <a:lnTo>
                    <a:pt x="295" y="61"/>
                  </a:lnTo>
                  <a:lnTo>
                    <a:pt x="320" y="102"/>
                  </a:lnTo>
                  <a:lnTo>
                    <a:pt x="335" y="147"/>
                  </a:lnTo>
                  <a:lnTo>
                    <a:pt x="345" y="198"/>
                  </a:lnTo>
                  <a:lnTo>
                    <a:pt x="345" y="254"/>
                  </a:lnTo>
                  <a:lnTo>
                    <a:pt x="345" y="310"/>
                  </a:lnTo>
                  <a:lnTo>
                    <a:pt x="345" y="310"/>
                  </a:lnTo>
                  <a:lnTo>
                    <a:pt x="340" y="325"/>
                  </a:lnTo>
                  <a:lnTo>
                    <a:pt x="340" y="325"/>
                  </a:lnTo>
                  <a:lnTo>
                    <a:pt x="340" y="274"/>
                  </a:lnTo>
                  <a:lnTo>
                    <a:pt x="335" y="223"/>
                  </a:lnTo>
                  <a:lnTo>
                    <a:pt x="325" y="178"/>
                  </a:lnTo>
                  <a:lnTo>
                    <a:pt x="305" y="137"/>
                  </a:lnTo>
                  <a:lnTo>
                    <a:pt x="284" y="107"/>
                  </a:lnTo>
                  <a:lnTo>
                    <a:pt x="264" y="81"/>
                  </a:lnTo>
                  <a:lnTo>
                    <a:pt x="234" y="61"/>
                  </a:lnTo>
                  <a:lnTo>
                    <a:pt x="203" y="51"/>
                  </a:lnTo>
                  <a:lnTo>
                    <a:pt x="203" y="5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 name="Freeform 78"/>
            <p:cNvSpPr>
              <a:spLocks/>
            </p:cNvSpPr>
            <p:nvPr/>
          </p:nvSpPr>
          <p:spPr bwMode="auto">
            <a:xfrm>
              <a:off x="4394" y="1193"/>
              <a:ext cx="224" cy="299"/>
            </a:xfrm>
            <a:custGeom>
              <a:avLst/>
              <a:gdLst>
                <a:gd name="T0" fmla="*/ 0 w 224"/>
                <a:gd name="T1" fmla="*/ 142 h 299"/>
                <a:gd name="T2" fmla="*/ 0 w 224"/>
                <a:gd name="T3" fmla="*/ 142 h 299"/>
                <a:gd name="T4" fmla="*/ 0 w 224"/>
                <a:gd name="T5" fmla="*/ 172 h 299"/>
                <a:gd name="T6" fmla="*/ 5 w 224"/>
                <a:gd name="T7" fmla="*/ 198 h 299"/>
                <a:gd name="T8" fmla="*/ 11 w 224"/>
                <a:gd name="T9" fmla="*/ 223 h 299"/>
                <a:gd name="T10" fmla="*/ 26 w 224"/>
                <a:gd name="T11" fmla="*/ 248 h 299"/>
                <a:gd name="T12" fmla="*/ 41 w 224"/>
                <a:gd name="T13" fmla="*/ 269 h 299"/>
                <a:gd name="T14" fmla="*/ 56 w 224"/>
                <a:gd name="T15" fmla="*/ 284 h 299"/>
                <a:gd name="T16" fmla="*/ 77 w 224"/>
                <a:gd name="T17" fmla="*/ 294 h 299"/>
                <a:gd name="T18" fmla="*/ 102 w 224"/>
                <a:gd name="T19" fmla="*/ 299 h 299"/>
                <a:gd name="T20" fmla="*/ 102 w 224"/>
                <a:gd name="T21" fmla="*/ 299 h 299"/>
                <a:gd name="T22" fmla="*/ 122 w 224"/>
                <a:gd name="T23" fmla="*/ 294 h 299"/>
                <a:gd name="T24" fmla="*/ 143 w 224"/>
                <a:gd name="T25" fmla="*/ 289 h 299"/>
                <a:gd name="T26" fmla="*/ 163 w 224"/>
                <a:gd name="T27" fmla="*/ 274 h 299"/>
                <a:gd name="T28" fmla="*/ 183 w 224"/>
                <a:gd name="T29" fmla="*/ 258 h 299"/>
                <a:gd name="T30" fmla="*/ 198 w 224"/>
                <a:gd name="T31" fmla="*/ 238 h 299"/>
                <a:gd name="T32" fmla="*/ 209 w 224"/>
                <a:gd name="T33" fmla="*/ 213 h 299"/>
                <a:gd name="T34" fmla="*/ 219 w 224"/>
                <a:gd name="T35" fmla="*/ 187 h 299"/>
                <a:gd name="T36" fmla="*/ 224 w 224"/>
                <a:gd name="T37" fmla="*/ 157 h 299"/>
                <a:gd name="T38" fmla="*/ 224 w 224"/>
                <a:gd name="T39" fmla="*/ 157 h 299"/>
                <a:gd name="T40" fmla="*/ 224 w 224"/>
                <a:gd name="T41" fmla="*/ 126 h 299"/>
                <a:gd name="T42" fmla="*/ 219 w 224"/>
                <a:gd name="T43" fmla="*/ 96 h 299"/>
                <a:gd name="T44" fmla="*/ 209 w 224"/>
                <a:gd name="T45" fmla="*/ 71 h 299"/>
                <a:gd name="T46" fmla="*/ 198 w 224"/>
                <a:gd name="T47" fmla="*/ 45 h 299"/>
                <a:gd name="T48" fmla="*/ 183 w 224"/>
                <a:gd name="T49" fmla="*/ 30 h 299"/>
                <a:gd name="T50" fmla="*/ 163 w 224"/>
                <a:gd name="T51" fmla="*/ 15 h 299"/>
                <a:gd name="T52" fmla="*/ 143 w 224"/>
                <a:gd name="T53" fmla="*/ 5 h 299"/>
                <a:gd name="T54" fmla="*/ 122 w 224"/>
                <a:gd name="T55" fmla="*/ 0 h 299"/>
                <a:gd name="T56" fmla="*/ 122 w 224"/>
                <a:gd name="T57" fmla="*/ 0 h 299"/>
                <a:gd name="T58" fmla="*/ 97 w 224"/>
                <a:gd name="T59" fmla="*/ 0 h 299"/>
                <a:gd name="T60" fmla="*/ 77 w 224"/>
                <a:gd name="T61" fmla="*/ 5 h 299"/>
                <a:gd name="T62" fmla="*/ 56 w 224"/>
                <a:gd name="T63" fmla="*/ 20 h 299"/>
                <a:gd name="T64" fmla="*/ 41 w 224"/>
                <a:gd name="T65" fmla="*/ 35 h 299"/>
                <a:gd name="T66" fmla="*/ 26 w 224"/>
                <a:gd name="T67" fmla="*/ 55 h 299"/>
                <a:gd name="T68" fmla="*/ 11 w 224"/>
                <a:gd name="T69" fmla="*/ 81 h 299"/>
                <a:gd name="T70" fmla="*/ 5 w 224"/>
                <a:gd name="T71" fmla="*/ 111 h 299"/>
                <a:gd name="T72" fmla="*/ 0 w 224"/>
                <a:gd name="T73" fmla="*/ 142 h 299"/>
                <a:gd name="T74" fmla="*/ 0 w 224"/>
                <a:gd name="T75" fmla="*/ 142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4" h="299">
                  <a:moveTo>
                    <a:pt x="0" y="142"/>
                  </a:moveTo>
                  <a:lnTo>
                    <a:pt x="0" y="142"/>
                  </a:lnTo>
                  <a:lnTo>
                    <a:pt x="0" y="172"/>
                  </a:lnTo>
                  <a:lnTo>
                    <a:pt x="5" y="198"/>
                  </a:lnTo>
                  <a:lnTo>
                    <a:pt x="11" y="223"/>
                  </a:lnTo>
                  <a:lnTo>
                    <a:pt x="26" y="248"/>
                  </a:lnTo>
                  <a:lnTo>
                    <a:pt x="41" y="269"/>
                  </a:lnTo>
                  <a:lnTo>
                    <a:pt x="56" y="284"/>
                  </a:lnTo>
                  <a:lnTo>
                    <a:pt x="77" y="294"/>
                  </a:lnTo>
                  <a:lnTo>
                    <a:pt x="102" y="299"/>
                  </a:lnTo>
                  <a:lnTo>
                    <a:pt x="102" y="299"/>
                  </a:lnTo>
                  <a:lnTo>
                    <a:pt x="122" y="294"/>
                  </a:lnTo>
                  <a:lnTo>
                    <a:pt x="143" y="289"/>
                  </a:lnTo>
                  <a:lnTo>
                    <a:pt x="163" y="274"/>
                  </a:lnTo>
                  <a:lnTo>
                    <a:pt x="183" y="258"/>
                  </a:lnTo>
                  <a:lnTo>
                    <a:pt x="198" y="238"/>
                  </a:lnTo>
                  <a:lnTo>
                    <a:pt x="209" y="213"/>
                  </a:lnTo>
                  <a:lnTo>
                    <a:pt x="219" y="187"/>
                  </a:lnTo>
                  <a:lnTo>
                    <a:pt x="224" y="157"/>
                  </a:lnTo>
                  <a:lnTo>
                    <a:pt x="224" y="157"/>
                  </a:lnTo>
                  <a:lnTo>
                    <a:pt x="224" y="126"/>
                  </a:lnTo>
                  <a:lnTo>
                    <a:pt x="219" y="96"/>
                  </a:lnTo>
                  <a:lnTo>
                    <a:pt x="209" y="71"/>
                  </a:lnTo>
                  <a:lnTo>
                    <a:pt x="198" y="45"/>
                  </a:lnTo>
                  <a:lnTo>
                    <a:pt x="183" y="30"/>
                  </a:lnTo>
                  <a:lnTo>
                    <a:pt x="163" y="15"/>
                  </a:lnTo>
                  <a:lnTo>
                    <a:pt x="143" y="5"/>
                  </a:lnTo>
                  <a:lnTo>
                    <a:pt x="122" y="0"/>
                  </a:lnTo>
                  <a:lnTo>
                    <a:pt x="122" y="0"/>
                  </a:lnTo>
                  <a:lnTo>
                    <a:pt x="97" y="0"/>
                  </a:lnTo>
                  <a:lnTo>
                    <a:pt x="77" y="5"/>
                  </a:lnTo>
                  <a:lnTo>
                    <a:pt x="56" y="20"/>
                  </a:lnTo>
                  <a:lnTo>
                    <a:pt x="41" y="35"/>
                  </a:lnTo>
                  <a:lnTo>
                    <a:pt x="26" y="55"/>
                  </a:lnTo>
                  <a:lnTo>
                    <a:pt x="11" y="81"/>
                  </a:lnTo>
                  <a:lnTo>
                    <a:pt x="5" y="111"/>
                  </a:lnTo>
                  <a:lnTo>
                    <a:pt x="0" y="142"/>
                  </a:lnTo>
                  <a:lnTo>
                    <a:pt x="0" y="142"/>
                  </a:lnTo>
                  <a:close/>
                </a:path>
              </a:pathLst>
            </a:custGeom>
            <a:solidFill>
              <a:srgbClr val="116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7" name="Freeform 79"/>
            <p:cNvSpPr>
              <a:spLocks/>
            </p:cNvSpPr>
            <p:nvPr/>
          </p:nvSpPr>
          <p:spPr bwMode="auto">
            <a:xfrm>
              <a:off x="4415" y="1223"/>
              <a:ext cx="177" cy="239"/>
            </a:xfrm>
            <a:custGeom>
              <a:avLst/>
              <a:gdLst>
                <a:gd name="T0" fmla="*/ 0 w 177"/>
                <a:gd name="T1" fmla="*/ 112 h 239"/>
                <a:gd name="T2" fmla="*/ 0 w 177"/>
                <a:gd name="T3" fmla="*/ 112 h 239"/>
                <a:gd name="T4" fmla="*/ 0 w 177"/>
                <a:gd name="T5" fmla="*/ 137 h 239"/>
                <a:gd name="T6" fmla="*/ 5 w 177"/>
                <a:gd name="T7" fmla="*/ 157 h 239"/>
                <a:gd name="T8" fmla="*/ 10 w 177"/>
                <a:gd name="T9" fmla="*/ 178 h 239"/>
                <a:gd name="T10" fmla="*/ 20 w 177"/>
                <a:gd name="T11" fmla="*/ 198 h 239"/>
                <a:gd name="T12" fmla="*/ 35 w 177"/>
                <a:gd name="T13" fmla="*/ 213 h 239"/>
                <a:gd name="T14" fmla="*/ 45 w 177"/>
                <a:gd name="T15" fmla="*/ 223 h 239"/>
                <a:gd name="T16" fmla="*/ 66 w 177"/>
                <a:gd name="T17" fmla="*/ 233 h 239"/>
                <a:gd name="T18" fmla="*/ 81 w 177"/>
                <a:gd name="T19" fmla="*/ 239 h 239"/>
                <a:gd name="T20" fmla="*/ 81 w 177"/>
                <a:gd name="T21" fmla="*/ 239 h 239"/>
                <a:gd name="T22" fmla="*/ 101 w 177"/>
                <a:gd name="T23" fmla="*/ 233 h 239"/>
                <a:gd name="T24" fmla="*/ 116 w 177"/>
                <a:gd name="T25" fmla="*/ 228 h 239"/>
                <a:gd name="T26" fmla="*/ 132 w 177"/>
                <a:gd name="T27" fmla="*/ 218 h 239"/>
                <a:gd name="T28" fmla="*/ 147 w 177"/>
                <a:gd name="T29" fmla="*/ 208 h 239"/>
                <a:gd name="T30" fmla="*/ 157 w 177"/>
                <a:gd name="T31" fmla="*/ 188 h 239"/>
                <a:gd name="T32" fmla="*/ 167 w 177"/>
                <a:gd name="T33" fmla="*/ 168 h 239"/>
                <a:gd name="T34" fmla="*/ 177 w 177"/>
                <a:gd name="T35" fmla="*/ 147 h 239"/>
                <a:gd name="T36" fmla="*/ 177 w 177"/>
                <a:gd name="T37" fmla="*/ 122 h 239"/>
                <a:gd name="T38" fmla="*/ 177 w 177"/>
                <a:gd name="T39" fmla="*/ 122 h 239"/>
                <a:gd name="T40" fmla="*/ 177 w 177"/>
                <a:gd name="T41" fmla="*/ 102 h 239"/>
                <a:gd name="T42" fmla="*/ 177 w 177"/>
                <a:gd name="T43" fmla="*/ 76 h 239"/>
                <a:gd name="T44" fmla="*/ 167 w 177"/>
                <a:gd name="T45" fmla="*/ 56 h 239"/>
                <a:gd name="T46" fmla="*/ 157 w 177"/>
                <a:gd name="T47" fmla="*/ 36 h 239"/>
                <a:gd name="T48" fmla="*/ 147 w 177"/>
                <a:gd name="T49" fmla="*/ 20 h 239"/>
                <a:gd name="T50" fmla="*/ 132 w 177"/>
                <a:gd name="T51" fmla="*/ 10 h 239"/>
                <a:gd name="T52" fmla="*/ 116 w 177"/>
                <a:gd name="T53" fmla="*/ 0 h 239"/>
                <a:gd name="T54" fmla="*/ 96 w 177"/>
                <a:gd name="T55" fmla="*/ 0 h 239"/>
                <a:gd name="T56" fmla="*/ 96 w 177"/>
                <a:gd name="T57" fmla="*/ 0 h 239"/>
                <a:gd name="T58" fmla="*/ 81 w 177"/>
                <a:gd name="T59" fmla="*/ 0 h 239"/>
                <a:gd name="T60" fmla="*/ 61 w 177"/>
                <a:gd name="T61" fmla="*/ 5 h 239"/>
                <a:gd name="T62" fmla="*/ 45 w 177"/>
                <a:gd name="T63" fmla="*/ 15 h 239"/>
                <a:gd name="T64" fmla="*/ 30 w 177"/>
                <a:gd name="T65" fmla="*/ 30 h 239"/>
                <a:gd name="T66" fmla="*/ 20 w 177"/>
                <a:gd name="T67" fmla="*/ 46 h 239"/>
                <a:gd name="T68" fmla="*/ 10 w 177"/>
                <a:gd name="T69" fmla="*/ 66 h 239"/>
                <a:gd name="T70" fmla="*/ 5 w 177"/>
                <a:gd name="T71" fmla="*/ 86 h 239"/>
                <a:gd name="T72" fmla="*/ 0 w 177"/>
                <a:gd name="T73" fmla="*/ 112 h 239"/>
                <a:gd name="T74" fmla="*/ 0 w 177"/>
                <a:gd name="T75" fmla="*/ 11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 h="239">
                  <a:moveTo>
                    <a:pt x="0" y="112"/>
                  </a:moveTo>
                  <a:lnTo>
                    <a:pt x="0" y="112"/>
                  </a:lnTo>
                  <a:lnTo>
                    <a:pt x="0" y="137"/>
                  </a:lnTo>
                  <a:lnTo>
                    <a:pt x="5" y="157"/>
                  </a:lnTo>
                  <a:lnTo>
                    <a:pt x="10" y="178"/>
                  </a:lnTo>
                  <a:lnTo>
                    <a:pt x="20" y="198"/>
                  </a:lnTo>
                  <a:lnTo>
                    <a:pt x="35" y="213"/>
                  </a:lnTo>
                  <a:lnTo>
                    <a:pt x="45" y="223"/>
                  </a:lnTo>
                  <a:lnTo>
                    <a:pt x="66" y="233"/>
                  </a:lnTo>
                  <a:lnTo>
                    <a:pt x="81" y="239"/>
                  </a:lnTo>
                  <a:lnTo>
                    <a:pt x="81" y="239"/>
                  </a:lnTo>
                  <a:lnTo>
                    <a:pt x="101" y="233"/>
                  </a:lnTo>
                  <a:lnTo>
                    <a:pt x="116" y="228"/>
                  </a:lnTo>
                  <a:lnTo>
                    <a:pt x="132" y="218"/>
                  </a:lnTo>
                  <a:lnTo>
                    <a:pt x="147" y="208"/>
                  </a:lnTo>
                  <a:lnTo>
                    <a:pt x="157" y="188"/>
                  </a:lnTo>
                  <a:lnTo>
                    <a:pt x="167" y="168"/>
                  </a:lnTo>
                  <a:lnTo>
                    <a:pt x="177" y="147"/>
                  </a:lnTo>
                  <a:lnTo>
                    <a:pt x="177" y="122"/>
                  </a:lnTo>
                  <a:lnTo>
                    <a:pt x="177" y="122"/>
                  </a:lnTo>
                  <a:lnTo>
                    <a:pt x="177" y="102"/>
                  </a:lnTo>
                  <a:lnTo>
                    <a:pt x="177" y="76"/>
                  </a:lnTo>
                  <a:lnTo>
                    <a:pt x="167" y="56"/>
                  </a:lnTo>
                  <a:lnTo>
                    <a:pt x="157" y="36"/>
                  </a:lnTo>
                  <a:lnTo>
                    <a:pt x="147" y="20"/>
                  </a:lnTo>
                  <a:lnTo>
                    <a:pt x="132" y="10"/>
                  </a:lnTo>
                  <a:lnTo>
                    <a:pt x="116" y="0"/>
                  </a:lnTo>
                  <a:lnTo>
                    <a:pt x="96" y="0"/>
                  </a:lnTo>
                  <a:lnTo>
                    <a:pt x="96" y="0"/>
                  </a:lnTo>
                  <a:lnTo>
                    <a:pt x="81" y="0"/>
                  </a:lnTo>
                  <a:lnTo>
                    <a:pt x="61" y="5"/>
                  </a:lnTo>
                  <a:lnTo>
                    <a:pt x="45" y="15"/>
                  </a:lnTo>
                  <a:lnTo>
                    <a:pt x="30" y="30"/>
                  </a:lnTo>
                  <a:lnTo>
                    <a:pt x="20" y="46"/>
                  </a:lnTo>
                  <a:lnTo>
                    <a:pt x="10" y="66"/>
                  </a:lnTo>
                  <a:lnTo>
                    <a:pt x="5" y="86"/>
                  </a:lnTo>
                  <a:lnTo>
                    <a:pt x="0" y="112"/>
                  </a:lnTo>
                  <a:lnTo>
                    <a:pt x="0" y="112"/>
                  </a:lnTo>
                  <a:close/>
                </a:path>
              </a:pathLst>
            </a:custGeom>
            <a:solidFill>
              <a:srgbClr val="399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8" name="Freeform 80"/>
            <p:cNvSpPr>
              <a:spLocks/>
            </p:cNvSpPr>
            <p:nvPr/>
          </p:nvSpPr>
          <p:spPr bwMode="auto">
            <a:xfrm>
              <a:off x="4435" y="1279"/>
              <a:ext cx="117" cy="147"/>
            </a:xfrm>
            <a:custGeom>
              <a:avLst/>
              <a:gdLst>
                <a:gd name="T0" fmla="*/ 0 w 117"/>
                <a:gd name="T1" fmla="*/ 71 h 147"/>
                <a:gd name="T2" fmla="*/ 0 w 117"/>
                <a:gd name="T3" fmla="*/ 71 h 147"/>
                <a:gd name="T4" fmla="*/ 0 w 117"/>
                <a:gd name="T5" fmla="*/ 101 h 147"/>
                <a:gd name="T6" fmla="*/ 10 w 117"/>
                <a:gd name="T7" fmla="*/ 122 h 147"/>
                <a:gd name="T8" fmla="*/ 30 w 117"/>
                <a:gd name="T9" fmla="*/ 142 h 147"/>
                <a:gd name="T10" fmla="*/ 51 w 117"/>
                <a:gd name="T11" fmla="*/ 147 h 147"/>
                <a:gd name="T12" fmla="*/ 51 w 117"/>
                <a:gd name="T13" fmla="*/ 147 h 147"/>
                <a:gd name="T14" fmla="*/ 76 w 117"/>
                <a:gd name="T15" fmla="*/ 142 h 147"/>
                <a:gd name="T16" fmla="*/ 96 w 117"/>
                <a:gd name="T17" fmla="*/ 127 h 147"/>
                <a:gd name="T18" fmla="*/ 107 w 117"/>
                <a:gd name="T19" fmla="*/ 106 h 147"/>
                <a:gd name="T20" fmla="*/ 117 w 117"/>
                <a:gd name="T21" fmla="*/ 76 h 147"/>
                <a:gd name="T22" fmla="*/ 117 w 117"/>
                <a:gd name="T23" fmla="*/ 76 h 147"/>
                <a:gd name="T24" fmla="*/ 112 w 117"/>
                <a:gd name="T25" fmla="*/ 51 h 147"/>
                <a:gd name="T26" fmla="*/ 102 w 117"/>
                <a:gd name="T27" fmla="*/ 25 h 147"/>
                <a:gd name="T28" fmla="*/ 86 w 117"/>
                <a:gd name="T29" fmla="*/ 10 h 147"/>
                <a:gd name="T30" fmla="*/ 61 w 117"/>
                <a:gd name="T31" fmla="*/ 0 h 147"/>
                <a:gd name="T32" fmla="*/ 61 w 117"/>
                <a:gd name="T33" fmla="*/ 0 h 147"/>
                <a:gd name="T34" fmla="*/ 41 w 117"/>
                <a:gd name="T35" fmla="*/ 5 h 147"/>
                <a:gd name="T36" fmla="*/ 20 w 117"/>
                <a:gd name="T37" fmla="*/ 20 h 147"/>
                <a:gd name="T38" fmla="*/ 5 w 117"/>
                <a:gd name="T39" fmla="*/ 40 h 147"/>
                <a:gd name="T40" fmla="*/ 0 w 117"/>
                <a:gd name="T41" fmla="*/ 71 h 147"/>
                <a:gd name="T42" fmla="*/ 0 w 117"/>
                <a:gd name="T43" fmla="*/ 7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147">
                  <a:moveTo>
                    <a:pt x="0" y="71"/>
                  </a:moveTo>
                  <a:lnTo>
                    <a:pt x="0" y="71"/>
                  </a:lnTo>
                  <a:lnTo>
                    <a:pt x="0" y="101"/>
                  </a:lnTo>
                  <a:lnTo>
                    <a:pt x="10" y="122"/>
                  </a:lnTo>
                  <a:lnTo>
                    <a:pt x="30" y="142"/>
                  </a:lnTo>
                  <a:lnTo>
                    <a:pt x="51" y="147"/>
                  </a:lnTo>
                  <a:lnTo>
                    <a:pt x="51" y="147"/>
                  </a:lnTo>
                  <a:lnTo>
                    <a:pt x="76" y="142"/>
                  </a:lnTo>
                  <a:lnTo>
                    <a:pt x="96" y="127"/>
                  </a:lnTo>
                  <a:lnTo>
                    <a:pt x="107" y="106"/>
                  </a:lnTo>
                  <a:lnTo>
                    <a:pt x="117" y="76"/>
                  </a:lnTo>
                  <a:lnTo>
                    <a:pt x="117" y="76"/>
                  </a:lnTo>
                  <a:lnTo>
                    <a:pt x="112" y="51"/>
                  </a:lnTo>
                  <a:lnTo>
                    <a:pt x="102" y="25"/>
                  </a:lnTo>
                  <a:lnTo>
                    <a:pt x="86" y="10"/>
                  </a:lnTo>
                  <a:lnTo>
                    <a:pt x="61" y="0"/>
                  </a:lnTo>
                  <a:lnTo>
                    <a:pt x="61" y="0"/>
                  </a:lnTo>
                  <a:lnTo>
                    <a:pt x="41" y="5"/>
                  </a:lnTo>
                  <a:lnTo>
                    <a:pt x="20" y="20"/>
                  </a:lnTo>
                  <a:lnTo>
                    <a:pt x="5" y="40"/>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9" name="Freeform 81"/>
            <p:cNvSpPr>
              <a:spLocks/>
            </p:cNvSpPr>
            <p:nvPr/>
          </p:nvSpPr>
          <p:spPr bwMode="auto">
            <a:xfrm>
              <a:off x="4318" y="1401"/>
              <a:ext cx="386" cy="208"/>
            </a:xfrm>
            <a:custGeom>
              <a:avLst/>
              <a:gdLst>
                <a:gd name="T0" fmla="*/ 0 w 386"/>
                <a:gd name="T1" fmla="*/ 50 h 208"/>
                <a:gd name="T2" fmla="*/ 0 w 386"/>
                <a:gd name="T3" fmla="*/ 50 h 208"/>
                <a:gd name="T4" fmla="*/ 10 w 386"/>
                <a:gd name="T5" fmla="*/ 40 h 208"/>
                <a:gd name="T6" fmla="*/ 26 w 386"/>
                <a:gd name="T7" fmla="*/ 25 h 208"/>
                <a:gd name="T8" fmla="*/ 46 w 386"/>
                <a:gd name="T9" fmla="*/ 15 h 208"/>
                <a:gd name="T10" fmla="*/ 71 w 386"/>
                <a:gd name="T11" fmla="*/ 5 h 208"/>
                <a:gd name="T12" fmla="*/ 97 w 386"/>
                <a:gd name="T13" fmla="*/ 0 h 208"/>
                <a:gd name="T14" fmla="*/ 132 w 386"/>
                <a:gd name="T15" fmla="*/ 5 h 208"/>
                <a:gd name="T16" fmla="*/ 168 w 386"/>
                <a:gd name="T17" fmla="*/ 15 h 208"/>
                <a:gd name="T18" fmla="*/ 168 w 386"/>
                <a:gd name="T19" fmla="*/ 15 h 208"/>
                <a:gd name="T20" fmla="*/ 269 w 386"/>
                <a:gd name="T21" fmla="*/ 61 h 208"/>
                <a:gd name="T22" fmla="*/ 300 w 386"/>
                <a:gd name="T23" fmla="*/ 76 h 208"/>
                <a:gd name="T24" fmla="*/ 325 w 386"/>
                <a:gd name="T25" fmla="*/ 91 h 208"/>
                <a:gd name="T26" fmla="*/ 325 w 386"/>
                <a:gd name="T27" fmla="*/ 91 h 208"/>
                <a:gd name="T28" fmla="*/ 345 w 386"/>
                <a:gd name="T29" fmla="*/ 111 h 208"/>
                <a:gd name="T30" fmla="*/ 366 w 386"/>
                <a:gd name="T31" fmla="*/ 137 h 208"/>
                <a:gd name="T32" fmla="*/ 386 w 386"/>
                <a:gd name="T33" fmla="*/ 162 h 208"/>
                <a:gd name="T34" fmla="*/ 386 w 386"/>
                <a:gd name="T35" fmla="*/ 162 h 208"/>
                <a:gd name="T36" fmla="*/ 366 w 386"/>
                <a:gd name="T37" fmla="*/ 172 h 208"/>
                <a:gd name="T38" fmla="*/ 310 w 386"/>
                <a:gd name="T39" fmla="*/ 193 h 208"/>
                <a:gd name="T40" fmla="*/ 279 w 386"/>
                <a:gd name="T41" fmla="*/ 198 h 208"/>
                <a:gd name="T42" fmla="*/ 249 w 386"/>
                <a:gd name="T43" fmla="*/ 203 h 208"/>
                <a:gd name="T44" fmla="*/ 213 w 386"/>
                <a:gd name="T45" fmla="*/ 208 h 208"/>
                <a:gd name="T46" fmla="*/ 183 w 386"/>
                <a:gd name="T47" fmla="*/ 198 h 208"/>
                <a:gd name="T48" fmla="*/ 183 w 386"/>
                <a:gd name="T49" fmla="*/ 198 h 208"/>
                <a:gd name="T50" fmla="*/ 137 w 386"/>
                <a:gd name="T51" fmla="*/ 182 h 208"/>
                <a:gd name="T52" fmla="*/ 102 w 386"/>
                <a:gd name="T53" fmla="*/ 172 h 208"/>
                <a:gd name="T54" fmla="*/ 76 w 386"/>
                <a:gd name="T55" fmla="*/ 152 h 208"/>
                <a:gd name="T56" fmla="*/ 51 w 386"/>
                <a:gd name="T57" fmla="*/ 132 h 208"/>
                <a:gd name="T58" fmla="*/ 51 w 386"/>
                <a:gd name="T59" fmla="*/ 132 h 208"/>
                <a:gd name="T60" fmla="*/ 16 w 386"/>
                <a:gd name="T61" fmla="*/ 76 h 208"/>
                <a:gd name="T62" fmla="*/ 0 w 386"/>
                <a:gd name="T63" fmla="*/ 50 h 208"/>
                <a:gd name="T64" fmla="*/ 0 w 386"/>
                <a:gd name="T65" fmla="*/ 5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6" h="208">
                  <a:moveTo>
                    <a:pt x="0" y="50"/>
                  </a:moveTo>
                  <a:lnTo>
                    <a:pt x="0" y="50"/>
                  </a:lnTo>
                  <a:lnTo>
                    <a:pt x="10" y="40"/>
                  </a:lnTo>
                  <a:lnTo>
                    <a:pt x="26" y="25"/>
                  </a:lnTo>
                  <a:lnTo>
                    <a:pt x="46" y="15"/>
                  </a:lnTo>
                  <a:lnTo>
                    <a:pt x="71" y="5"/>
                  </a:lnTo>
                  <a:lnTo>
                    <a:pt x="97" y="0"/>
                  </a:lnTo>
                  <a:lnTo>
                    <a:pt x="132" y="5"/>
                  </a:lnTo>
                  <a:lnTo>
                    <a:pt x="168" y="15"/>
                  </a:lnTo>
                  <a:lnTo>
                    <a:pt x="168" y="15"/>
                  </a:lnTo>
                  <a:lnTo>
                    <a:pt x="269" y="61"/>
                  </a:lnTo>
                  <a:lnTo>
                    <a:pt x="300" y="76"/>
                  </a:lnTo>
                  <a:lnTo>
                    <a:pt x="325" y="91"/>
                  </a:lnTo>
                  <a:lnTo>
                    <a:pt x="325" y="91"/>
                  </a:lnTo>
                  <a:lnTo>
                    <a:pt x="345" y="111"/>
                  </a:lnTo>
                  <a:lnTo>
                    <a:pt x="366" y="137"/>
                  </a:lnTo>
                  <a:lnTo>
                    <a:pt x="386" y="162"/>
                  </a:lnTo>
                  <a:lnTo>
                    <a:pt x="386" y="162"/>
                  </a:lnTo>
                  <a:lnTo>
                    <a:pt x="366" y="172"/>
                  </a:lnTo>
                  <a:lnTo>
                    <a:pt x="310" y="193"/>
                  </a:lnTo>
                  <a:lnTo>
                    <a:pt x="279" y="198"/>
                  </a:lnTo>
                  <a:lnTo>
                    <a:pt x="249" y="203"/>
                  </a:lnTo>
                  <a:lnTo>
                    <a:pt x="213" y="208"/>
                  </a:lnTo>
                  <a:lnTo>
                    <a:pt x="183" y="198"/>
                  </a:lnTo>
                  <a:lnTo>
                    <a:pt x="183" y="198"/>
                  </a:lnTo>
                  <a:lnTo>
                    <a:pt x="137" y="182"/>
                  </a:lnTo>
                  <a:lnTo>
                    <a:pt x="102" y="172"/>
                  </a:lnTo>
                  <a:lnTo>
                    <a:pt x="76" y="152"/>
                  </a:lnTo>
                  <a:lnTo>
                    <a:pt x="51" y="132"/>
                  </a:lnTo>
                  <a:lnTo>
                    <a:pt x="51" y="132"/>
                  </a:lnTo>
                  <a:lnTo>
                    <a:pt x="16" y="76"/>
                  </a:lnTo>
                  <a:lnTo>
                    <a:pt x="0" y="50"/>
                  </a:lnTo>
                  <a:lnTo>
                    <a:pt x="0" y="5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0" name="Freeform 82"/>
            <p:cNvSpPr>
              <a:spLocks/>
            </p:cNvSpPr>
            <p:nvPr/>
          </p:nvSpPr>
          <p:spPr bwMode="auto">
            <a:xfrm>
              <a:off x="4303" y="1396"/>
              <a:ext cx="391" cy="142"/>
            </a:xfrm>
            <a:custGeom>
              <a:avLst/>
              <a:gdLst>
                <a:gd name="T0" fmla="*/ 391 w 391"/>
                <a:gd name="T1" fmla="*/ 142 h 142"/>
                <a:gd name="T2" fmla="*/ 391 w 391"/>
                <a:gd name="T3" fmla="*/ 142 h 142"/>
                <a:gd name="T4" fmla="*/ 360 w 391"/>
                <a:gd name="T5" fmla="*/ 106 h 142"/>
                <a:gd name="T6" fmla="*/ 330 w 391"/>
                <a:gd name="T7" fmla="*/ 76 h 142"/>
                <a:gd name="T8" fmla="*/ 284 w 391"/>
                <a:gd name="T9" fmla="*/ 40 h 142"/>
                <a:gd name="T10" fmla="*/ 254 w 391"/>
                <a:gd name="T11" fmla="*/ 25 h 142"/>
                <a:gd name="T12" fmla="*/ 223 w 391"/>
                <a:gd name="T13" fmla="*/ 15 h 142"/>
                <a:gd name="T14" fmla="*/ 193 w 391"/>
                <a:gd name="T15" fmla="*/ 5 h 142"/>
                <a:gd name="T16" fmla="*/ 157 w 391"/>
                <a:gd name="T17" fmla="*/ 0 h 142"/>
                <a:gd name="T18" fmla="*/ 122 w 391"/>
                <a:gd name="T19" fmla="*/ 0 h 142"/>
                <a:gd name="T20" fmla="*/ 81 w 391"/>
                <a:gd name="T21" fmla="*/ 5 h 142"/>
                <a:gd name="T22" fmla="*/ 41 w 391"/>
                <a:gd name="T23" fmla="*/ 20 h 142"/>
                <a:gd name="T24" fmla="*/ 0 w 391"/>
                <a:gd name="T25" fmla="*/ 45 h 142"/>
                <a:gd name="T26" fmla="*/ 0 w 391"/>
                <a:gd name="T27" fmla="*/ 45 h 142"/>
                <a:gd name="T28" fmla="*/ 31 w 391"/>
                <a:gd name="T29" fmla="*/ 30 h 142"/>
                <a:gd name="T30" fmla="*/ 66 w 391"/>
                <a:gd name="T31" fmla="*/ 25 h 142"/>
                <a:gd name="T32" fmla="*/ 112 w 391"/>
                <a:gd name="T33" fmla="*/ 20 h 142"/>
                <a:gd name="T34" fmla="*/ 168 w 391"/>
                <a:gd name="T35" fmla="*/ 25 h 142"/>
                <a:gd name="T36" fmla="*/ 203 w 391"/>
                <a:gd name="T37" fmla="*/ 30 h 142"/>
                <a:gd name="T38" fmla="*/ 234 w 391"/>
                <a:gd name="T39" fmla="*/ 45 h 142"/>
                <a:gd name="T40" fmla="*/ 269 w 391"/>
                <a:gd name="T41" fmla="*/ 60 h 142"/>
                <a:gd name="T42" fmla="*/ 310 w 391"/>
                <a:gd name="T43" fmla="*/ 81 h 142"/>
                <a:gd name="T44" fmla="*/ 350 w 391"/>
                <a:gd name="T45" fmla="*/ 111 h 142"/>
                <a:gd name="T46" fmla="*/ 391 w 391"/>
                <a:gd name="T47" fmla="*/ 142 h 142"/>
                <a:gd name="T48" fmla="*/ 391 w 391"/>
                <a:gd name="T4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1" h="142">
                  <a:moveTo>
                    <a:pt x="391" y="142"/>
                  </a:moveTo>
                  <a:lnTo>
                    <a:pt x="391" y="142"/>
                  </a:lnTo>
                  <a:lnTo>
                    <a:pt x="360" y="106"/>
                  </a:lnTo>
                  <a:lnTo>
                    <a:pt x="330" y="76"/>
                  </a:lnTo>
                  <a:lnTo>
                    <a:pt x="284" y="40"/>
                  </a:lnTo>
                  <a:lnTo>
                    <a:pt x="254" y="25"/>
                  </a:lnTo>
                  <a:lnTo>
                    <a:pt x="223" y="15"/>
                  </a:lnTo>
                  <a:lnTo>
                    <a:pt x="193" y="5"/>
                  </a:lnTo>
                  <a:lnTo>
                    <a:pt x="157" y="0"/>
                  </a:lnTo>
                  <a:lnTo>
                    <a:pt x="122" y="0"/>
                  </a:lnTo>
                  <a:lnTo>
                    <a:pt x="81" y="5"/>
                  </a:lnTo>
                  <a:lnTo>
                    <a:pt x="41" y="20"/>
                  </a:lnTo>
                  <a:lnTo>
                    <a:pt x="0" y="45"/>
                  </a:lnTo>
                  <a:lnTo>
                    <a:pt x="0" y="45"/>
                  </a:lnTo>
                  <a:lnTo>
                    <a:pt x="31" y="30"/>
                  </a:lnTo>
                  <a:lnTo>
                    <a:pt x="66" y="25"/>
                  </a:lnTo>
                  <a:lnTo>
                    <a:pt x="112" y="20"/>
                  </a:lnTo>
                  <a:lnTo>
                    <a:pt x="168" y="25"/>
                  </a:lnTo>
                  <a:lnTo>
                    <a:pt x="203" y="30"/>
                  </a:lnTo>
                  <a:lnTo>
                    <a:pt x="234" y="45"/>
                  </a:lnTo>
                  <a:lnTo>
                    <a:pt x="269" y="60"/>
                  </a:lnTo>
                  <a:lnTo>
                    <a:pt x="310" y="81"/>
                  </a:lnTo>
                  <a:lnTo>
                    <a:pt x="350" y="111"/>
                  </a:lnTo>
                  <a:lnTo>
                    <a:pt x="391" y="142"/>
                  </a:lnTo>
                  <a:lnTo>
                    <a:pt x="391" y="142"/>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1" name="Freeform 83"/>
            <p:cNvSpPr>
              <a:spLocks/>
            </p:cNvSpPr>
            <p:nvPr/>
          </p:nvSpPr>
          <p:spPr bwMode="auto">
            <a:xfrm>
              <a:off x="4440" y="710"/>
              <a:ext cx="320" cy="173"/>
            </a:xfrm>
            <a:custGeom>
              <a:avLst/>
              <a:gdLst>
                <a:gd name="T0" fmla="*/ 320 w 320"/>
                <a:gd name="T1" fmla="*/ 173 h 173"/>
                <a:gd name="T2" fmla="*/ 320 w 320"/>
                <a:gd name="T3" fmla="*/ 173 h 173"/>
                <a:gd name="T4" fmla="*/ 315 w 320"/>
                <a:gd name="T5" fmla="*/ 132 h 173"/>
                <a:gd name="T6" fmla="*/ 310 w 320"/>
                <a:gd name="T7" fmla="*/ 102 h 173"/>
                <a:gd name="T8" fmla="*/ 295 w 320"/>
                <a:gd name="T9" fmla="*/ 66 h 173"/>
                <a:gd name="T10" fmla="*/ 279 w 320"/>
                <a:gd name="T11" fmla="*/ 36 h 173"/>
                <a:gd name="T12" fmla="*/ 264 w 320"/>
                <a:gd name="T13" fmla="*/ 26 h 173"/>
                <a:gd name="T14" fmla="*/ 254 w 320"/>
                <a:gd name="T15" fmla="*/ 11 h 173"/>
                <a:gd name="T16" fmla="*/ 234 w 320"/>
                <a:gd name="T17" fmla="*/ 6 h 173"/>
                <a:gd name="T18" fmla="*/ 218 w 320"/>
                <a:gd name="T19" fmla="*/ 0 h 173"/>
                <a:gd name="T20" fmla="*/ 198 w 320"/>
                <a:gd name="T21" fmla="*/ 0 h 173"/>
                <a:gd name="T22" fmla="*/ 173 w 320"/>
                <a:gd name="T23" fmla="*/ 6 h 173"/>
                <a:gd name="T24" fmla="*/ 173 w 320"/>
                <a:gd name="T25" fmla="*/ 6 h 173"/>
                <a:gd name="T26" fmla="*/ 157 w 320"/>
                <a:gd name="T27" fmla="*/ 11 h 173"/>
                <a:gd name="T28" fmla="*/ 142 w 320"/>
                <a:gd name="T29" fmla="*/ 21 h 173"/>
                <a:gd name="T30" fmla="*/ 107 w 320"/>
                <a:gd name="T31" fmla="*/ 46 h 173"/>
                <a:gd name="T32" fmla="*/ 76 w 320"/>
                <a:gd name="T33" fmla="*/ 66 h 173"/>
                <a:gd name="T34" fmla="*/ 61 w 320"/>
                <a:gd name="T35" fmla="*/ 72 h 173"/>
                <a:gd name="T36" fmla="*/ 51 w 320"/>
                <a:gd name="T37" fmla="*/ 77 h 173"/>
                <a:gd name="T38" fmla="*/ 51 w 320"/>
                <a:gd name="T39" fmla="*/ 77 h 173"/>
                <a:gd name="T40" fmla="*/ 25 w 320"/>
                <a:gd name="T41" fmla="*/ 82 h 173"/>
                <a:gd name="T42" fmla="*/ 5 w 320"/>
                <a:gd name="T43" fmla="*/ 92 h 173"/>
                <a:gd name="T44" fmla="*/ 0 w 320"/>
                <a:gd name="T45" fmla="*/ 107 h 173"/>
                <a:gd name="T46" fmla="*/ 0 w 320"/>
                <a:gd name="T47" fmla="*/ 122 h 173"/>
                <a:gd name="T48" fmla="*/ 10 w 320"/>
                <a:gd name="T49" fmla="*/ 132 h 173"/>
                <a:gd name="T50" fmla="*/ 31 w 320"/>
                <a:gd name="T51" fmla="*/ 137 h 173"/>
                <a:gd name="T52" fmla="*/ 56 w 320"/>
                <a:gd name="T53" fmla="*/ 132 h 173"/>
                <a:gd name="T54" fmla="*/ 91 w 320"/>
                <a:gd name="T55" fmla="*/ 117 h 173"/>
                <a:gd name="T56" fmla="*/ 91 w 320"/>
                <a:gd name="T57" fmla="*/ 117 h 173"/>
                <a:gd name="T58" fmla="*/ 142 w 320"/>
                <a:gd name="T59" fmla="*/ 87 h 173"/>
                <a:gd name="T60" fmla="*/ 193 w 320"/>
                <a:gd name="T61" fmla="*/ 66 h 173"/>
                <a:gd name="T62" fmla="*/ 218 w 320"/>
                <a:gd name="T63" fmla="*/ 61 h 173"/>
                <a:gd name="T64" fmla="*/ 239 w 320"/>
                <a:gd name="T65" fmla="*/ 61 h 173"/>
                <a:gd name="T66" fmla="*/ 259 w 320"/>
                <a:gd name="T67" fmla="*/ 66 h 173"/>
                <a:gd name="T68" fmla="*/ 274 w 320"/>
                <a:gd name="T69" fmla="*/ 87 h 173"/>
                <a:gd name="T70" fmla="*/ 274 w 320"/>
                <a:gd name="T71" fmla="*/ 87 h 173"/>
                <a:gd name="T72" fmla="*/ 300 w 320"/>
                <a:gd name="T73" fmla="*/ 127 h 173"/>
                <a:gd name="T74" fmla="*/ 315 w 320"/>
                <a:gd name="T75" fmla="*/ 153 h 173"/>
                <a:gd name="T76" fmla="*/ 320 w 320"/>
                <a:gd name="T77" fmla="*/ 173 h 173"/>
                <a:gd name="T78" fmla="*/ 320 w 320"/>
                <a:gd name="T79"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0" h="173">
                  <a:moveTo>
                    <a:pt x="320" y="173"/>
                  </a:moveTo>
                  <a:lnTo>
                    <a:pt x="320" y="173"/>
                  </a:lnTo>
                  <a:lnTo>
                    <a:pt x="315" y="132"/>
                  </a:lnTo>
                  <a:lnTo>
                    <a:pt x="310" y="102"/>
                  </a:lnTo>
                  <a:lnTo>
                    <a:pt x="295" y="66"/>
                  </a:lnTo>
                  <a:lnTo>
                    <a:pt x="279" y="36"/>
                  </a:lnTo>
                  <a:lnTo>
                    <a:pt x="264" y="26"/>
                  </a:lnTo>
                  <a:lnTo>
                    <a:pt x="254" y="11"/>
                  </a:lnTo>
                  <a:lnTo>
                    <a:pt x="234" y="6"/>
                  </a:lnTo>
                  <a:lnTo>
                    <a:pt x="218" y="0"/>
                  </a:lnTo>
                  <a:lnTo>
                    <a:pt x="198" y="0"/>
                  </a:lnTo>
                  <a:lnTo>
                    <a:pt x="173" y="6"/>
                  </a:lnTo>
                  <a:lnTo>
                    <a:pt x="173" y="6"/>
                  </a:lnTo>
                  <a:lnTo>
                    <a:pt x="157" y="11"/>
                  </a:lnTo>
                  <a:lnTo>
                    <a:pt x="142" y="21"/>
                  </a:lnTo>
                  <a:lnTo>
                    <a:pt x="107" y="46"/>
                  </a:lnTo>
                  <a:lnTo>
                    <a:pt x="76" y="66"/>
                  </a:lnTo>
                  <a:lnTo>
                    <a:pt x="61" y="72"/>
                  </a:lnTo>
                  <a:lnTo>
                    <a:pt x="51" y="77"/>
                  </a:lnTo>
                  <a:lnTo>
                    <a:pt x="51" y="77"/>
                  </a:lnTo>
                  <a:lnTo>
                    <a:pt x="25" y="82"/>
                  </a:lnTo>
                  <a:lnTo>
                    <a:pt x="5" y="92"/>
                  </a:lnTo>
                  <a:lnTo>
                    <a:pt x="0" y="107"/>
                  </a:lnTo>
                  <a:lnTo>
                    <a:pt x="0" y="122"/>
                  </a:lnTo>
                  <a:lnTo>
                    <a:pt x="10" y="132"/>
                  </a:lnTo>
                  <a:lnTo>
                    <a:pt x="31" y="137"/>
                  </a:lnTo>
                  <a:lnTo>
                    <a:pt x="56" y="132"/>
                  </a:lnTo>
                  <a:lnTo>
                    <a:pt x="91" y="117"/>
                  </a:lnTo>
                  <a:lnTo>
                    <a:pt x="91" y="117"/>
                  </a:lnTo>
                  <a:lnTo>
                    <a:pt x="142" y="87"/>
                  </a:lnTo>
                  <a:lnTo>
                    <a:pt x="193" y="66"/>
                  </a:lnTo>
                  <a:lnTo>
                    <a:pt x="218" y="61"/>
                  </a:lnTo>
                  <a:lnTo>
                    <a:pt x="239" y="61"/>
                  </a:lnTo>
                  <a:lnTo>
                    <a:pt x="259" y="66"/>
                  </a:lnTo>
                  <a:lnTo>
                    <a:pt x="274" y="87"/>
                  </a:lnTo>
                  <a:lnTo>
                    <a:pt x="274" y="87"/>
                  </a:lnTo>
                  <a:lnTo>
                    <a:pt x="300" y="127"/>
                  </a:lnTo>
                  <a:lnTo>
                    <a:pt x="315" y="153"/>
                  </a:lnTo>
                  <a:lnTo>
                    <a:pt x="320" y="173"/>
                  </a:lnTo>
                  <a:lnTo>
                    <a:pt x="320" y="173"/>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2" name="Freeform 84"/>
            <p:cNvSpPr>
              <a:spLocks/>
            </p:cNvSpPr>
            <p:nvPr/>
          </p:nvSpPr>
          <p:spPr bwMode="auto">
            <a:xfrm>
              <a:off x="3745" y="787"/>
              <a:ext cx="446" cy="639"/>
            </a:xfrm>
            <a:custGeom>
              <a:avLst/>
              <a:gdLst>
                <a:gd name="T0" fmla="*/ 96 w 446"/>
                <a:gd name="T1" fmla="*/ 629 h 639"/>
                <a:gd name="T2" fmla="*/ 96 w 446"/>
                <a:gd name="T3" fmla="*/ 629 h 639"/>
                <a:gd name="T4" fmla="*/ 127 w 446"/>
                <a:gd name="T5" fmla="*/ 619 h 639"/>
                <a:gd name="T6" fmla="*/ 157 w 446"/>
                <a:gd name="T7" fmla="*/ 614 h 639"/>
                <a:gd name="T8" fmla="*/ 182 w 446"/>
                <a:gd name="T9" fmla="*/ 614 h 639"/>
                <a:gd name="T10" fmla="*/ 213 w 446"/>
                <a:gd name="T11" fmla="*/ 614 h 639"/>
                <a:gd name="T12" fmla="*/ 264 w 446"/>
                <a:gd name="T13" fmla="*/ 624 h 639"/>
                <a:gd name="T14" fmla="*/ 304 w 446"/>
                <a:gd name="T15" fmla="*/ 639 h 639"/>
                <a:gd name="T16" fmla="*/ 304 w 446"/>
                <a:gd name="T17" fmla="*/ 639 h 639"/>
                <a:gd name="T18" fmla="*/ 335 w 446"/>
                <a:gd name="T19" fmla="*/ 614 h 639"/>
                <a:gd name="T20" fmla="*/ 360 w 446"/>
                <a:gd name="T21" fmla="*/ 583 h 639"/>
                <a:gd name="T22" fmla="*/ 380 w 446"/>
                <a:gd name="T23" fmla="*/ 553 h 639"/>
                <a:gd name="T24" fmla="*/ 401 w 446"/>
                <a:gd name="T25" fmla="*/ 512 h 639"/>
                <a:gd name="T26" fmla="*/ 416 w 446"/>
                <a:gd name="T27" fmla="*/ 472 h 639"/>
                <a:gd name="T28" fmla="*/ 431 w 446"/>
                <a:gd name="T29" fmla="*/ 426 h 639"/>
                <a:gd name="T30" fmla="*/ 441 w 446"/>
                <a:gd name="T31" fmla="*/ 380 h 639"/>
                <a:gd name="T32" fmla="*/ 446 w 446"/>
                <a:gd name="T33" fmla="*/ 329 h 639"/>
                <a:gd name="T34" fmla="*/ 446 w 446"/>
                <a:gd name="T35" fmla="*/ 329 h 639"/>
                <a:gd name="T36" fmla="*/ 446 w 446"/>
                <a:gd name="T37" fmla="*/ 263 h 639"/>
                <a:gd name="T38" fmla="*/ 436 w 446"/>
                <a:gd name="T39" fmla="*/ 203 h 639"/>
                <a:gd name="T40" fmla="*/ 416 w 446"/>
                <a:gd name="T41" fmla="*/ 147 h 639"/>
                <a:gd name="T42" fmla="*/ 396 w 446"/>
                <a:gd name="T43" fmla="*/ 96 h 639"/>
                <a:gd name="T44" fmla="*/ 365 w 446"/>
                <a:gd name="T45" fmla="*/ 55 h 639"/>
                <a:gd name="T46" fmla="*/ 330 w 446"/>
                <a:gd name="T47" fmla="*/ 25 h 639"/>
                <a:gd name="T48" fmla="*/ 309 w 446"/>
                <a:gd name="T49" fmla="*/ 15 h 639"/>
                <a:gd name="T50" fmla="*/ 289 w 446"/>
                <a:gd name="T51" fmla="*/ 5 h 639"/>
                <a:gd name="T52" fmla="*/ 264 w 446"/>
                <a:gd name="T53" fmla="*/ 0 h 639"/>
                <a:gd name="T54" fmla="*/ 243 w 446"/>
                <a:gd name="T55" fmla="*/ 0 h 639"/>
                <a:gd name="T56" fmla="*/ 243 w 446"/>
                <a:gd name="T57" fmla="*/ 0 h 639"/>
                <a:gd name="T58" fmla="*/ 218 w 446"/>
                <a:gd name="T59" fmla="*/ 0 h 639"/>
                <a:gd name="T60" fmla="*/ 198 w 446"/>
                <a:gd name="T61" fmla="*/ 10 h 639"/>
                <a:gd name="T62" fmla="*/ 177 w 446"/>
                <a:gd name="T63" fmla="*/ 15 h 639"/>
                <a:gd name="T64" fmla="*/ 157 w 446"/>
                <a:gd name="T65" fmla="*/ 30 h 639"/>
                <a:gd name="T66" fmla="*/ 116 w 446"/>
                <a:gd name="T67" fmla="*/ 60 h 639"/>
                <a:gd name="T68" fmla="*/ 81 w 446"/>
                <a:gd name="T69" fmla="*/ 101 h 639"/>
                <a:gd name="T70" fmla="*/ 50 w 446"/>
                <a:gd name="T71" fmla="*/ 152 h 639"/>
                <a:gd name="T72" fmla="*/ 25 w 446"/>
                <a:gd name="T73" fmla="*/ 213 h 639"/>
                <a:gd name="T74" fmla="*/ 10 w 446"/>
                <a:gd name="T75" fmla="*/ 274 h 639"/>
                <a:gd name="T76" fmla="*/ 5 w 446"/>
                <a:gd name="T77" fmla="*/ 345 h 639"/>
                <a:gd name="T78" fmla="*/ 5 w 446"/>
                <a:gd name="T79" fmla="*/ 345 h 639"/>
                <a:gd name="T80" fmla="*/ 0 w 446"/>
                <a:gd name="T81" fmla="*/ 390 h 639"/>
                <a:gd name="T82" fmla="*/ 5 w 446"/>
                <a:gd name="T83" fmla="*/ 431 h 639"/>
                <a:gd name="T84" fmla="*/ 15 w 446"/>
                <a:gd name="T85" fmla="*/ 472 h 639"/>
                <a:gd name="T86" fmla="*/ 25 w 446"/>
                <a:gd name="T87" fmla="*/ 512 h 639"/>
                <a:gd name="T88" fmla="*/ 35 w 446"/>
                <a:gd name="T89" fmla="*/ 548 h 639"/>
                <a:gd name="T90" fmla="*/ 55 w 446"/>
                <a:gd name="T91" fmla="*/ 578 h 639"/>
                <a:gd name="T92" fmla="*/ 71 w 446"/>
                <a:gd name="T93" fmla="*/ 609 h 639"/>
                <a:gd name="T94" fmla="*/ 96 w 446"/>
                <a:gd name="T95" fmla="*/ 629 h 639"/>
                <a:gd name="T96" fmla="*/ 96 w 446"/>
                <a:gd name="T97" fmla="*/ 62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6" h="639">
                  <a:moveTo>
                    <a:pt x="96" y="629"/>
                  </a:moveTo>
                  <a:lnTo>
                    <a:pt x="96" y="629"/>
                  </a:lnTo>
                  <a:lnTo>
                    <a:pt x="127" y="619"/>
                  </a:lnTo>
                  <a:lnTo>
                    <a:pt x="157" y="614"/>
                  </a:lnTo>
                  <a:lnTo>
                    <a:pt x="182" y="614"/>
                  </a:lnTo>
                  <a:lnTo>
                    <a:pt x="213" y="614"/>
                  </a:lnTo>
                  <a:lnTo>
                    <a:pt x="264" y="624"/>
                  </a:lnTo>
                  <a:lnTo>
                    <a:pt x="304" y="639"/>
                  </a:lnTo>
                  <a:lnTo>
                    <a:pt x="304" y="639"/>
                  </a:lnTo>
                  <a:lnTo>
                    <a:pt x="335" y="614"/>
                  </a:lnTo>
                  <a:lnTo>
                    <a:pt x="360" y="583"/>
                  </a:lnTo>
                  <a:lnTo>
                    <a:pt x="380" y="553"/>
                  </a:lnTo>
                  <a:lnTo>
                    <a:pt x="401" y="512"/>
                  </a:lnTo>
                  <a:lnTo>
                    <a:pt x="416" y="472"/>
                  </a:lnTo>
                  <a:lnTo>
                    <a:pt x="431" y="426"/>
                  </a:lnTo>
                  <a:lnTo>
                    <a:pt x="441" y="380"/>
                  </a:lnTo>
                  <a:lnTo>
                    <a:pt x="446" y="329"/>
                  </a:lnTo>
                  <a:lnTo>
                    <a:pt x="446" y="329"/>
                  </a:lnTo>
                  <a:lnTo>
                    <a:pt x="446" y="263"/>
                  </a:lnTo>
                  <a:lnTo>
                    <a:pt x="436" y="203"/>
                  </a:lnTo>
                  <a:lnTo>
                    <a:pt x="416" y="147"/>
                  </a:lnTo>
                  <a:lnTo>
                    <a:pt x="396" y="96"/>
                  </a:lnTo>
                  <a:lnTo>
                    <a:pt x="365" y="55"/>
                  </a:lnTo>
                  <a:lnTo>
                    <a:pt x="330" y="25"/>
                  </a:lnTo>
                  <a:lnTo>
                    <a:pt x="309" y="15"/>
                  </a:lnTo>
                  <a:lnTo>
                    <a:pt x="289" y="5"/>
                  </a:lnTo>
                  <a:lnTo>
                    <a:pt x="264" y="0"/>
                  </a:lnTo>
                  <a:lnTo>
                    <a:pt x="243" y="0"/>
                  </a:lnTo>
                  <a:lnTo>
                    <a:pt x="243" y="0"/>
                  </a:lnTo>
                  <a:lnTo>
                    <a:pt x="218" y="0"/>
                  </a:lnTo>
                  <a:lnTo>
                    <a:pt x="198" y="10"/>
                  </a:lnTo>
                  <a:lnTo>
                    <a:pt x="177" y="15"/>
                  </a:lnTo>
                  <a:lnTo>
                    <a:pt x="157" y="30"/>
                  </a:lnTo>
                  <a:lnTo>
                    <a:pt x="116" y="60"/>
                  </a:lnTo>
                  <a:lnTo>
                    <a:pt x="81" y="101"/>
                  </a:lnTo>
                  <a:lnTo>
                    <a:pt x="50" y="152"/>
                  </a:lnTo>
                  <a:lnTo>
                    <a:pt x="25" y="213"/>
                  </a:lnTo>
                  <a:lnTo>
                    <a:pt x="10" y="274"/>
                  </a:lnTo>
                  <a:lnTo>
                    <a:pt x="5" y="345"/>
                  </a:lnTo>
                  <a:lnTo>
                    <a:pt x="5" y="345"/>
                  </a:lnTo>
                  <a:lnTo>
                    <a:pt x="0" y="390"/>
                  </a:lnTo>
                  <a:lnTo>
                    <a:pt x="5" y="431"/>
                  </a:lnTo>
                  <a:lnTo>
                    <a:pt x="15" y="472"/>
                  </a:lnTo>
                  <a:lnTo>
                    <a:pt x="25" y="512"/>
                  </a:lnTo>
                  <a:lnTo>
                    <a:pt x="35" y="548"/>
                  </a:lnTo>
                  <a:lnTo>
                    <a:pt x="55" y="578"/>
                  </a:lnTo>
                  <a:lnTo>
                    <a:pt x="71" y="609"/>
                  </a:lnTo>
                  <a:lnTo>
                    <a:pt x="96" y="629"/>
                  </a:lnTo>
                  <a:lnTo>
                    <a:pt x="96" y="629"/>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3" name="Freeform 85"/>
            <p:cNvSpPr>
              <a:spLocks/>
            </p:cNvSpPr>
            <p:nvPr/>
          </p:nvSpPr>
          <p:spPr bwMode="auto">
            <a:xfrm>
              <a:off x="3770" y="853"/>
              <a:ext cx="376" cy="588"/>
            </a:xfrm>
            <a:custGeom>
              <a:avLst/>
              <a:gdLst>
                <a:gd name="T0" fmla="*/ 208 w 376"/>
                <a:gd name="T1" fmla="*/ 0 h 588"/>
                <a:gd name="T2" fmla="*/ 208 w 376"/>
                <a:gd name="T3" fmla="*/ 0 h 588"/>
                <a:gd name="T4" fmla="*/ 228 w 376"/>
                <a:gd name="T5" fmla="*/ 0 h 588"/>
                <a:gd name="T6" fmla="*/ 249 w 376"/>
                <a:gd name="T7" fmla="*/ 5 h 588"/>
                <a:gd name="T8" fmla="*/ 279 w 376"/>
                <a:gd name="T9" fmla="*/ 20 h 588"/>
                <a:gd name="T10" fmla="*/ 310 w 376"/>
                <a:gd name="T11" fmla="*/ 45 h 588"/>
                <a:gd name="T12" fmla="*/ 335 w 376"/>
                <a:gd name="T13" fmla="*/ 86 h 588"/>
                <a:gd name="T14" fmla="*/ 355 w 376"/>
                <a:gd name="T15" fmla="*/ 132 h 588"/>
                <a:gd name="T16" fmla="*/ 371 w 376"/>
                <a:gd name="T17" fmla="*/ 182 h 588"/>
                <a:gd name="T18" fmla="*/ 376 w 376"/>
                <a:gd name="T19" fmla="*/ 243 h 588"/>
                <a:gd name="T20" fmla="*/ 376 w 376"/>
                <a:gd name="T21" fmla="*/ 304 h 588"/>
                <a:gd name="T22" fmla="*/ 376 w 376"/>
                <a:gd name="T23" fmla="*/ 304 h 588"/>
                <a:gd name="T24" fmla="*/ 371 w 376"/>
                <a:gd name="T25" fmla="*/ 350 h 588"/>
                <a:gd name="T26" fmla="*/ 366 w 376"/>
                <a:gd name="T27" fmla="*/ 395 h 588"/>
                <a:gd name="T28" fmla="*/ 350 w 376"/>
                <a:gd name="T29" fmla="*/ 436 h 588"/>
                <a:gd name="T30" fmla="*/ 335 w 376"/>
                <a:gd name="T31" fmla="*/ 472 h 588"/>
                <a:gd name="T32" fmla="*/ 320 w 376"/>
                <a:gd name="T33" fmla="*/ 507 h 588"/>
                <a:gd name="T34" fmla="*/ 300 w 376"/>
                <a:gd name="T35" fmla="*/ 538 h 588"/>
                <a:gd name="T36" fmla="*/ 279 w 376"/>
                <a:gd name="T37" fmla="*/ 568 h 588"/>
                <a:gd name="T38" fmla="*/ 254 w 376"/>
                <a:gd name="T39" fmla="*/ 588 h 588"/>
                <a:gd name="T40" fmla="*/ 254 w 376"/>
                <a:gd name="T41" fmla="*/ 588 h 588"/>
                <a:gd name="T42" fmla="*/ 218 w 376"/>
                <a:gd name="T43" fmla="*/ 578 h 588"/>
                <a:gd name="T44" fmla="*/ 173 w 376"/>
                <a:gd name="T45" fmla="*/ 568 h 588"/>
                <a:gd name="T46" fmla="*/ 152 w 376"/>
                <a:gd name="T47" fmla="*/ 568 h 588"/>
                <a:gd name="T48" fmla="*/ 127 w 376"/>
                <a:gd name="T49" fmla="*/ 573 h 588"/>
                <a:gd name="T50" fmla="*/ 102 w 376"/>
                <a:gd name="T51" fmla="*/ 578 h 588"/>
                <a:gd name="T52" fmla="*/ 76 w 376"/>
                <a:gd name="T53" fmla="*/ 588 h 588"/>
                <a:gd name="T54" fmla="*/ 76 w 376"/>
                <a:gd name="T55" fmla="*/ 588 h 588"/>
                <a:gd name="T56" fmla="*/ 56 w 376"/>
                <a:gd name="T57" fmla="*/ 563 h 588"/>
                <a:gd name="T58" fmla="*/ 41 w 376"/>
                <a:gd name="T59" fmla="*/ 538 h 588"/>
                <a:gd name="T60" fmla="*/ 25 w 376"/>
                <a:gd name="T61" fmla="*/ 512 h 588"/>
                <a:gd name="T62" fmla="*/ 15 w 376"/>
                <a:gd name="T63" fmla="*/ 477 h 588"/>
                <a:gd name="T64" fmla="*/ 5 w 376"/>
                <a:gd name="T65" fmla="*/ 441 h 588"/>
                <a:gd name="T66" fmla="*/ 0 w 376"/>
                <a:gd name="T67" fmla="*/ 400 h 588"/>
                <a:gd name="T68" fmla="*/ 0 w 376"/>
                <a:gd name="T69" fmla="*/ 365 h 588"/>
                <a:gd name="T70" fmla="*/ 0 w 376"/>
                <a:gd name="T71" fmla="*/ 319 h 588"/>
                <a:gd name="T72" fmla="*/ 0 w 376"/>
                <a:gd name="T73" fmla="*/ 319 h 588"/>
                <a:gd name="T74" fmla="*/ 5 w 376"/>
                <a:gd name="T75" fmla="*/ 258 h 588"/>
                <a:gd name="T76" fmla="*/ 20 w 376"/>
                <a:gd name="T77" fmla="*/ 197 h 588"/>
                <a:gd name="T78" fmla="*/ 46 w 376"/>
                <a:gd name="T79" fmla="*/ 142 h 588"/>
                <a:gd name="T80" fmla="*/ 71 w 376"/>
                <a:gd name="T81" fmla="*/ 96 h 588"/>
                <a:gd name="T82" fmla="*/ 102 w 376"/>
                <a:gd name="T83" fmla="*/ 55 h 588"/>
                <a:gd name="T84" fmla="*/ 132 w 376"/>
                <a:gd name="T85" fmla="*/ 25 h 588"/>
                <a:gd name="T86" fmla="*/ 173 w 376"/>
                <a:gd name="T87" fmla="*/ 5 h 588"/>
                <a:gd name="T88" fmla="*/ 188 w 376"/>
                <a:gd name="T89" fmla="*/ 0 h 588"/>
                <a:gd name="T90" fmla="*/ 208 w 376"/>
                <a:gd name="T91" fmla="*/ 0 h 588"/>
                <a:gd name="T92" fmla="*/ 208 w 376"/>
                <a:gd name="T93" fmla="*/ 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6" h="588">
                  <a:moveTo>
                    <a:pt x="208" y="0"/>
                  </a:moveTo>
                  <a:lnTo>
                    <a:pt x="208" y="0"/>
                  </a:lnTo>
                  <a:lnTo>
                    <a:pt x="228" y="0"/>
                  </a:lnTo>
                  <a:lnTo>
                    <a:pt x="249" y="5"/>
                  </a:lnTo>
                  <a:lnTo>
                    <a:pt x="279" y="20"/>
                  </a:lnTo>
                  <a:lnTo>
                    <a:pt x="310" y="45"/>
                  </a:lnTo>
                  <a:lnTo>
                    <a:pt x="335" y="86"/>
                  </a:lnTo>
                  <a:lnTo>
                    <a:pt x="355" y="132"/>
                  </a:lnTo>
                  <a:lnTo>
                    <a:pt x="371" y="182"/>
                  </a:lnTo>
                  <a:lnTo>
                    <a:pt x="376" y="243"/>
                  </a:lnTo>
                  <a:lnTo>
                    <a:pt x="376" y="304"/>
                  </a:lnTo>
                  <a:lnTo>
                    <a:pt x="376" y="304"/>
                  </a:lnTo>
                  <a:lnTo>
                    <a:pt x="371" y="350"/>
                  </a:lnTo>
                  <a:lnTo>
                    <a:pt x="366" y="395"/>
                  </a:lnTo>
                  <a:lnTo>
                    <a:pt x="350" y="436"/>
                  </a:lnTo>
                  <a:lnTo>
                    <a:pt x="335" y="472"/>
                  </a:lnTo>
                  <a:lnTo>
                    <a:pt x="320" y="507"/>
                  </a:lnTo>
                  <a:lnTo>
                    <a:pt x="300" y="538"/>
                  </a:lnTo>
                  <a:lnTo>
                    <a:pt x="279" y="568"/>
                  </a:lnTo>
                  <a:lnTo>
                    <a:pt x="254" y="588"/>
                  </a:lnTo>
                  <a:lnTo>
                    <a:pt x="254" y="588"/>
                  </a:lnTo>
                  <a:lnTo>
                    <a:pt x="218" y="578"/>
                  </a:lnTo>
                  <a:lnTo>
                    <a:pt x="173" y="568"/>
                  </a:lnTo>
                  <a:lnTo>
                    <a:pt x="152" y="568"/>
                  </a:lnTo>
                  <a:lnTo>
                    <a:pt x="127" y="573"/>
                  </a:lnTo>
                  <a:lnTo>
                    <a:pt x="102" y="578"/>
                  </a:lnTo>
                  <a:lnTo>
                    <a:pt x="76" y="588"/>
                  </a:lnTo>
                  <a:lnTo>
                    <a:pt x="76" y="588"/>
                  </a:lnTo>
                  <a:lnTo>
                    <a:pt x="56" y="563"/>
                  </a:lnTo>
                  <a:lnTo>
                    <a:pt x="41" y="538"/>
                  </a:lnTo>
                  <a:lnTo>
                    <a:pt x="25" y="512"/>
                  </a:lnTo>
                  <a:lnTo>
                    <a:pt x="15" y="477"/>
                  </a:lnTo>
                  <a:lnTo>
                    <a:pt x="5" y="441"/>
                  </a:lnTo>
                  <a:lnTo>
                    <a:pt x="0" y="400"/>
                  </a:lnTo>
                  <a:lnTo>
                    <a:pt x="0" y="365"/>
                  </a:lnTo>
                  <a:lnTo>
                    <a:pt x="0" y="319"/>
                  </a:lnTo>
                  <a:lnTo>
                    <a:pt x="0" y="319"/>
                  </a:lnTo>
                  <a:lnTo>
                    <a:pt x="5" y="258"/>
                  </a:lnTo>
                  <a:lnTo>
                    <a:pt x="20" y="197"/>
                  </a:lnTo>
                  <a:lnTo>
                    <a:pt x="46" y="142"/>
                  </a:lnTo>
                  <a:lnTo>
                    <a:pt x="71" y="96"/>
                  </a:lnTo>
                  <a:lnTo>
                    <a:pt x="102" y="55"/>
                  </a:lnTo>
                  <a:lnTo>
                    <a:pt x="132" y="25"/>
                  </a:lnTo>
                  <a:lnTo>
                    <a:pt x="173" y="5"/>
                  </a:lnTo>
                  <a:lnTo>
                    <a:pt x="188" y="0"/>
                  </a:lnTo>
                  <a:lnTo>
                    <a:pt x="208" y="0"/>
                  </a:lnTo>
                  <a:lnTo>
                    <a:pt x="208" y="0"/>
                  </a:lnTo>
                  <a:close/>
                </a:path>
              </a:pathLst>
            </a:custGeom>
            <a:gradFill flip="none" rotWithShape="1">
              <a:gsLst>
                <a:gs pos="0">
                  <a:srgbClr val="FF7300">
                    <a:shade val="30000"/>
                    <a:satMod val="115000"/>
                  </a:srgbClr>
                </a:gs>
                <a:gs pos="50000">
                  <a:srgbClr val="FF7300">
                    <a:shade val="67500"/>
                    <a:satMod val="115000"/>
                  </a:srgbClr>
                </a:gs>
                <a:gs pos="100000">
                  <a:srgbClr val="FF7300">
                    <a:shade val="100000"/>
                    <a:satMod val="115000"/>
                  </a:srgbClr>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4" name="Freeform 86"/>
            <p:cNvSpPr>
              <a:spLocks/>
            </p:cNvSpPr>
            <p:nvPr/>
          </p:nvSpPr>
          <p:spPr bwMode="auto">
            <a:xfrm>
              <a:off x="3790" y="883"/>
              <a:ext cx="335" cy="548"/>
            </a:xfrm>
            <a:custGeom>
              <a:avLst/>
              <a:gdLst>
                <a:gd name="T0" fmla="*/ 193 w 335"/>
                <a:gd name="T1" fmla="*/ 0 h 548"/>
                <a:gd name="T2" fmla="*/ 193 w 335"/>
                <a:gd name="T3" fmla="*/ 0 h 548"/>
                <a:gd name="T4" fmla="*/ 229 w 335"/>
                <a:gd name="T5" fmla="*/ 10 h 548"/>
                <a:gd name="T6" fmla="*/ 254 w 335"/>
                <a:gd name="T7" fmla="*/ 30 h 548"/>
                <a:gd name="T8" fmla="*/ 280 w 335"/>
                <a:gd name="T9" fmla="*/ 56 h 548"/>
                <a:gd name="T10" fmla="*/ 305 w 335"/>
                <a:gd name="T11" fmla="*/ 91 h 548"/>
                <a:gd name="T12" fmla="*/ 320 w 335"/>
                <a:gd name="T13" fmla="*/ 137 h 548"/>
                <a:gd name="T14" fmla="*/ 330 w 335"/>
                <a:gd name="T15" fmla="*/ 188 h 548"/>
                <a:gd name="T16" fmla="*/ 335 w 335"/>
                <a:gd name="T17" fmla="*/ 239 h 548"/>
                <a:gd name="T18" fmla="*/ 330 w 335"/>
                <a:gd name="T19" fmla="*/ 299 h 548"/>
                <a:gd name="T20" fmla="*/ 330 w 335"/>
                <a:gd name="T21" fmla="*/ 299 h 548"/>
                <a:gd name="T22" fmla="*/ 325 w 335"/>
                <a:gd name="T23" fmla="*/ 340 h 548"/>
                <a:gd name="T24" fmla="*/ 315 w 335"/>
                <a:gd name="T25" fmla="*/ 381 h 548"/>
                <a:gd name="T26" fmla="*/ 300 w 335"/>
                <a:gd name="T27" fmla="*/ 416 h 548"/>
                <a:gd name="T28" fmla="*/ 285 w 335"/>
                <a:gd name="T29" fmla="*/ 452 h 548"/>
                <a:gd name="T30" fmla="*/ 269 w 335"/>
                <a:gd name="T31" fmla="*/ 482 h 548"/>
                <a:gd name="T32" fmla="*/ 249 w 335"/>
                <a:gd name="T33" fmla="*/ 508 h 548"/>
                <a:gd name="T34" fmla="*/ 229 w 335"/>
                <a:gd name="T35" fmla="*/ 533 h 548"/>
                <a:gd name="T36" fmla="*/ 203 w 335"/>
                <a:gd name="T37" fmla="*/ 548 h 548"/>
                <a:gd name="T38" fmla="*/ 203 w 335"/>
                <a:gd name="T39" fmla="*/ 548 h 548"/>
                <a:gd name="T40" fmla="*/ 178 w 335"/>
                <a:gd name="T41" fmla="*/ 543 h 548"/>
                <a:gd name="T42" fmla="*/ 148 w 335"/>
                <a:gd name="T43" fmla="*/ 538 h 548"/>
                <a:gd name="T44" fmla="*/ 117 w 335"/>
                <a:gd name="T45" fmla="*/ 538 h 548"/>
                <a:gd name="T46" fmla="*/ 87 w 335"/>
                <a:gd name="T47" fmla="*/ 543 h 548"/>
                <a:gd name="T48" fmla="*/ 87 w 335"/>
                <a:gd name="T49" fmla="*/ 543 h 548"/>
                <a:gd name="T50" fmla="*/ 66 w 335"/>
                <a:gd name="T51" fmla="*/ 528 h 548"/>
                <a:gd name="T52" fmla="*/ 46 w 335"/>
                <a:gd name="T53" fmla="*/ 502 h 548"/>
                <a:gd name="T54" fmla="*/ 31 w 335"/>
                <a:gd name="T55" fmla="*/ 472 h 548"/>
                <a:gd name="T56" fmla="*/ 16 w 335"/>
                <a:gd name="T57" fmla="*/ 436 h 548"/>
                <a:gd name="T58" fmla="*/ 5 w 335"/>
                <a:gd name="T59" fmla="*/ 401 h 548"/>
                <a:gd name="T60" fmla="*/ 0 w 335"/>
                <a:gd name="T61" fmla="*/ 360 h 548"/>
                <a:gd name="T62" fmla="*/ 0 w 335"/>
                <a:gd name="T63" fmla="*/ 315 h 548"/>
                <a:gd name="T64" fmla="*/ 0 w 335"/>
                <a:gd name="T65" fmla="*/ 269 h 548"/>
                <a:gd name="T66" fmla="*/ 0 w 335"/>
                <a:gd name="T67" fmla="*/ 269 h 548"/>
                <a:gd name="T68" fmla="*/ 10 w 335"/>
                <a:gd name="T69" fmla="*/ 213 h 548"/>
                <a:gd name="T70" fmla="*/ 26 w 335"/>
                <a:gd name="T71" fmla="*/ 162 h 548"/>
                <a:gd name="T72" fmla="*/ 46 w 335"/>
                <a:gd name="T73" fmla="*/ 117 h 548"/>
                <a:gd name="T74" fmla="*/ 71 w 335"/>
                <a:gd name="T75" fmla="*/ 76 h 548"/>
                <a:gd name="T76" fmla="*/ 97 w 335"/>
                <a:gd name="T77" fmla="*/ 41 h 548"/>
                <a:gd name="T78" fmla="*/ 127 w 335"/>
                <a:gd name="T79" fmla="*/ 20 h 548"/>
                <a:gd name="T80" fmla="*/ 163 w 335"/>
                <a:gd name="T81" fmla="*/ 5 h 548"/>
                <a:gd name="T82" fmla="*/ 193 w 335"/>
                <a:gd name="T83" fmla="*/ 0 h 548"/>
                <a:gd name="T84" fmla="*/ 193 w 335"/>
                <a:gd name="T85" fmla="*/ 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5" h="548">
                  <a:moveTo>
                    <a:pt x="193" y="0"/>
                  </a:moveTo>
                  <a:lnTo>
                    <a:pt x="193" y="0"/>
                  </a:lnTo>
                  <a:lnTo>
                    <a:pt x="229" y="10"/>
                  </a:lnTo>
                  <a:lnTo>
                    <a:pt x="254" y="30"/>
                  </a:lnTo>
                  <a:lnTo>
                    <a:pt x="280" y="56"/>
                  </a:lnTo>
                  <a:lnTo>
                    <a:pt x="305" y="91"/>
                  </a:lnTo>
                  <a:lnTo>
                    <a:pt x="320" y="137"/>
                  </a:lnTo>
                  <a:lnTo>
                    <a:pt x="330" y="188"/>
                  </a:lnTo>
                  <a:lnTo>
                    <a:pt x="335" y="239"/>
                  </a:lnTo>
                  <a:lnTo>
                    <a:pt x="330" y="299"/>
                  </a:lnTo>
                  <a:lnTo>
                    <a:pt x="330" y="299"/>
                  </a:lnTo>
                  <a:lnTo>
                    <a:pt x="325" y="340"/>
                  </a:lnTo>
                  <a:lnTo>
                    <a:pt x="315" y="381"/>
                  </a:lnTo>
                  <a:lnTo>
                    <a:pt x="300" y="416"/>
                  </a:lnTo>
                  <a:lnTo>
                    <a:pt x="285" y="452"/>
                  </a:lnTo>
                  <a:lnTo>
                    <a:pt x="269" y="482"/>
                  </a:lnTo>
                  <a:lnTo>
                    <a:pt x="249" y="508"/>
                  </a:lnTo>
                  <a:lnTo>
                    <a:pt x="229" y="533"/>
                  </a:lnTo>
                  <a:lnTo>
                    <a:pt x="203" y="548"/>
                  </a:lnTo>
                  <a:lnTo>
                    <a:pt x="203" y="548"/>
                  </a:lnTo>
                  <a:lnTo>
                    <a:pt x="178" y="543"/>
                  </a:lnTo>
                  <a:lnTo>
                    <a:pt x="148" y="538"/>
                  </a:lnTo>
                  <a:lnTo>
                    <a:pt x="117" y="538"/>
                  </a:lnTo>
                  <a:lnTo>
                    <a:pt x="87" y="543"/>
                  </a:lnTo>
                  <a:lnTo>
                    <a:pt x="87" y="543"/>
                  </a:lnTo>
                  <a:lnTo>
                    <a:pt x="66" y="528"/>
                  </a:lnTo>
                  <a:lnTo>
                    <a:pt x="46" y="502"/>
                  </a:lnTo>
                  <a:lnTo>
                    <a:pt x="31" y="472"/>
                  </a:lnTo>
                  <a:lnTo>
                    <a:pt x="16" y="436"/>
                  </a:lnTo>
                  <a:lnTo>
                    <a:pt x="5" y="401"/>
                  </a:lnTo>
                  <a:lnTo>
                    <a:pt x="0" y="360"/>
                  </a:lnTo>
                  <a:lnTo>
                    <a:pt x="0" y="315"/>
                  </a:lnTo>
                  <a:lnTo>
                    <a:pt x="0" y="269"/>
                  </a:lnTo>
                  <a:lnTo>
                    <a:pt x="0" y="269"/>
                  </a:lnTo>
                  <a:lnTo>
                    <a:pt x="10" y="213"/>
                  </a:lnTo>
                  <a:lnTo>
                    <a:pt x="26" y="162"/>
                  </a:lnTo>
                  <a:lnTo>
                    <a:pt x="46" y="117"/>
                  </a:lnTo>
                  <a:lnTo>
                    <a:pt x="71" y="76"/>
                  </a:lnTo>
                  <a:lnTo>
                    <a:pt x="97" y="41"/>
                  </a:lnTo>
                  <a:lnTo>
                    <a:pt x="127" y="20"/>
                  </a:lnTo>
                  <a:lnTo>
                    <a:pt x="163" y="5"/>
                  </a:lnTo>
                  <a:lnTo>
                    <a:pt x="193" y="0"/>
                  </a:lnTo>
                  <a:lnTo>
                    <a:pt x="1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5" name="Freeform 87"/>
            <p:cNvSpPr>
              <a:spLocks/>
            </p:cNvSpPr>
            <p:nvPr/>
          </p:nvSpPr>
          <p:spPr bwMode="auto">
            <a:xfrm>
              <a:off x="3790" y="883"/>
              <a:ext cx="335" cy="310"/>
            </a:xfrm>
            <a:custGeom>
              <a:avLst/>
              <a:gdLst>
                <a:gd name="T0" fmla="*/ 193 w 335"/>
                <a:gd name="T1" fmla="*/ 51 h 310"/>
                <a:gd name="T2" fmla="*/ 193 w 335"/>
                <a:gd name="T3" fmla="*/ 51 h 310"/>
                <a:gd name="T4" fmla="*/ 158 w 335"/>
                <a:gd name="T5" fmla="*/ 56 h 310"/>
                <a:gd name="T6" fmla="*/ 127 w 335"/>
                <a:gd name="T7" fmla="*/ 66 h 310"/>
                <a:gd name="T8" fmla="*/ 97 w 335"/>
                <a:gd name="T9" fmla="*/ 91 h 310"/>
                <a:gd name="T10" fmla="*/ 71 w 335"/>
                <a:gd name="T11" fmla="*/ 122 h 310"/>
                <a:gd name="T12" fmla="*/ 46 w 335"/>
                <a:gd name="T13" fmla="*/ 157 h 310"/>
                <a:gd name="T14" fmla="*/ 26 w 335"/>
                <a:gd name="T15" fmla="*/ 203 h 310"/>
                <a:gd name="T16" fmla="*/ 10 w 335"/>
                <a:gd name="T17" fmla="*/ 254 h 310"/>
                <a:gd name="T18" fmla="*/ 0 w 335"/>
                <a:gd name="T19" fmla="*/ 305 h 310"/>
                <a:gd name="T20" fmla="*/ 0 w 335"/>
                <a:gd name="T21" fmla="*/ 305 h 310"/>
                <a:gd name="T22" fmla="*/ 0 w 335"/>
                <a:gd name="T23" fmla="*/ 269 h 310"/>
                <a:gd name="T24" fmla="*/ 0 w 335"/>
                <a:gd name="T25" fmla="*/ 269 h 310"/>
                <a:gd name="T26" fmla="*/ 10 w 335"/>
                <a:gd name="T27" fmla="*/ 213 h 310"/>
                <a:gd name="T28" fmla="*/ 26 w 335"/>
                <a:gd name="T29" fmla="*/ 162 h 310"/>
                <a:gd name="T30" fmla="*/ 46 w 335"/>
                <a:gd name="T31" fmla="*/ 117 h 310"/>
                <a:gd name="T32" fmla="*/ 71 w 335"/>
                <a:gd name="T33" fmla="*/ 76 h 310"/>
                <a:gd name="T34" fmla="*/ 97 w 335"/>
                <a:gd name="T35" fmla="*/ 41 h 310"/>
                <a:gd name="T36" fmla="*/ 127 w 335"/>
                <a:gd name="T37" fmla="*/ 20 h 310"/>
                <a:gd name="T38" fmla="*/ 163 w 335"/>
                <a:gd name="T39" fmla="*/ 5 h 310"/>
                <a:gd name="T40" fmla="*/ 193 w 335"/>
                <a:gd name="T41" fmla="*/ 0 h 310"/>
                <a:gd name="T42" fmla="*/ 193 w 335"/>
                <a:gd name="T43" fmla="*/ 0 h 310"/>
                <a:gd name="T44" fmla="*/ 229 w 335"/>
                <a:gd name="T45" fmla="*/ 10 h 310"/>
                <a:gd name="T46" fmla="*/ 254 w 335"/>
                <a:gd name="T47" fmla="*/ 30 h 310"/>
                <a:gd name="T48" fmla="*/ 280 w 335"/>
                <a:gd name="T49" fmla="*/ 56 h 310"/>
                <a:gd name="T50" fmla="*/ 305 w 335"/>
                <a:gd name="T51" fmla="*/ 91 h 310"/>
                <a:gd name="T52" fmla="*/ 320 w 335"/>
                <a:gd name="T53" fmla="*/ 137 h 310"/>
                <a:gd name="T54" fmla="*/ 330 w 335"/>
                <a:gd name="T55" fmla="*/ 188 h 310"/>
                <a:gd name="T56" fmla="*/ 335 w 335"/>
                <a:gd name="T57" fmla="*/ 239 h 310"/>
                <a:gd name="T58" fmla="*/ 330 w 335"/>
                <a:gd name="T59" fmla="*/ 299 h 310"/>
                <a:gd name="T60" fmla="*/ 330 w 335"/>
                <a:gd name="T61" fmla="*/ 299 h 310"/>
                <a:gd name="T62" fmla="*/ 330 w 335"/>
                <a:gd name="T63" fmla="*/ 310 h 310"/>
                <a:gd name="T64" fmla="*/ 330 w 335"/>
                <a:gd name="T65" fmla="*/ 310 h 310"/>
                <a:gd name="T66" fmla="*/ 325 w 335"/>
                <a:gd name="T67" fmla="*/ 259 h 310"/>
                <a:gd name="T68" fmla="*/ 320 w 335"/>
                <a:gd name="T69" fmla="*/ 213 h 310"/>
                <a:gd name="T70" fmla="*/ 310 w 335"/>
                <a:gd name="T71" fmla="*/ 167 h 310"/>
                <a:gd name="T72" fmla="*/ 295 w 335"/>
                <a:gd name="T73" fmla="*/ 132 h 310"/>
                <a:gd name="T74" fmla="*/ 274 w 335"/>
                <a:gd name="T75" fmla="*/ 102 h 310"/>
                <a:gd name="T76" fmla="*/ 249 w 335"/>
                <a:gd name="T77" fmla="*/ 76 h 310"/>
                <a:gd name="T78" fmla="*/ 219 w 335"/>
                <a:gd name="T79" fmla="*/ 61 h 310"/>
                <a:gd name="T80" fmla="*/ 193 w 335"/>
                <a:gd name="T81" fmla="*/ 51 h 310"/>
                <a:gd name="T82" fmla="*/ 193 w 335"/>
                <a:gd name="T83" fmla="*/ 5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5" h="310">
                  <a:moveTo>
                    <a:pt x="193" y="51"/>
                  </a:moveTo>
                  <a:lnTo>
                    <a:pt x="193" y="51"/>
                  </a:lnTo>
                  <a:lnTo>
                    <a:pt x="158" y="56"/>
                  </a:lnTo>
                  <a:lnTo>
                    <a:pt x="127" y="66"/>
                  </a:lnTo>
                  <a:lnTo>
                    <a:pt x="97" y="91"/>
                  </a:lnTo>
                  <a:lnTo>
                    <a:pt x="71" y="122"/>
                  </a:lnTo>
                  <a:lnTo>
                    <a:pt x="46" y="157"/>
                  </a:lnTo>
                  <a:lnTo>
                    <a:pt x="26" y="203"/>
                  </a:lnTo>
                  <a:lnTo>
                    <a:pt x="10" y="254"/>
                  </a:lnTo>
                  <a:lnTo>
                    <a:pt x="0" y="305"/>
                  </a:lnTo>
                  <a:lnTo>
                    <a:pt x="0" y="305"/>
                  </a:lnTo>
                  <a:lnTo>
                    <a:pt x="0" y="269"/>
                  </a:lnTo>
                  <a:lnTo>
                    <a:pt x="0" y="269"/>
                  </a:lnTo>
                  <a:lnTo>
                    <a:pt x="10" y="213"/>
                  </a:lnTo>
                  <a:lnTo>
                    <a:pt x="26" y="162"/>
                  </a:lnTo>
                  <a:lnTo>
                    <a:pt x="46" y="117"/>
                  </a:lnTo>
                  <a:lnTo>
                    <a:pt x="71" y="76"/>
                  </a:lnTo>
                  <a:lnTo>
                    <a:pt x="97" y="41"/>
                  </a:lnTo>
                  <a:lnTo>
                    <a:pt x="127" y="20"/>
                  </a:lnTo>
                  <a:lnTo>
                    <a:pt x="163" y="5"/>
                  </a:lnTo>
                  <a:lnTo>
                    <a:pt x="193" y="0"/>
                  </a:lnTo>
                  <a:lnTo>
                    <a:pt x="193" y="0"/>
                  </a:lnTo>
                  <a:lnTo>
                    <a:pt x="229" y="10"/>
                  </a:lnTo>
                  <a:lnTo>
                    <a:pt x="254" y="30"/>
                  </a:lnTo>
                  <a:lnTo>
                    <a:pt x="280" y="56"/>
                  </a:lnTo>
                  <a:lnTo>
                    <a:pt x="305" y="91"/>
                  </a:lnTo>
                  <a:lnTo>
                    <a:pt x="320" y="137"/>
                  </a:lnTo>
                  <a:lnTo>
                    <a:pt x="330" y="188"/>
                  </a:lnTo>
                  <a:lnTo>
                    <a:pt x="335" y="239"/>
                  </a:lnTo>
                  <a:lnTo>
                    <a:pt x="330" y="299"/>
                  </a:lnTo>
                  <a:lnTo>
                    <a:pt x="330" y="299"/>
                  </a:lnTo>
                  <a:lnTo>
                    <a:pt x="330" y="310"/>
                  </a:lnTo>
                  <a:lnTo>
                    <a:pt x="330" y="310"/>
                  </a:lnTo>
                  <a:lnTo>
                    <a:pt x="325" y="259"/>
                  </a:lnTo>
                  <a:lnTo>
                    <a:pt x="320" y="213"/>
                  </a:lnTo>
                  <a:lnTo>
                    <a:pt x="310" y="167"/>
                  </a:lnTo>
                  <a:lnTo>
                    <a:pt x="295" y="132"/>
                  </a:lnTo>
                  <a:lnTo>
                    <a:pt x="274" y="102"/>
                  </a:lnTo>
                  <a:lnTo>
                    <a:pt x="249" y="76"/>
                  </a:lnTo>
                  <a:lnTo>
                    <a:pt x="219" y="61"/>
                  </a:lnTo>
                  <a:lnTo>
                    <a:pt x="193" y="51"/>
                  </a:lnTo>
                  <a:lnTo>
                    <a:pt x="193" y="5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6" name="Freeform 88"/>
            <p:cNvSpPr>
              <a:spLocks/>
            </p:cNvSpPr>
            <p:nvPr/>
          </p:nvSpPr>
          <p:spPr bwMode="auto">
            <a:xfrm>
              <a:off x="3836" y="1127"/>
              <a:ext cx="213" cy="284"/>
            </a:xfrm>
            <a:custGeom>
              <a:avLst/>
              <a:gdLst>
                <a:gd name="T0" fmla="*/ 0 w 213"/>
                <a:gd name="T1" fmla="*/ 137 h 284"/>
                <a:gd name="T2" fmla="*/ 0 w 213"/>
                <a:gd name="T3" fmla="*/ 137 h 284"/>
                <a:gd name="T4" fmla="*/ 0 w 213"/>
                <a:gd name="T5" fmla="*/ 167 h 284"/>
                <a:gd name="T6" fmla="*/ 5 w 213"/>
                <a:gd name="T7" fmla="*/ 192 h 284"/>
                <a:gd name="T8" fmla="*/ 15 w 213"/>
                <a:gd name="T9" fmla="*/ 218 h 284"/>
                <a:gd name="T10" fmla="*/ 25 w 213"/>
                <a:gd name="T11" fmla="*/ 238 h 284"/>
                <a:gd name="T12" fmla="*/ 41 w 213"/>
                <a:gd name="T13" fmla="*/ 258 h 284"/>
                <a:gd name="T14" fmla="*/ 61 w 213"/>
                <a:gd name="T15" fmla="*/ 274 h 284"/>
                <a:gd name="T16" fmla="*/ 81 w 213"/>
                <a:gd name="T17" fmla="*/ 284 h 284"/>
                <a:gd name="T18" fmla="*/ 102 w 213"/>
                <a:gd name="T19" fmla="*/ 284 h 284"/>
                <a:gd name="T20" fmla="*/ 102 w 213"/>
                <a:gd name="T21" fmla="*/ 284 h 284"/>
                <a:gd name="T22" fmla="*/ 122 w 213"/>
                <a:gd name="T23" fmla="*/ 284 h 284"/>
                <a:gd name="T24" fmla="*/ 142 w 213"/>
                <a:gd name="T25" fmla="*/ 279 h 284"/>
                <a:gd name="T26" fmla="*/ 162 w 213"/>
                <a:gd name="T27" fmla="*/ 264 h 284"/>
                <a:gd name="T28" fmla="*/ 178 w 213"/>
                <a:gd name="T29" fmla="*/ 248 h 284"/>
                <a:gd name="T30" fmla="*/ 193 w 213"/>
                <a:gd name="T31" fmla="*/ 228 h 284"/>
                <a:gd name="T32" fmla="*/ 203 w 213"/>
                <a:gd name="T33" fmla="*/ 203 h 284"/>
                <a:gd name="T34" fmla="*/ 213 w 213"/>
                <a:gd name="T35" fmla="*/ 177 h 284"/>
                <a:gd name="T36" fmla="*/ 213 w 213"/>
                <a:gd name="T37" fmla="*/ 147 h 284"/>
                <a:gd name="T38" fmla="*/ 213 w 213"/>
                <a:gd name="T39" fmla="*/ 147 h 284"/>
                <a:gd name="T40" fmla="*/ 213 w 213"/>
                <a:gd name="T41" fmla="*/ 116 h 284"/>
                <a:gd name="T42" fmla="*/ 208 w 213"/>
                <a:gd name="T43" fmla="*/ 91 h 284"/>
                <a:gd name="T44" fmla="*/ 203 w 213"/>
                <a:gd name="T45" fmla="*/ 66 h 284"/>
                <a:gd name="T46" fmla="*/ 188 w 213"/>
                <a:gd name="T47" fmla="*/ 45 h 284"/>
                <a:gd name="T48" fmla="*/ 173 w 213"/>
                <a:gd name="T49" fmla="*/ 25 h 284"/>
                <a:gd name="T50" fmla="*/ 157 w 213"/>
                <a:gd name="T51" fmla="*/ 10 h 284"/>
                <a:gd name="T52" fmla="*/ 137 w 213"/>
                <a:gd name="T53" fmla="*/ 5 h 284"/>
                <a:gd name="T54" fmla="*/ 117 w 213"/>
                <a:gd name="T55" fmla="*/ 0 h 284"/>
                <a:gd name="T56" fmla="*/ 117 w 213"/>
                <a:gd name="T57" fmla="*/ 0 h 284"/>
                <a:gd name="T58" fmla="*/ 91 w 213"/>
                <a:gd name="T59" fmla="*/ 0 h 284"/>
                <a:gd name="T60" fmla="*/ 71 w 213"/>
                <a:gd name="T61" fmla="*/ 10 h 284"/>
                <a:gd name="T62" fmla="*/ 56 w 213"/>
                <a:gd name="T63" fmla="*/ 20 h 284"/>
                <a:gd name="T64" fmla="*/ 36 w 213"/>
                <a:gd name="T65" fmla="*/ 35 h 284"/>
                <a:gd name="T66" fmla="*/ 25 w 213"/>
                <a:gd name="T67" fmla="*/ 55 h 284"/>
                <a:gd name="T68" fmla="*/ 10 w 213"/>
                <a:gd name="T69" fmla="*/ 81 h 284"/>
                <a:gd name="T70" fmla="*/ 5 w 213"/>
                <a:gd name="T71" fmla="*/ 106 h 284"/>
                <a:gd name="T72" fmla="*/ 0 w 213"/>
                <a:gd name="T73" fmla="*/ 137 h 284"/>
                <a:gd name="T74" fmla="*/ 0 w 213"/>
                <a:gd name="T75" fmla="*/ 13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84">
                  <a:moveTo>
                    <a:pt x="0" y="137"/>
                  </a:moveTo>
                  <a:lnTo>
                    <a:pt x="0" y="137"/>
                  </a:lnTo>
                  <a:lnTo>
                    <a:pt x="0" y="167"/>
                  </a:lnTo>
                  <a:lnTo>
                    <a:pt x="5" y="192"/>
                  </a:lnTo>
                  <a:lnTo>
                    <a:pt x="15" y="218"/>
                  </a:lnTo>
                  <a:lnTo>
                    <a:pt x="25" y="238"/>
                  </a:lnTo>
                  <a:lnTo>
                    <a:pt x="41" y="258"/>
                  </a:lnTo>
                  <a:lnTo>
                    <a:pt x="61" y="274"/>
                  </a:lnTo>
                  <a:lnTo>
                    <a:pt x="81" y="284"/>
                  </a:lnTo>
                  <a:lnTo>
                    <a:pt x="102" y="284"/>
                  </a:lnTo>
                  <a:lnTo>
                    <a:pt x="102" y="284"/>
                  </a:lnTo>
                  <a:lnTo>
                    <a:pt x="122" y="284"/>
                  </a:lnTo>
                  <a:lnTo>
                    <a:pt x="142" y="279"/>
                  </a:lnTo>
                  <a:lnTo>
                    <a:pt x="162" y="264"/>
                  </a:lnTo>
                  <a:lnTo>
                    <a:pt x="178" y="248"/>
                  </a:lnTo>
                  <a:lnTo>
                    <a:pt x="193" y="228"/>
                  </a:lnTo>
                  <a:lnTo>
                    <a:pt x="203" y="203"/>
                  </a:lnTo>
                  <a:lnTo>
                    <a:pt x="213" y="177"/>
                  </a:lnTo>
                  <a:lnTo>
                    <a:pt x="213" y="147"/>
                  </a:lnTo>
                  <a:lnTo>
                    <a:pt x="213" y="147"/>
                  </a:lnTo>
                  <a:lnTo>
                    <a:pt x="213" y="116"/>
                  </a:lnTo>
                  <a:lnTo>
                    <a:pt x="208" y="91"/>
                  </a:lnTo>
                  <a:lnTo>
                    <a:pt x="203" y="66"/>
                  </a:lnTo>
                  <a:lnTo>
                    <a:pt x="188" y="45"/>
                  </a:lnTo>
                  <a:lnTo>
                    <a:pt x="173" y="25"/>
                  </a:lnTo>
                  <a:lnTo>
                    <a:pt x="157" y="10"/>
                  </a:lnTo>
                  <a:lnTo>
                    <a:pt x="137" y="5"/>
                  </a:lnTo>
                  <a:lnTo>
                    <a:pt x="117" y="0"/>
                  </a:lnTo>
                  <a:lnTo>
                    <a:pt x="117" y="0"/>
                  </a:lnTo>
                  <a:lnTo>
                    <a:pt x="91" y="0"/>
                  </a:lnTo>
                  <a:lnTo>
                    <a:pt x="71" y="10"/>
                  </a:lnTo>
                  <a:lnTo>
                    <a:pt x="56" y="20"/>
                  </a:lnTo>
                  <a:lnTo>
                    <a:pt x="36" y="35"/>
                  </a:lnTo>
                  <a:lnTo>
                    <a:pt x="25" y="55"/>
                  </a:lnTo>
                  <a:lnTo>
                    <a:pt x="10" y="81"/>
                  </a:lnTo>
                  <a:lnTo>
                    <a:pt x="5" y="106"/>
                  </a:lnTo>
                  <a:lnTo>
                    <a:pt x="0" y="137"/>
                  </a:lnTo>
                  <a:lnTo>
                    <a:pt x="0" y="137"/>
                  </a:lnTo>
                  <a:close/>
                </a:path>
              </a:pathLst>
            </a:custGeom>
            <a:solidFill>
              <a:srgbClr val="116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7" name="Freeform 89"/>
            <p:cNvSpPr>
              <a:spLocks/>
            </p:cNvSpPr>
            <p:nvPr/>
          </p:nvSpPr>
          <p:spPr bwMode="auto">
            <a:xfrm>
              <a:off x="3856" y="1152"/>
              <a:ext cx="173" cy="233"/>
            </a:xfrm>
            <a:custGeom>
              <a:avLst/>
              <a:gdLst>
                <a:gd name="T0" fmla="*/ 0 w 173"/>
                <a:gd name="T1" fmla="*/ 112 h 233"/>
                <a:gd name="T2" fmla="*/ 0 w 173"/>
                <a:gd name="T3" fmla="*/ 112 h 233"/>
                <a:gd name="T4" fmla="*/ 5 w 173"/>
                <a:gd name="T5" fmla="*/ 137 h 233"/>
                <a:gd name="T6" fmla="*/ 5 w 173"/>
                <a:gd name="T7" fmla="*/ 157 h 233"/>
                <a:gd name="T8" fmla="*/ 16 w 173"/>
                <a:gd name="T9" fmla="*/ 178 h 233"/>
                <a:gd name="T10" fmla="*/ 26 w 173"/>
                <a:gd name="T11" fmla="*/ 193 h 233"/>
                <a:gd name="T12" fmla="*/ 36 w 173"/>
                <a:gd name="T13" fmla="*/ 208 h 233"/>
                <a:gd name="T14" fmla="*/ 51 w 173"/>
                <a:gd name="T15" fmla="*/ 223 h 233"/>
                <a:gd name="T16" fmla="*/ 66 w 173"/>
                <a:gd name="T17" fmla="*/ 228 h 233"/>
                <a:gd name="T18" fmla="*/ 82 w 173"/>
                <a:gd name="T19" fmla="*/ 233 h 233"/>
                <a:gd name="T20" fmla="*/ 82 w 173"/>
                <a:gd name="T21" fmla="*/ 233 h 233"/>
                <a:gd name="T22" fmla="*/ 102 w 173"/>
                <a:gd name="T23" fmla="*/ 228 h 233"/>
                <a:gd name="T24" fmla="*/ 117 w 173"/>
                <a:gd name="T25" fmla="*/ 223 h 233"/>
                <a:gd name="T26" fmla="*/ 132 w 173"/>
                <a:gd name="T27" fmla="*/ 213 h 233"/>
                <a:gd name="T28" fmla="*/ 142 w 173"/>
                <a:gd name="T29" fmla="*/ 203 h 233"/>
                <a:gd name="T30" fmla="*/ 158 w 173"/>
                <a:gd name="T31" fmla="*/ 183 h 233"/>
                <a:gd name="T32" fmla="*/ 163 w 173"/>
                <a:gd name="T33" fmla="*/ 167 h 233"/>
                <a:gd name="T34" fmla="*/ 173 w 173"/>
                <a:gd name="T35" fmla="*/ 142 h 233"/>
                <a:gd name="T36" fmla="*/ 173 w 173"/>
                <a:gd name="T37" fmla="*/ 122 h 233"/>
                <a:gd name="T38" fmla="*/ 173 w 173"/>
                <a:gd name="T39" fmla="*/ 122 h 233"/>
                <a:gd name="T40" fmla="*/ 173 w 173"/>
                <a:gd name="T41" fmla="*/ 96 h 233"/>
                <a:gd name="T42" fmla="*/ 168 w 173"/>
                <a:gd name="T43" fmla="*/ 76 h 233"/>
                <a:gd name="T44" fmla="*/ 163 w 173"/>
                <a:gd name="T45" fmla="*/ 56 h 233"/>
                <a:gd name="T46" fmla="*/ 153 w 173"/>
                <a:gd name="T47" fmla="*/ 41 h 233"/>
                <a:gd name="T48" fmla="*/ 142 w 173"/>
                <a:gd name="T49" fmla="*/ 25 h 233"/>
                <a:gd name="T50" fmla="*/ 127 w 173"/>
                <a:gd name="T51" fmla="*/ 15 h 233"/>
                <a:gd name="T52" fmla="*/ 112 w 173"/>
                <a:gd name="T53" fmla="*/ 5 h 233"/>
                <a:gd name="T54" fmla="*/ 92 w 173"/>
                <a:gd name="T55" fmla="*/ 0 h 233"/>
                <a:gd name="T56" fmla="*/ 92 w 173"/>
                <a:gd name="T57" fmla="*/ 0 h 233"/>
                <a:gd name="T58" fmla="*/ 76 w 173"/>
                <a:gd name="T59" fmla="*/ 5 h 233"/>
                <a:gd name="T60" fmla="*/ 61 w 173"/>
                <a:gd name="T61" fmla="*/ 10 h 233"/>
                <a:gd name="T62" fmla="*/ 46 w 173"/>
                <a:gd name="T63" fmla="*/ 20 h 233"/>
                <a:gd name="T64" fmla="*/ 31 w 173"/>
                <a:gd name="T65" fmla="*/ 30 h 233"/>
                <a:gd name="T66" fmla="*/ 21 w 173"/>
                <a:gd name="T67" fmla="*/ 51 h 233"/>
                <a:gd name="T68" fmla="*/ 10 w 173"/>
                <a:gd name="T69" fmla="*/ 66 h 233"/>
                <a:gd name="T70" fmla="*/ 5 w 173"/>
                <a:gd name="T71" fmla="*/ 91 h 233"/>
                <a:gd name="T72" fmla="*/ 0 w 173"/>
                <a:gd name="T73" fmla="*/ 112 h 233"/>
                <a:gd name="T74" fmla="*/ 0 w 173"/>
                <a:gd name="T75" fmla="*/ 11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3" h="233">
                  <a:moveTo>
                    <a:pt x="0" y="112"/>
                  </a:moveTo>
                  <a:lnTo>
                    <a:pt x="0" y="112"/>
                  </a:lnTo>
                  <a:lnTo>
                    <a:pt x="5" y="137"/>
                  </a:lnTo>
                  <a:lnTo>
                    <a:pt x="5" y="157"/>
                  </a:lnTo>
                  <a:lnTo>
                    <a:pt x="16" y="178"/>
                  </a:lnTo>
                  <a:lnTo>
                    <a:pt x="26" y="193"/>
                  </a:lnTo>
                  <a:lnTo>
                    <a:pt x="36" y="208"/>
                  </a:lnTo>
                  <a:lnTo>
                    <a:pt x="51" y="223"/>
                  </a:lnTo>
                  <a:lnTo>
                    <a:pt x="66" y="228"/>
                  </a:lnTo>
                  <a:lnTo>
                    <a:pt x="82" y="233"/>
                  </a:lnTo>
                  <a:lnTo>
                    <a:pt x="82" y="233"/>
                  </a:lnTo>
                  <a:lnTo>
                    <a:pt x="102" y="228"/>
                  </a:lnTo>
                  <a:lnTo>
                    <a:pt x="117" y="223"/>
                  </a:lnTo>
                  <a:lnTo>
                    <a:pt x="132" y="213"/>
                  </a:lnTo>
                  <a:lnTo>
                    <a:pt x="142" y="203"/>
                  </a:lnTo>
                  <a:lnTo>
                    <a:pt x="158" y="183"/>
                  </a:lnTo>
                  <a:lnTo>
                    <a:pt x="163" y="167"/>
                  </a:lnTo>
                  <a:lnTo>
                    <a:pt x="173" y="142"/>
                  </a:lnTo>
                  <a:lnTo>
                    <a:pt x="173" y="122"/>
                  </a:lnTo>
                  <a:lnTo>
                    <a:pt x="173" y="122"/>
                  </a:lnTo>
                  <a:lnTo>
                    <a:pt x="173" y="96"/>
                  </a:lnTo>
                  <a:lnTo>
                    <a:pt x="168" y="76"/>
                  </a:lnTo>
                  <a:lnTo>
                    <a:pt x="163" y="56"/>
                  </a:lnTo>
                  <a:lnTo>
                    <a:pt x="153" y="41"/>
                  </a:lnTo>
                  <a:lnTo>
                    <a:pt x="142" y="25"/>
                  </a:lnTo>
                  <a:lnTo>
                    <a:pt x="127" y="15"/>
                  </a:lnTo>
                  <a:lnTo>
                    <a:pt x="112" y="5"/>
                  </a:lnTo>
                  <a:lnTo>
                    <a:pt x="92" y="0"/>
                  </a:lnTo>
                  <a:lnTo>
                    <a:pt x="92" y="0"/>
                  </a:lnTo>
                  <a:lnTo>
                    <a:pt x="76" y="5"/>
                  </a:lnTo>
                  <a:lnTo>
                    <a:pt x="61" y="10"/>
                  </a:lnTo>
                  <a:lnTo>
                    <a:pt x="46" y="20"/>
                  </a:lnTo>
                  <a:lnTo>
                    <a:pt x="31" y="30"/>
                  </a:lnTo>
                  <a:lnTo>
                    <a:pt x="21" y="51"/>
                  </a:lnTo>
                  <a:lnTo>
                    <a:pt x="10" y="66"/>
                  </a:lnTo>
                  <a:lnTo>
                    <a:pt x="5" y="91"/>
                  </a:lnTo>
                  <a:lnTo>
                    <a:pt x="0" y="112"/>
                  </a:lnTo>
                  <a:lnTo>
                    <a:pt x="0" y="112"/>
                  </a:lnTo>
                  <a:close/>
                </a:path>
              </a:pathLst>
            </a:custGeom>
            <a:solidFill>
              <a:srgbClr val="399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8" name="Freeform 90"/>
            <p:cNvSpPr>
              <a:spLocks/>
            </p:cNvSpPr>
            <p:nvPr/>
          </p:nvSpPr>
          <p:spPr bwMode="auto">
            <a:xfrm>
              <a:off x="3887" y="1203"/>
              <a:ext cx="111" cy="142"/>
            </a:xfrm>
            <a:custGeom>
              <a:avLst/>
              <a:gdLst>
                <a:gd name="T0" fmla="*/ 0 w 111"/>
                <a:gd name="T1" fmla="*/ 66 h 142"/>
                <a:gd name="T2" fmla="*/ 0 w 111"/>
                <a:gd name="T3" fmla="*/ 66 h 142"/>
                <a:gd name="T4" fmla="*/ 5 w 111"/>
                <a:gd name="T5" fmla="*/ 96 h 142"/>
                <a:gd name="T6" fmla="*/ 15 w 111"/>
                <a:gd name="T7" fmla="*/ 116 h 142"/>
                <a:gd name="T8" fmla="*/ 30 w 111"/>
                <a:gd name="T9" fmla="*/ 137 h 142"/>
                <a:gd name="T10" fmla="*/ 56 w 111"/>
                <a:gd name="T11" fmla="*/ 142 h 142"/>
                <a:gd name="T12" fmla="*/ 56 w 111"/>
                <a:gd name="T13" fmla="*/ 142 h 142"/>
                <a:gd name="T14" fmla="*/ 76 w 111"/>
                <a:gd name="T15" fmla="*/ 137 h 142"/>
                <a:gd name="T16" fmla="*/ 96 w 111"/>
                <a:gd name="T17" fmla="*/ 122 h 142"/>
                <a:gd name="T18" fmla="*/ 106 w 111"/>
                <a:gd name="T19" fmla="*/ 101 h 142"/>
                <a:gd name="T20" fmla="*/ 111 w 111"/>
                <a:gd name="T21" fmla="*/ 76 h 142"/>
                <a:gd name="T22" fmla="*/ 111 w 111"/>
                <a:gd name="T23" fmla="*/ 76 h 142"/>
                <a:gd name="T24" fmla="*/ 111 w 111"/>
                <a:gd name="T25" fmla="*/ 45 h 142"/>
                <a:gd name="T26" fmla="*/ 101 w 111"/>
                <a:gd name="T27" fmla="*/ 20 h 142"/>
                <a:gd name="T28" fmla="*/ 81 w 111"/>
                <a:gd name="T29" fmla="*/ 5 h 142"/>
                <a:gd name="T30" fmla="*/ 61 w 111"/>
                <a:gd name="T31" fmla="*/ 0 h 142"/>
                <a:gd name="T32" fmla="*/ 61 w 111"/>
                <a:gd name="T33" fmla="*/ 0 h 142"/>
                <a:gd name="T34" fmla="*/ 40 w 111"/>
                <a:gd name="T35" fmla="*/ 5 h 142"/>
                <a:gd name="T36" fmla="*/ 20 w 111"/>
                <a:gd name="T37" fmla="*/ 20 h 142"/>
                <a:gd name="T38" fmla="*/ 5 w 111"/>
                <a:gd name="T39" fmla="*/ 40 h 142"/>
                <a:gd name="T40" fmla="*/ 0 w 111"/>
                <a:gd name="T41" fmla="*/ 66 h 142"/>
                <a:gd name="T42" fmla="*/ 0 w 111"/>
                <a:gd name="T43" fmla="*/ 6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142">
                  <a:moveTo>
                    <a:pt x="0" y="66"/>
                  </a:moveTo>
                  <a:lnTo>
                    <a:pt x="0" y="66"/>
                  </a:lnTo>
                  <a:lnTo>
                    <a:pt x="5" y="96"/>
                  </a:lnTo>
                  <a:lnTo>
                    <a:pt x="15" y="116"/>
                  </a:lnTo>
                  <a:lnTo>
                    <a:pt x="30" y="137"/>
                  </a:lnTo>
                  <a:lnTo>
                    <a:pt x="56" y="142"/>
                  </a:lnTo>
                  <a:lnTo>
                    <a:pt x="56" y="142"/>
                  </a:lnTo>
                  <a:lnTo>
                    <a:pt x="76" y="137"/>
                  </a:lnTo>
                  <a:lnTo>
                    <a:pt x="96" y="122"/>
                  </a:lnTo>
                  <a:lnTo>
                    <a:pt x="106" y="101"/>
                  </a:lnTo>
                  <a:lnTo>
                    <a:pt x="111" y="76"/>
                  </a:lnTo>
                  <a:lnTo>
                    <a:pt x="111" y="76"/>
                  </a:lnTo>
                  <a:lnTo>
                    <a:pt x="111" y="45"/>
                  </a:lnTo>
                  <a:lnTo>
                    <a:pt x="101" y="20"/>
                  </a:lnTo>
                  <a:lnTo>
                    <a:pt x="81" y="5"/>
                  </a:lnTo>
                  <a:lnTo>
                    <a:pt x="61" y="0"/>
                  </a:lnTo>
                  <a:lnTo>
                    <a:pt x="61" y="0"/>
                  </a:lnTo>
                  <a:lnTo>
                    <a:pt x="40" y="5"/>
                  </a:lnTo>
                  <a:lnTo>
                    <a:pt x="20" y="20"/>
                  </a:lnTo>
                  <a:lnTo>
                    <a:pt x="5" y="40"/>
                  </a:lnTo>
                  <a:lnTo>
                    <a:pt x="0"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9" name="Freeform 91"/>
            <p:cNvSpPr>
              <a:spLocks/>
            </p:cNvSpPr>
            <p:nvPr/>
          </p:nvSpPr>
          <p:spPr bwMode="auto">
            <a:xfrm>
              <a:off x="3755" y="1340"/>
              <a:ext cx="365" cy="172"/>
            </a:xfrm>
            <a:custGeom>
              <a:avLst/>
              <a:gdLst>
                <a:gd name="T0" fmla="*/ 0 w 365"/>
                <a:gd name="T1" fmla="*/ 86 h 172"/>
                <a:gd name="T2" fmla="*/ 0 w 365"/>
                <a:gd name="T3" fmla="*/ 86 h 172"/>
                <a:gd name="T4" fmla="*/ 5 w 365"/>
                <a:gd name="T5" fmla="*/ 71 h 172"/>
                <a:gd name="T6" fmla="*/ 15 w 365"/>
                <a:gd name="T7" fmla="*/ 56 h 172"/>
                <a:gd name="T8" fmla="*/ 30 w 365"/>
                <a:gd name="T9" fmla="*/ 35 h 172"/>
                <a:gd name="T10" fmla="*/ 51 w 365"/>
                <a:gd name="T11" fmla="*/ 20 h 172"/>
                <a:gd name="T12" fmla="*/ 76 w 365"/>
                <a:gd name="T13" fmla="*/ 10 h 172"/>
                <a:gd name="T14" fmla="*/ 111 w 365"/>
                <a:gd name="T15" fmla="*/ 0 h 172"/>
                <a:gd name="T16" fmla="*/ 147 w 365"/>
                <a:gd name="T17" fmla="*/ 0 h 172"/>
                <a:gd name="T18" fmla="*/ 147 w 365"/>
                <a:gd name="T19" fmla="*/ 0 h 172"/>
                <a:gd name="T20" fmla="*/ 249 w 365"/>
                <a:gd name="T21" fmla="*/ 15 h 172"/>
                <a:gd name="T22" fmla="*/ 274 w 365"/>
                <a:gd name="T23" fmla="*/ 20 h 172"/>
                <a:gd name="T24" fmla="*/ 294 w 365"/>
                <a:gd name="T25" fmla="*/ 30 h 172"/>
                <a:gd name="T26" fmla="*/ 294 w 365"/>
                <a:gd name="T27" fmla="*/ 30 h 172"/>
                <a:gd name="T28" fmla="*/ 320 w 365"/>
                <a:gd name="T29" fmla="*/ 45 h 172"/>
                <a:gd name="T30" fmla="*/ 345 w 365"/>
                <a:gd name="T31" fmla="*/ 61 h 172"/>
                <a:gd name="T32" fmla="*/ 365 w 365"/>
                <a:gd name="T33" fmla="*/ 81 h 172"/>
                <a:gd name="T34" fmla="*/ 365 w 365"/>
                <a:gd name="T35" fmla="*/ 81 h 172"/>
                <a:gd name="T36" fmla="*/ 355 w 365"/>
                <a:gd name="T37" fmla="*/ 96 h 172"/>
                <a:gd name="T38" fmla="*/ 325 w 365"/>
                <a:gd name="T39" fmla="*/ 127 h 172"/>
                <a:gd name="T40" fmla="*/ 299 w 365"/>
                <a:gd name="T41" fmla="*/ 142 h 172"/>
                <a:gd name="T42" fmla="*/ 274 w 365"/>
                <a:gd name="T43" fmla="*/ 157 h 172"/>
                <a:gd name="T44" fmla="*/ 249 w 365"/>
                <a:gd name="T45" fmla="*/ 167 h 172"/>
                <a:gd name="T46" fmla="*/ 218 w 365"/>
                <a:gd name="T47" fmla="*/ 172 h 172"/>
                <a:gd name="T48" fmla="*/ 218 w 365"/>
                <a:gd name="T49" fmla="*/ 172 h 172"/>
                <a:gd name="T50" fmla="*/ 167 w 365"/>
                <a:gd name="T51" fmla="*/ 172 h 172"/>
                <a:gd name="T52" fmla="*/ 132 w 365"/>
                <a:gd name="T53" fmla="*/ 167 h 172"/>
                <a:gd name="T54" fmla="*/ 101 w 365"/>
                <a:gd name="T55" fmla="*/ 162 h 172"/>
                <a:gd name="T56" fmla="*/ 76 w 365"/>
                <a:gd name="T57" fmla="*/ 142 h 172"/>
                <a:gd name="T58" fmla="*/ 76 w 365"/>
                <a:gd name="T59" fmla="*/ 142 h 172"/>
                <a:gd name="T60" fmla="*/ 20 w 365"/>
                <a:gd name="T61" fmla="*/ 101 h 172"/>
                <a:gd name="T62" fmla="*/ 0 w 365"/>
                <a:gd name="T63" fmla="*/ 86 h 172"/>
                <a:gd name="T64" fmla="*/ 0 w 365"/>
                <a:gd name="T65"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5" h="172">
                  <a:moveTo>
                    <a:pt x="0" y="86"/>
                  </a:moveTo>
                  <a:lnTo>
                    <a:pt x="0" y="86"/>
                  </a:lnTo>
                  <a:lnTo>
                    <a:pt x="5" y="71"/>
                  </a:lnTo>
                  <a:lnTo>
                    <a:pt x="15" y="56"/>
                  </a:lnTo>
                  <a:lnTo>
                    <a:pt x="30" y="35"/>
                  </a:lnTo>
                  <a:lnTo>
                    <a:pt x="51" y="20"/>
                  </a:lnTo>
                  <a:lnTo>
                    <a:pt x="76" y="10"/>
                  </a:lnTo>
                  <a:lnTo>
                    <a:pt x="111" y="0"/>
                  </a:lnTo>
                  <a:lnTo>
                    <a:pt x="147" y="0"/>
                  </a:lnTo>
                  <a:lnTo>
                    <a:pt x="147" y="0"/>
                  </a:lnTo>
                  <a:lnTo>
                    <a:pt x="249" y="15"/>
                  </a:lnTo>
                  <a:lnTo>
                    <a:pt x="274" y="20"/>
                  </a:lnTo>
                  <a:lnTo>
                    <a:pt x="294" y="30"/>
                  </a:lnTo>
                  <a:lnTo>
                    <a:pt x="294" y="30"/>
                  </a:lnTo>
                  <a:lnTo>
                    <a:pt x="320" y="45"/>
                  </a:lnTo>
                  <a:lnTo>
                    <a:pt x="345" y="61"/>
                  </a:lnTo>
                  <a:lnTo>
                    <a:pt x="365" y="81"/>
                  </a:lnTo>
                  <a:lnTo>
                    <a:pt x="365" y="81"/>
                  </a:lnTo>
                  <a:lnTo>
                    <a:pt x="355" y="96"/>
                  </a:lnTo>
                  <a:lnTo>
                    <a:pt x="325" y="127"/>
                  </a:lnTo>
                  <a:lnTo>
                    <a:pt x="299" y="142"/>
                  </a:lnTo>
                  <a:lnTo>
                    <a:pt x="274" y="157"/>
                  </a:lnTo>
                  <a:lnTo>
                    <a:pt x="249" y="167"/>
                  </a:lnTo>
                  <a:lnTo>
                    <a:pt x="218" y="172"/>
                  </a:lnTo>
                  <a:lnTo>
                    <a:pt x="218" y="172"/>
                  </a:lnTo>
                  <a:lnTo>
                    <a:pt x="167" y="172"/>
                  </a:lnTo>
                  <a:lnTo>
                    <a:pt x="132" y="167"/>
                  </a:lnTo>
                  <a:lnTo>
                    <a:pt x="101" y="162"/>
                  </a:lnTo>
                  <a:lnTo>
                    <a:pt x="76" y="142"/>
                  </a:lnTo>
                  <a:lnTo>
                    <a:pt x="76" y="142"/>
                  </a:lnTo>
                  <a:lnTo>
                    <a:pt x="20" y="101"/>
                  </a:lnTo>
                  <a:lnTo>
                    <a:pt x="0" y="86"/>
                  </a:lnTo>
                  <a:lnTo>
                    <a:pt x="0" y="8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0" name="Freeform 92"/>
            <p:cNvSpPr>
              <a:spLocks/>
            </p:cNvSpPr>
            <p:nvPr/>
          </p:nvSpPr>
          <p:spPr bwMode="auto">
            <a:xfrm>
              <a:off x="3663" y="1365"/>
              <a:ext cx="386" cy="477"/>
            </a:xfrm>
            <a:custGeom>
              <a:avLst/>
              <a:gdLst>
                <a:gd name="T0" fmla="*/ 234 w 386"/>
                <a:gd name="T1" fmla="*/ 5 h 477"/>
                <a:gd name="T2" fmla="*/ 234 w 386"/>
                <a:gd name="T3" fmla="*/ 5 h 477"/>
                <a:gd name="T4" fmla="*/ 269 w 386"/>
                <a:gd name="T5" fmla="*/ 15 h 477"/>
                <a:gd name="T6" fmla="*/ 305 w 386"/>
                <a:gd name="T7" fmla="*/ 36 h 477"/>
                <a:gd name="T8" fmla="*/ 330 w 386"/>
                <a:gd name="T9" fmla="*/ 61 h 477"/>
                <a:gd name="T10" fmla="*/ 356 w 386"/>
                <a:gd name="T11" fmla="*/ 97 h 477"/>
                <a:gd name="T12" fmla="*/ 371 w 386"/>
                <a:gd name="T13" fmla="*/ 132 h 477"/>
                <a:gd name="T14" fmla="*/ 381 w 386"/>
                <a:gd name="T15" fmla="*/ 178 h 477"/>
                <a:gd name="T16" fmla="*/ 386 w 386"/>
                <a:gd name="T17" fmla="*/ 223 h 477"/>
                <a:gd name="T18" fmla="*/ 381 w 386"/>
                <a:gd name="T19" fmla="*/ 269 h 477"/>
                <a:gd name="T20" fmla="*/ 381 w 386"/>
                <a:gd name="T21" fmla="*/ 269 h 477"/>
                <a:gd name="T22" fmla="*/ 371 w 386"/>
                <a:gd name="T23" fmla="*/ 315 h 477"/>
                <a:gd name="T24" fmla="*/ 351 w 386"/>
                <a:gd name="T25" fmla="*/ 360 h 477"/>
                <a:gd name="T26" fmla="*/ 330 w 386"/>
                <a:gd name="T27" fmla="*/ 396 h 477"/>
                <a:gd name="T28" fmla="*/ 300 w 386"/>
                <a:gd name="T29" fmla="*/ 426 h 477"/>
                <a:gd name="T30" fmla="*/ 264 w 386"/>
                <a:gd name="T31" fmla="*/ 452 h 477"/>
                <a:gd name="T32" fmla="*/ 229 w 386"/>
                <a:gd name="T33" fmla="*/ 467 h 477"/>
                <a:gd name="T34" fmla="*/ 193 w 386"/>
                <a:gd name="T35" fmla="*/ 477 h 477"/>
                <a:gd name="T36" fmla="*/ 153 w 386"/>
                <a:gd name="T37" fmla="*/ 472 h 477"/>
                <a:gd name="T38" fmla="*/ 153 w 386"/>
                <a:gd name="T39" fmla="*/ 472 h 477"/>
                <a:gd name="T40" fmla="*/ 117 w 386"/>
                <a:gd name="T41" fmla="*/ 462 h 477"/>
                <a:gd name="T42" fmla="*/ 87 w 386"/>
                <a:gd name="T43" fmla="*/ 442 h 477"/>
                <a:gd name="T44" fmla="*/ 56 w 386"/>
                <a:gd name="T45" fmla="*/ 416 h 477"/>
                <a:gd name="T46" fmla="*/ 36 w 386"/>
                <a:gd name="T47" fmla="*/ 381 h 477"/>
                <a:gd name="T48" fmla="*/ 16 w 386"/>
                <a:gd name="T49" fmla="*/ 345 h 477"/>
                <a:gd name="T50" fmla="*/ 6 w 386"/>
                <a:gd name="T51" fmla="*/ 300 h 477"/>
                <a:gd name="T52" fmla="*/ 0 w 386"/>
                <a:gd name="T53" fmla="*/ 254 h 477"/>
                <a:gd name="T54" fmla="*/ 6 w 386"/>
                <a:gd name="T55" fmla="*/ 208 h 477"/>
                <a:gd name="T56" fmla="*/ 6 w 386"/>
                <a:gd name="T57" fmla="*/ 208 h 477"/>
                <a:gd name="T58" fmla="*/ 21 w 386"/>
                <a:gd name="T59" fmla="*/ 157 h 477"/>
                <a:gd name="T60" fmla="*/ 36 w 386"/>
                <a:gd name="T61" fmla="*/ 117 h 477"/>
                <a:gd name="T62" fmla="*/ 61 w 386"/>
                <a:gd name="T63" fmla="*/ 81 h 477"/>
                <a:gd name="T64" fmla="*/ 92 w 386"/>
                <a:gd name="T65" fmla="*/ 51 h 477"/>
                <a:gd name="T66" fmla="*/ 122 w 386"/>
                <a:gd name="T67" fmla="*/ 26 h 477"/>
                <a:gd name="T68" fmla="*/ 158 w 386"/>
                <a:gd name="T69" fmla="*/ 10 h 477"/>
                <a:gd name="T70" fmla="*/ 198 w 386"/>
                <a:gd name="T71" fmla="*/ 0 h 477"/>
                <a:gd name="T72" fmla="*/ 234 w 386"/>
                <a:gd name="T73" fmla="*/ 5 h 477"/>
                <a:gd name="T74" fmla="*/ 234 w 386"/>
                <a:gd name="T75" fmla="*/ 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6" h="477">
                  <a:moveTo>
                    <a:pt x="234" y="5"/>
                  </a:moveTo>
                  <a:lnTo>
                    <a:pt x="234" y="5"/>
                  </a:lnTo>
                  <a:lnTo>
                    <a:pt x="269" y="15"/>
                  </a:lnTo>
                  <a:lnTo>
                    <a:pt x="305" y="36"/>
                  </a:lnTo>
                  <a:lnTo>
                    <a:pt x="330" y="61"/>
                  </a:lnTo>
                  <a:lnTo>
                    <a:pt x="356" y="97"/>
                  </a:lnTo>
                  <a:lnTo>
                    <a:pt x="371" y="132"/>
                  </a:lnTo>
                  <a:lnTo>
                    <a:pt x="381" y="178"/>
                  </a:lnTo>
                  <a:lnTo>
                    <a:pt x="386" y="223"/>
                  </a:lnTo>
                  <a:lnTo>
                    <a:pt x="381" y="269"/>
                  </a:lnTo>
                  <a:lnTo>
                    <a:pt x="381" y="269"/>
                  </a:lnTo>
                  <a:lnTo>
                    <a:pt x="371" y="315"/>
                  </a:lnTo>
                  <a:lnTo>
                    <a:pt x="351" y="360"/>
                  </a:lnTo>
                  <a:lnTo>
                    <a:pt x="330" y="396"/>
                  </a:lnTo>
                  <a:lnTo>
                    <a:pt x="300" y="426"/>
                  </a:lnTo>
                  <a:lnTo>
                    <a:pt x="264" y="452"/>
                  </a:lnTo>
                  <a:lnTo>
                    <a:pt x="229" y="467"/>
                  </a:lnTo>
                  <a:lnTo>
                    <a:pt x="193" y="477"/>
                  </a:lnTo>
                  <a:lnTo>
                    <a:pt x="153" y="472"/>
                  </a:lnTo>
                  <a:lnTo>
                    <a:pt x="153" y="472"/>
                  </a:lnTo>
                  <a:lnTo>
                    <a:pt x="117" y="462"/>
                  </a:lnTo>
                  <a:lnTo>
                    <a:pt x="87" y="442"/>
                  </a:lnTo>
                  <a:lnTo>
                    <a:pt x="56" y="416"/>
                  </a:lnTo>
                  <a:lnTo>
                    <a:pt x="36" y="381"/>
                  </a:lnTo>
                  <a:lnTo>
                    <a:pt x="16" y="345"/>
                  </a:lnTo>
                  <a:lnTo>
                    <a:pt x="6" y="300"/>
                  </a:lnTo>
                  <a:lnTo>
                    <a:pt x="0" y="254"/>
                  </a:lnTo>
                  <a:lnTo>
                    <a:pt x="6" y="208"/>
                  </a:lnTo>
                  <a:lnTo>
                    <a:pt x="6" y="208"/>
                  </a:lnTo>
                  <a:lnTo>
                    <a:pt x="21" y="157"/>
                  </a:lnTo>
                  <a:lnTo>
                    <a:pt x="36" y="117"/>
                  </a:lnTo>
                  <a:lnTo>
                    <a:pt x="61" y="81"/>
                  </a:lnTo>
                  <a:lnTo>
                    <a:pt x="92" y="51"/>
                  </a:lnTo>
                  <a:lnTo>
                    <a:pt x="122" y="26"/>
                  </a:lnTo>
                  <a:lnTo>
                    <a:pt x="158" y="10"/>
                  </a:lnTo>
                  <a:lnTo>
                    <a:pt x="198" y="0"/>
                  </a:lnTo>
                  <a:lnTo>
                    <a:pt x="234" y="5"/>
                  </a:lnTo>
                  <a:lnTo>
                    <a:pt x="234"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1" name="Freeform 93"/>
            <p:cNvSpPr>
              <a:spLocks/>
            </p:cNvSpPr>
            <p:nvPr/>
          </p:nvSpPr>
          <p:spPr bwMode="auto">
            <a:xfrm>
              <a:off x="3669" y="1370"/>
              <a:ext cx="375" cy="467"/>
            </a:xfrm>
            <a:custGeom>
              <a:avLst/>
              <a:gdLst>
                <a:gd name="T0" fmla="*/ 228 w 375"/>
                <a:gd name="T1" fmla="*/ 0 h 467"/>
                <a:gd name="T2" fmla="*/ 228 w 375"/>
                <a:gd name="T3" fmla="*/ 0 h 467"/>
                <a:gd name="T4" fmla="*/ 263 w 375"/>
                <a:gd name="T5" fmla="*/ 10 h 467"/>
                <a:gd name="T6" fmla="*/ 294 w 375"/>
                <a:gd name="T7" fmla="*/ 31 h 467"/>
                <a:gd name="T8" fmla="*/ 324 w 375"/>
                <a:gd name="T9" fmla="*/ 56 h 467"/>
                <a:gd name="T10" fmla="*/ 345 w 375"/>
                <a:gd name="T11" fmla="*/ 92 h 467"/>
                <a:gd name="T12" fmla="*/ 365 w 375"/>
                <a:gd name="T13" fmla="*/ 127 h 467"/>
                <a:gd name="T14" fmla="*/ 375 w 375"/>
                <a:gd name="T15" fmla="*/ 173 h 467"/>
                <a:gd name="T16" fmla="*/ 375 w 375"/>
                <a:gd name="T17" fmla="*/ 218 h 467"/>
                <a:gd name="T18" fmla="*/ 375 w 375"/>
                <a:gd name="T19" fmla="*/ 264 h 467"/>
                <a:gd name="T20" fmla="*/ 375 w 375"/>
                <a:gd name="T21" fmla="*/ 264 h 467"/>
                <a:gd name="T22" fmla="*/ 360 w 375"/>
                <a:gd name="T23" fmla="*/ 310 h 467"/>
                <a:gd name="T24" fmla="*/ 345 w 375"/>
                <a:gd name="T25" fmla="*/ 350 h 467"/>
                <a:gd name="T26" fmla="*/ 319 w 375"/>
                <a:gd name="T27" fmla="*/ 386 h 467"/>
                <a:gd name="T28" fmla="*/ 289 w 375"/>
                <a:gd name="T29" fmla="*/ 416 h 467"/>
                <a:gd name="T30" fmla="*/ 258 w 375"/>
                <a:gd name="T31" fmla="*/ 442 h 467"/>
                <a:gd name="T32" fmla="*/ 223 w 375"/>
                <a:gd name="T33" fmla="*/ 457 h 467"/>
                <a:gd name="T34" fmla="*/ 187 w 375"/>
                <a:gd name="T35" fmla="*/ 467 h 467"/>
                <a:gd name="T36" fmla="*/ 147 w 375"/>
                <a:gd name="T37" fmla="*/ 462 h 467"/>
                <a:gd name="T38" fmla="*/ 147 w 375"/>
                <a:gd name="T39" fmla="*/ 462 h 467"/>
                <a:gd name="T40" fmla="*/ 111 w 375"/>
                <a:gd name="T41" fmla="*/ 452 h 467"/>
                <a:gd name="T42" fmla="*/ 81 w 375"/>
                <a:gd name="T43" fmla="*/ 432 h 467"/>
                <a:gd name="T44" fmla="*/ 50 w 375"/>
                <a:gd name="T45" fmla="*/ 406 h 467"/>
                <a:gd name="T46" fmla="*/ 30 w 375"/>
                <a:gd name="T47" fmla="*/ 376 h 467"/>
                <a:gd name="T48" fmla="*/ 15 w 375"/>
                <a:gd name="T49" fmla="*/ 335 h 467"/>
                <a:gd name="T50" fmla="*/ 5 w 375"/>
                <a:gd name="T51" fmla="*/ 295 h 467"/>
                <a:gd name="T52" fmla="*/ 0 w 375"/>
                <a:gd name="T53" fmla="*/ 249 h 467"/>
                <a:gd name="T54" fmla="*/ 5 w 375"/>
                <a:gd name="T55" fmla="*/ 203 h 467"/>
                <a:gd name="T56" fmla="*/ 5 w 375"/>
                <a:gd name="T57" fmla="*/ 203 h 467"/>
                <a:gd name="T58" fmla="*/ 15 w 375"/>
                <a:gd name="T59" fmla="*/ 158 h 467"/>
                <a:gd name="T60" fmla="*/ 35 w 375"/>
                <a:gd name="T61" fmla="*/ 112 h 467"/>
                <a:gd name="T62" fmla="*/ 55 w 375"/>
                <a:gd name="T63" fmla="*/ 76 h 467"/>
                <a:gd name="T64" fmla="*/ 86 w 375"/>
                <a:gd name="T65" fmla="*/ 46 h 467"/>
                <a:gd name="T66" fmla="*/ 116 w 375"/>
                <a:gd name="T67" fmla="*/ 26 h 467"/>
                <a:gd name="T68" fmla="*/ 152 w 375"/>
                <a:gd name="T69" fmla="*/ 5 h 467"/>
                <a:gd name="T70" fmla="*/ 187 w 375"/>
                <a:gd name="T71" fmla="*/ 0 h 467"/>
                <a:gd name="T72" fmla="*/ 228 w 375"/>
                <a:gd name="T73" fmla="*/ 0 h 467"/>
                <a:gd name="T74" fmla="*/ 228 w 375"/>
                <a:gd name="T75"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5" h="467">
                  <a:moveTo>
                    <a:pt x="228" y="0"/>
                  </a:moveTo>
                  <a:lnTo>
                    <a:pt x="228" y="0"/>
                  </a:lnTo>
                  <a:lnTo>
                    <a:pt x="263" y="10"/>
                  </a:lnTo>
                  <a:lnTo>
                    <a:pt x="294" y="31"/>
                  </a:lnTo>
                  <a:lnTo>
                    <a:pt x="324" y="56"/>
                  </a:lnTo>
                  <a:lnTo>
                    <a:pt x="345" y="92"/>
                  </a:lnTo>
                  <a:lnTo>
                    <a:pt x="365" y="127"/>
                  </a:lnTo>
                  <a:lnTo>
                    <a:pt x="375" y="173"/>
                  </a:lnTo>
                  <a:lnTo>
                    <a:pt x="375" y="218"/>
                  </a:lnTo>
                  <a:lnTo>
                    <a:pt x="375" y="264"/>
                  </a:lnTo>
                  <a:lnTo>
                    <a:pt x="375" y="264"/>
                  </a:lnTo>
                  <a:lnTo>
                    <a:pt x="360" y="310"/>
                  </a:lnTo>
                  <a:lnTo>
                    <a:pt x="345" y="350"/>
                  </a:lnTo>
                  <a:lnTo>
                    <a:pt x="319" y="386"/>
                  </a:lnTo>
                  <a:lnTo>
                    <a:pt x="289" y="416"/>
                  </a:lnTo>
                  <a:lnTo>
                    <a:pt x="258" y="442"/>
                  </a:lnTo>
                  <a:lnTo>
                    <a:pt x="223" y="457"/>
                  </a:lnTo>
                  <a:lnTo>
                    <a:pt x="187" y="467"/>
                  </a:lnTo>
                  <a:lnTo>
                    <a:pt x="147" y="462"/>
                  </a:lnTo>
                  <a:lnTo>
                    <a:pt x="147" y="462"/>
                  </a:lnTo>
                  <a:lnTo>
                    <a:pt x="111" y="452"/>
                  </a:lnTo>
                  <a:lnTo>
                    <a:pt x="81" y="432"/>
                  </a:lnTo>
                  <a:lnTo>
                    <a:pt x="50" y="406"/>
                  </a:lnTo>
                  <a:lnTo>
                    <a:pt x="30" y="376"/>
                  </a:lnTo>
                  <a:lnTo>
                    <a:pt x="15" y="335"/>
                  </a:lnTo>
                  <a:lnTo>
                    <a:pt x="5" y="295"/>
                  </a:lnTo>
                  <a:lnTo>
                    <a:pt x="0" y="249"/>
                  </a:lnTo>
                  <a:lnTo>
                    <a:pt x="5" y="203"/>
                  </a:lnTo>
                  <a:lnTo>
                    <a:pt x="5" y="203"/>
                  </a:lnTo>
                  <a:lnTo>
                    <a:pt x="15" y="158"/>
                  </a:lnTo>
                  <a:lnTo>
                    <a:pt x="35" y="112"/>
                  </a:lnTo>
                  <a:lnTo>
                    <a:pt x="55" y="76"/>
                  </a:lnTo>
                  <a:lnTo>
                    <a:pt x="86" y="46"/>
                  </a:lnTo>
                  <a:lnTo>
                    <a:pt x="116" y="26"/>
                  </a:lnTo>
                  <a:lnTo>
                    <a:pt x="152" y="5"/>
                  </a:lnTo>
                  <a:lnTo>
                    <a:pt x="187" y="0"/>
                  </a:lnTo>
                  <a:lnTo>
                    <a:pt x="228" y="0"/>
                  </a:lnTo>
                  <a:lnTo>
                    <a:pt x="228"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2" name="Freeform 94"/>
            <p:cNvSpPr>
              <a:spLocks/>
            </p:cNvSpPr>
            <p:nvPr/>
          </p:nvSpPr>
          <p:spPr bwMode="auto">
            <a:xfrm>
              <a:off x="3674" y="1375"/>
              <a:ext cx="370" cy="457"/>
            </a:xfrm>
            <a:custGeom>
              <a:avLst/>
              <a:gdLst>
                <a:gd name="T0" fmla="*/ 223 w 370"/>
                <a:gd name="T1" fmla="*/ 0 h 457"/>
                <a:gd name="T2" fmla="*/ 223 w 370"/>
                <a:gd name="T3" fmla="*/ 0 h 457"/>
                <a:gd name="T4" fmla="*/ 258 w 370"/>
                <a:gd name="T5" fmla="*/ 10 h 457"/>
                <a:gd name="T6" fmla="*/ 289 w 370"/>
                <a:gd name="T7" fmla="*/ 31 h 457"/>
                <a:gd name="T8" fmla="*/ 314 w 370"/>
                <a:gd name="T9" fmla="*/ 56 h 457"/>
                <a:gd name="T10" fmla="*/ 340 w 370"/>
                <a:gd name="T11" fmla="*/ 87 h 457"/>
                <a:gd name="T12" fmla="*/ 355 w 370"/>
                <a:gd name="T13" fmla="*/ 127 h 457"/>
                <a:gd name="T14" fmla="*/ 365 w 370"/>
                <a:gd name="T15" fmla="*/ 168 h 457"/>
                <a:gd name="T16" fmla="*/ 370 w 370"/>
                <a:gd name="T17" fmla="*/ 213 h 457"/>
                <a:gd name="T18" fmla="*/ 365 w 370"/>
                <a:gd name="T19" fmla="*/ 259 h 457"/>
                <a:gd name="T20" fmla="*/ 365 w 370"/>
                <a:gd name="T21" fmla="*/ 259 h 457"/>
                <a:gd name="T22" fmla="*/ 355 w 370"/>
                <a:gd name="T23" fmla="*/ 305 h 457"/>
                <a:gd name="T24" fmla="*/ 335 w 370"/>
                <a:gd name="T25" fmla="*/ 345 h 457"/>
                <a:gd name="T26" fmla="*/ 309 w 370"/>
                <a:gd name="T27" fmla="*/ 381 h 457"/>
                <a:gd name="T28" fmla="*/ 284 w 370"/>
                <a:gd name="T29" fmla="*/ 406 h 457"/>
                <a:gd name="T30" fmla="*/ 253 w 370"/>
                <a:gd name="T31" fmla="*/ 432 h 457"/>
                <a:gd name="T32" fmla="*/ 218 w 370"/>
                <a:gd name="T33" fmla="*/ 447 h 457"/>
                <a:gd name="T34" fmla="*/ 182 w 370"/>
                <a:gd name="T35" fmla="*/ 457 h 457"/>
                <a:gd name="T36" fmla="*/ 147 w 370"/>
                <a:gd name="T37" fmla="*/ 452 h 457"/>
                <a:gd name="T38" fmla="*/ 147 w 370"/>
                <a:gd name="T39" fmla="*/ 452 h 457"/>
                <a:gd name="T40" fmla="*/ 111 w 370"/>
                <a:gd name="T41" fmla="*/ 442 h 457"/>
                <a:gd name="T42" fmla="*/ 76 w 370"/>
                <a:gd name="T43" fmla="*/ 422 h 457"/>
                <a:gd name="T44" fmla="*/ 50 w 370"/>
                <a:gd name="T45" fmla="*/ 396 h 457"/>
                <a:gd name="T46" fmla="*/ 30 w 370"/>
                <a:gd name="T47" fmla="*/ 366 h 457"/>
                <a:gd name="T48" fmla="*/ 10 w 370"/>
                <a:gd name="T49" fmla="*/ 330 h 457"/>
                <a:gd name="T50" fmla="*/ 0 w 370"/>
                <a:gd name="T51" fmla="*/ 284 h 457"/>
                <a:gd name="T52" fmla="*/ 0 w 370"/>
                <a:gd name="T53" fmla="*/ 244 h 457"/>
                <a:gd name="T54" fmla="*/ 0 w 370"/>
                <a:gd name="T55" fmla="*/ 198 h 457"/>
                <a:gd name="T56" fmla="*/ 0 w 370"/>
                <a:gd name="T57" fmla="*/ 198 h 457"/>
                <a:gd name="T58" fmla="*/ 15 w 370"/>
                <a:gd name="T59" fmla="*/ 153 h 457"/>
                <a:gd name="T60" fmla="*/ 30 w 370"/>
                <a:gd name="T61" fmla="*/ 112 h 457"/>
                <a:gd name="T62" fmla="*/ 55 w 370"/>
                <a:gd name="T63" fmla="*/ 76 h 457"/>
                <a:gd name="T64" fmla="*/ 81 w 370"/>
                <a:gd name="T65" fmla="*/ 46 h 457"/>
                <a:gd name="T66" fmla="*/ 116 w 370"/>
                <a:gd name="T67" fmla="*/ 21 h 457"/>
                <a:gd name="T68" fmla="*/ 147 w 370"/>
                <a:gd name="T69" fmla="*/ 5 h 457"/>
                <a:gd name="T70" fmla="*/ 182 w 370"/>
                <a:gd name="T71" fmla="*/ 0 h 457"/>
                <a:gd name="T72" fmla="*/ 223 w 370"/>
                <a:gd name="T73" fmla="*/ 0 h 457"/>
                <a:gd name="T74" fmla="*/ 223 w 370"/>
                <a:gd name="T7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0" h="457">
                  <a:moveTo>
                    <a:pt x="223" y="0"/>
                  </a:moveTo>
                  <a:lnTo>
                    <a:pt x="223" y="0"/>
                  </a:lnTo>
                  <a:lnTo>
                    <a:pt x="258" y="10"/>
                  </a:lnTo>
                  <a:lnTo>
                    <a:pt x="289" y="31"/>
                  </a:lnTo>
                  <a:lnTo>
                    <a:pt x="314" y="56"/>
                  </a:lnTo>
                  <a:lnTo>
                    <a:pt x="340" y="87"/>
                  </a:lnTo>
                  <a:lnTo>
                    <a:pt x="355" y="127"/>
                  </a:lnTo>
                  <a:lnTo>
                    <a:pt x="365" y="168"/>
                  </a:lnTo>
                  <a:lnTo>
                    <a:pt x="370" y="213"/>
                  </a:lnTo>
                  <a:lnTo>
                    <a:pt x="365" y="259"/>
                  </a:lnTo>
                  <a:lnTo>
                    <a:pt x="365" y="259"/>
                  </a:lnTo>
                  <a:lnTo>
                    <a:pt x="355" y="305"/>
                  </a:lnTo>
                  <a:lnTo>
                    <a:pt x="335" y="345"/>
                  </a:lnTo>
                  <a:lnTo>
                    <a:pt x="309" y="381"/>
                  </a:lnTo>
                  <a:lnTo>
                    <a:pt x="284" y="406"/>
                  </a:lnTo>
                  <a:lnTo>
                    <a:pt x="253" y="432"/>
                  </a:lnTo>
                  <a:lnTo>
                    <a:pt x="218" y="447"/>
                  </a:lnTo>
                  <a:lnTo>
                    <a:pt x="182" y="457"/>
                  </a:lnTo>
                  <a:lnTo>
                    <a:pt x="147" y="452"/>
                  </a:lnTo>
                  <a:lnTo>
                    <a:pt x="147" y="452"/>
                  </a:lnTo>
                  <a:lnTo>
                    <a:pt x="111" y="442"/>
                  </a:lnTo>
                  <a:lnTo>
                    <a:pt x="76" y="422"/>
                  </a:lnTo>
                  <a:lnTo>
                    <a:pt x="50" y="396"/>
                  </a:lnTo>
                  <a:lnTo>
                    <a:pt x="30" y="366"/>
                  </a:lnTo>
                  <a:lnTo>
                    <a:pt x="10" y="330"/>
                  </a:lnTo>
                  <a:lnTo>
                    <a:pt x="0" y="284"/>
                  </a:lnTo>
                  <a:lnTo>
                    <a:pt x="0" y="244"/>
                  </a:lnTo>
                  <a:lnTo>
                    <a:pt x="0" y="198"/>
                  </a:lnTo>
                  <a:lnTo>
                    <a:pt x="0" y="198"/>
                  </a:lnTo>
                  <a:lnTo>
                    <a:pt x="15" y="153"/>
                  </a:lnTo>
                  <a:lnTo>
                    <a:pt x="30" y="112"/>
                  </a:lnTo>
                  <a:lnTo>
                    <a:pt x="55" y="76"/>
                  </a:lnTo>
                  <a:lnTo>
                    <a:pt x="81" y="46"/>
                  </a:lnTo>
                  <a:lnTo>
                    <a:pt x="116" y="21"/>
                  </a:lnTo>
                  <a:lnTo>
                    <a:pt x="147" y="5"/>
                  </a:lnTo>
                  <a:lnTo>
                    <a:pt x="182" y="0"/>
                  </a:lnTo>
                  <a:lnTo>
                    <a:pt x="223" y="0"/>
                  </a:lnTo>
                  <a:lnTo>
                    <a:pt x="223"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3" name="Freeform 95"/>
            <p:cNvSpPr>
              <a:spLocks/>
            </p:cNvSpPr>
            <p:nvPr/>
          </p:nvSpPr>
          <p:spPr bwMode="auto">
            <a:xfrm>
              <a:off x="3674" y="1375"/>
              <a:ext cx="365" cy="452"/>
            </a:xfrm>
            <a:custGeom>
              <a:avLst/>
              <a:gdLst>
                <a:gd name="T0" fmla="*/ 223 w 365"/>
                <a:gd name="T1" fmla="*/ 5 h 452"/>
                <a:gd name="T2" fmla="*/ 223 w 365"/>
                <a:gd name="T3" fmla="*/ 5 h 452"/>
                <a:gd name="T4" fmla="*/ 253 w 365"/>
                <a:gd name="T5" fmla="*/ 16 h 452"/>
                <a:gd name="T6" fmla="*/ 289 w 365"/>
                <a:gd name="T7" fmla="*/ 31 h 452"/>
                <a:gd name="T8" fmla="*/ 314 w 365"/>
                <a:gd name="T9" fmla="*/ 56 h 452"/>
                <a:gd name="T10" fmla="*/ 335 w 365"/>
                <a:gd name="T11" fmla="*/ 92 h 452"/>
                <a:gd name="T12" fmla="*/ 350 w 365"/>
                <a:gd name="T13" fmla="*/ 127 h 452"/>
                <a:gd name="T14" fmla="*/ 360 w 365"/>
                <a:gd name="T15" fmla="*/ 168 h 452"/>
                <a:gd name="T16" fmla="*/ 365 w 365"/>
                <a:gd name="T17" fmla="*/ 208 h 452"/>
                <a:gd name="T18" fmla="*/ 360 w 365"/>
                <a:gd name="T19" fmla="*/ 254 h 452"/>
                <a:gd name="T20" fmla="*/ 360 w 365"/>
                <a:gd name="T21" fmla="*/ 254 h 452"/>
                <a:gd name="T22" fmla="*/ 350 w 365"/>
                <a:gd name="T23" fmla="*/ 300 h 452"/>
                <a:gd name="T24" fmla="*/ 330 w 365"/>
                <a:gd name="T25" fmla="*/ 340 h 452"/>
                <a:gd name="T26" fmla="*/ 309 w 365"/>
                <a:gd name="T27" fmla="*/ 376 h 452"/>
                <a:gd name="T28" fmla="*/ 279 w 365"/>
                <a:gd name="T29" fmla="*/ 406 h 452"/>
                <a:gd name="T30" fmla="*/ 248 w 365"/>
                <a:gd name="T31" fmla="*/ 427 h 452"/>
                <a:gd name="T32" fmla="*/ 218 w 365"/>
                <a:gd name="T33" fmla="*/ 442 h 452"/>
                <a:gd name="T34" fmla="*/ 182 w 365"/>
                <a:gd name="T35" fmla="*/ 452 h 452"/>
                <a:gd name="T36" fmla="*/ 147 w 365"/>
                <a:gd name="T37" fmla="*/ 447 h 452"/>
                <a:gd name="T38" fmla="*/ 147 w 365"/>
                <a:gd name="T39" fmla="*/ 447 h 452"/>
                <a:gd name="T40" fmla="*/ 111 w 365"/>
                <a:gd name="T41" fmla="*/ 437 h 452"/>
                <a:gd name="T42" fmla="*/ 81 w 365"/>
                <a:gd name="T43" fmla="*/ 416 h 452"/>
                <a:gd name="T44" fmla="*/ 50 w 365"/>
                <a:gd name="T45" fmla="*/ 391 h 452"/>
                <a:gd name="T46" fmla="*/ 30 w 365"/>
                <a:gd name="T47" fmla="*/ 361 h 452"/>
                <a:gd name="T48" fmla="*/ 15 w 365"/>
                <a:gd name="T49" fmla="*/ 325 h 452"/>
                <a:gd name="T50" fmla="*/ 5 w 365"/>
                <a:gd name="T51" fmla="*/ 284 h 452"/>
                <a:gd name="T52" fmla="*/ 0 w 365"/>
                <a:gd name="T53" fmla="*/ 239 h 452"/>
                <a:gd name="T54" fmla="*/ 5 w 365"/>
                <a:gd name="T55" fmla="*/ 193 h 452"/>
                <a:gd name="T56" fmla="*/ 5 w 365"/>
                <a:gd name="T57" fmla="*/ 193 h 452"/>
                <a:gd name="T58" fmla="*/ 15 w 365"/>
                <a:gd name="T59" fmla="*/ 153 h 452"/>
                <a:gd name="T60" fmla="*/ 35 w 365"/>
                <a:gd name="T61" fmla="*/ 112 h 452"/>
                <a:gd name="T62" fmla="*/ 55 w 365"/>
                <a:gd name="T63" fmla="*/ 76 h 452"/>
                <a:gd name="T64" fmla="*/ 86 w 365"/>
                <a:gd name="T65" fmla="*/ 46 h 452"/>
                <a:gd name="T66" fmla="*/ 116 w 365"/>
                <a:gd name="T67" fmla="*/ 26 h 452"/>
                <a:gd name="T68" fmla="*/ 147 w 365"/>
                <a:gd name="T69" fmla="*/ 10 h 452"/>
                <a:gd name="T70" fmla="*/ 182 w 365"/>
                <a:gd name="T71" fmla="*/ 0 h 452"/>
                <a:gd name="T72" fmla="*/ 223 w 365"/>
                <a:gd name="T73" fmla="*/ 5 h 452"/>
                <a:gd name="T74" fmla="*/ 223 w 365"/>
                <a:gd name="T75" fmla="*/ 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5" h="452">
                  <a:moveTo>
                    <a:pt x="223" y="5"/>
                  </a:moveTo>
                  <a:lnTo>
                    <a:pt x="223" y="5"/>
                  </a:lnTo>
                  <a:lnTo>
                    <a:pt x="253" y="16"/>
                  </a:lnTo>
                  <a:lnTo>
                    <a:pt x="289" y="31"/>
                  </a:lnTo>
                  <a:lnTo>
                    <a:pt x="314" y="56"/>
                  </a:lnTo>
                  <a:lnTo>
                    <a:pt x="335" y="92"/>
                  </a:lnTo>
                  <a:lnTo>
                    <a:pt x="350" y="127"/>
                  </a:lnTo>
                  <a:lnTo>
                    <a:pt x="360" y="168"/>
                  </a:lnTo>
                  <a:lnTo>
                    <a:pt x="365" y="208"/>
                  </a:lnTo>
                  <a:lnTo>
                    <a:pt x="360" y="254"/>
                  </a:lnTo>
                  <a:lnTo>
                    <a:pt x="360" y="254"/>
                  </a:lnTo>
                  <a:lnTo>
                    <a:pt x="350" y="300"/>
                  </a:lnTo>
                  <a:lnTo>
                    <a:pt x="330" y="340"/>
                  </a:lnTo>
                  <a:lnTo>
                    <a:pt x="309" y="376"/>
                  </a:lnTo>
                  <a:lnTo>
                    <a:pt x="279" y="406"/>
                  </a:lnTo>
                  <a:lnTo>
                    <a:pt x="248" y="427"/>
                  </a:lnTo>
                  <a:lnTo>
                    <a:pt x="218" y="442"/>
                  </a:lnTo>
                  <a:lnTo>
                    <a:pt x="182" y="452"/>
                  </a:lnTo>
                  <a:lnTo>
                    <a:pt x="147" y="447"/>
                  </a:lnTo>
                  <a:lnTo>
                    <a:pt x="147" y="447"/>
                  </a:lnTo>
                  <a:lnTo>
                    <a:pt x="111" y="437"/>
                  </a:lnTo>
                  <a:lnTo>
                    <a:pt x="81" y="416"/>
                  </a:lnTo>
                  <a:lnTo>
                    <a:pt x="50" y="391"/>
                  </a:lnTo>
                  <a:lnTo>
                    <a:pt x="30" y="361"/>
                  </a:lnTo>
                  <a:lnTo>
                    <a:pt x="15" y="325"/>
                  </a:lnTo>
                  <a:lnTo>
                    <a:pt x="5" y="284"/>
                  </a:lnTo>
                  <a:lnTo>
                    <a:pt x="0" y="239"/>
                  </a:lnTo>
                  <a:lnTo>
                    <a:pt x="5" y="193"/>
                  </a:lnTo>
                  <a:lnTo>
                    <a:pt x="5" y="193"/>
                  </a:lnTo>
                  <a:lnTo>
                    <a:pt x="15" y="153"/>
                  </a:lnTo>
                  <a:lnTo>
                    <a:pt x="35" y="112"/>
                  </a:lnTo>
                  <a:lnTo>
                    <a:pt x="55" y="76"/>
                  </a:lnTo>
                  <a:lnTo>
                    <a:pt x="86" y="46"/>
                  </a:lnTo>
                  <a:lnTo>
                    <a:pt x="116" y="26"/>
                  </a:lnTo>
                  <a:lnTo>
                    <a:pt x="147" y="10"/>
                  </a:lnTo>
                  <a:lnTo>
                    <a:pt x="182" y="0"/>
                  </a:lnTo>
                  <a:lnTo>
                    <a:pt x="223" y="5"/>
                  </a:lnTo>
                  <a:lnTo>
                    <a:pt x="223" y="5"/>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4" name="Freeform 96"/>
            <p:cNvSpPr>
              <a:spLocks/>
            </p:cNvSpPr>
            <p:nvPr/>
          </p:nvSpPr>
          <p:spPr bwMode="auto">
            <a:xfrm>
              <a:off x="3679" y="1380"/>
              <a:ext cx="355" cy="442"/>
            </a:xfrm>
            <a:custGeom>
              <a:avLst/>
              <a:gdLst>
                <a:gd name="T0" fmla="*/ 213 w 355"/>
                <a:gd name="T1" fmla="*/ 0 h 442"/>
                <a:gd name="T2" fmla="*/ 213 w 355"/>
                <a:gd name="T3" fmla="*/ 0 h 442"/>
                <a:gd name="T4" fmla="*/ 248 w 355"/>
                <a:gd name="T5" fmla="*/ 11 h 442"/>
                <a:gd name="T6" fmla="*/ 279 w 355"/>
                <a:gd name="T7" fmla="*/ 31 h 442"/>
                <a:gd name="T8" fmla="*/ 304 w 355"/>
                <a:gd name="T9" fmla="*/ 56 h 442"/>
                <a:gd name="T10" fmla="*/ 325 w 355"/>
                <a:gd name="T11" fmla="*/ 87 h 442"/>
                <a:gd name="T12" fmla="*/ 345 w 355"/>
                <a:gd name="T13" fmla="*/ 122 h 442"/>
                <a:gd name="T14" fmla="*/ 350 w 355"/>
                <a:gd name="T15" fmla="*/ 163 h 442"/>
                <a:gd name="T16" fmla="*/ 355 w 355"/>
                <a:gd name="T17" fmla="*/ 203 h 442"/>
                <a:gd name="T18" fmla="*/ 350 w 355"/>
                <a:gd name="T19" fmla="*/ 249 h 442"/>
                <a:gd name="T20" fmla="*/ 350 w 355"/>
                <a:gd name="T21" fmla="*/ 249 h 442"/>
                <a:gd name="T22" fmla="*/ 340 w 355"/>
                <a:gd name="T23" fmla="*/ 295 h 442"/>
                <a:gd name="T24" fmla="*/ 325 w 355"/>
                <a:gd name="T25" fmla="*/ 330 h 442"/>
                <a:gd name="T26" fmla="*/ 299 w 355"/>
                <a:gd name="T27" fmla="*/ 366 h 442"/>
                <a:gd name="T28" fmla="*/ 274 w 355"/>
                <a:gd name="T29" fmla="*/ 396 h 442"/>
                <a:gd name="T30" fmla="*/ 243 w 355"/>
                <a:gd name="T31" fmla="*/ 417 h 442"/>
                <a:gd name="T32" fmla="*/ 213 w 355"/>
                <a:gd name="T33" fmla="*/ 432 h 442"/>
                <a:gd name="T34" fmla="*/ 177 w 355"/>
                <a:gd name="T35" fmla="*/ 442 h 442"/>
                <a:gd name="T36" fmla="*/ 142 w 355"/>
                <a:gd name="T37" fmla="*/ 437 h 442"/>
                <a:gd name="T38" fmla="*/ 142 w 355"/>
                <a:gd name="T39" fmla="*/ 437 h 442"/>
                <a:gd name="T40" fmla="*/ 106 w 355"/>
                <a:gd name="T41" fmla="*/ 427 h 442"/>
                <a:gd name="T42" fmla="*/ 76 w 355"/>
                <a:gd name="T43" fmla="*/ 411 h 442"/>
                <a:gd name="T44" fmla="*/ 50 w 355"/>
                <a:gd name="T45" fmla="*/ 386 h 442"/>
                <a:gd name="T46" fmla="*/ 30 w 355"/>
                <a:gd name="T47" fmla="*/ 351 h 442"/>
                <a:gd name="T48" fmla="*/ 15 w 355"/>
                <a:gd name="T49" fmla="*/ 315 h 442"/>
                <a:gd name="T50" fmla="*/ 5 w 355"/>
                <a:gd name="T51" fmla="*/ 279 h 442"/>
                <a:gd name="T52" fmla="*/ 0 w 355"/>
                <a:gd name="T53" fmla="*/ 234 h 442"/>
                <a:gd name="T54" fmla="*/ 5 w 355"/>
                <a:gd name="T55" fmla="*/ 188 h 442"/>
                <a:gd name="T56" fmla="*/ 5 w 355"/>
                <a:gd name="T57" fmla="*/ 188 h 442"/>
                <a:gd name="T58" fmla="*/ 15 w 355"/>
                <a:gd name="T59" fmla="*/ 148 h 442"/>
                <a:gd name="T60" fmla="*/ 30 w 355"/>
                <a:gd name="T61" fmla="*/ 107 h 442"/>
                <a:gd name="T62" fmla="*/ 56 w 355"/>
                <a:gd name="T63" fmla="*/ 71 h 442"/>
                <a:gd name="T64" fmla="*/ 81 w 355"/>
                <a:gd name="T65" fmla="*/ 46 h 442"/>
                <a:gd name="T66" fmla="*/ 111 w 355"/>
                <a:gd name="T67" fmla="*/ 21 h 442"/>
                <a:gd name="T68" fmla="*/ 142 w 355"/>
                <a:gd name="T69" fmla="*/ 5 h 442"/>
                <a:gd name="T70" fmla="*/ 177 w 355"/>
                <a:gd name="T71" fmla="*/ 0 h 442"/>
                <a:gd name="T72" fmla="*/ 213 w 355"/>
                <a:gd name="T73" fmla="*/ 0 h 442"/>
                <a:gd name="T74" fmla="*/ 213 w 355"/>
                <a:gd name="T75"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5" h="442">
                  <a:moveTo>
                    <a:pt x="213" y="0"/>
                  </a:moveTo>
                  <a:lnTo>
                    <a:pt x="213" y="0"/>
                  </a:lnTo>
                  <a:lnTo>
                    <a:pt x="248" y="11"/>
                  </a:lnTo>
                  <a:lnTo>
                    <a:pt x="279" y="31"/>
                  </a:lnTo>
                  <a:lnTo>
                    <a:pt x="304" y="56"/>
                  </a:lnTo>
                  <a:lnTo>
                    <a:pt x="325" y="87"/>
                  </a:lnTo>
                  <a:lnTo>
                    <a:pt x="345" y="122"/>
                  </a:lnTo>
                  <a:lnTo>
                    <a:pt x="350" y="163"/>
                  </a:lnTo>
                  <a:lnTo>
                    <a:pt x="355" y="203"/>
                  </a:lnTo>
                  <a:lnTo>
                    <a:pt x="350" y="249"/>
                  </a:lnTo>
                  <a:lnTo>
                    <a:pt x="350" y="249"/>
                  </a:lnTo>
                  <a:lnTo>
                    <a:pt x="340" y="295"/>
                  </a:lnTo>
                  <a:lnTo>
                    <a:pt x="325" y="330"/>
                  </a:lnTo>
                  <a:lnTo>
                    <a:pt x="299" y="366"/>
                  </a:lnTo>
                  <a:lnTo>
                    <a:pt x="274" y="396"/>
                  </a:lnTo>
                  <a:lnTo>
                    <a:pt x="243" y="417"/>
                  </a:lnTo>
                  <a:lnTo>
                    <a:pt x="213" y="432"/>
                  </a:lnTo>
                  <a:lnTo>
                    <a:pt x="177" y="442"/>
                  </a:lnTo>
                  <a:lnTo>
                    <a:pt x="142" y="437"/>
                  </a:lnTo>
                  <a:lnTo>
                    <a:pt x="142" y="437"/>
                  </a:lnTo>
                  <a:lnTo>
                    <a:pt x="106" y="427"/>
                  </a:lnTo>
                  <a:lnTo>
                    <a:pt x="76" y="411"/>
                  </a:lnTo>
                  <a:lnTo>
                    <a:pt x="50" y="386"/>
                  </a:lnTo>
                  <a:lnTo>
                    <a:pt x="30" y="351"/>
                  </a:lnTo>
                  <a:lnTo>
                    <a:pt x="15" y="315"/>
                  </a:lnTo>
                  <a:lnTo>
                    <a:pt x="5" y="279"/>
                  </a:lnTo>
                  <a:lnTo>
                    <a:pt x="0" y="234"/>
                  </a:lnTo>
                  <a:lnTo>
                    <a:pt x="5" y="188"/>
                  </a:lnTo>
                  <a:lnTo>
                    <a:pt x="5" y="188"/>
                  </a:lnTo>
                  <a:lnTo>
                    <a:pt x="15" y="148"/>
                  </a:lnTo>
                  <a:lnTo>
                    <a:pt x="30" y="107"/>
                  </a:lnTo>
                  <a:lnTo>
                    <a:pt x="56" y="71"/>
                  </a:lnTo>
                  <a:lnTo>
                    <a:pt x="81" y="46"/>
                  </a:lnTo>
                  <a:lnTo>
                    <a:pt x="111" y="21"/>
                  </a:lnTo>
                  <a:lnTo>
                    <a:pt x="142" y="5"/>
                  </a:lnTo>
                  <a:lnTo>
                    <a:pt x="177" y="0"/>
                  </a:lnTo>
                  <a:lnTo>
                    <a:pt x="213" y="0"/>
                  </a:lnTo>
                  <a:lnTo>
                    <a:pt x="213"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5" name="Freeform 97"/>
            <p:cNvSpPr>
              <a:spLocks/>
            </p:cNvSpPr>
            <p:nvPr/>
          </p:nvSpPr>
          <p:spPr bwMode="auto">
            <a:xfrm>
              <a:off x="3684" y="1385"/>
              <a:ext cx="345" cy="427"/>
            </a:xfrm>
            <a:custGeom>
              <a:avLst/>
              <a:gdLst>
                <a:gd name="T0" fmla="*/ 208 w 345"/>
                <a:gd name="T1" fmla="*/ 0 h 427"/>
                <a:gd name="T2" fmla="*/ 208 w 345"/>
                <a:gd name="T3" fmla="*/ 0 h 427"/>
                <a:gd name="T4" fmla="*/ 243 w 345"/>
                <a:gd name="T5" fmla="*/ 11 h 427"/>
                <a:gd name="T6" fmla="*/ 274 w 345"/>
                <a:gd name="T7" fmla="*/ 26 h 427"/>
                <a:gd name="T8" fmla="*/ 299 w 345"/>
                <a:gd name="T9" fmla="*/ 51 h 427"/>
                <a:gd name="T10" fmla="*/ 320 w 345"/>
                <a:gd name="T11" fmla="*/ 82 h 427"/>
                <a:gd name="T12" fmla="*/ 335 w 345"/>
                <a:gd name="T13" fmla="*/ 117 h 427"/>
                <a:gd name="T14" fmla="*/ 345 w 345"/>
                <a:gd name="T15" fmla="*/ 158 h 427"/>
                <a:gd name="T16" fmla="*/ 345 w 345"/>
                <a:gd name="T17" fmla="*/ 198 h 427"/>
                <a:gd name="T18" fmla="*/ 345 w 345"/>
                <a:gd name="T19" fmla="*/ 244 h 427"/>
                <a:gd name="T20" fmla="*/ 345 w 345"/>
                <a:gd name="T21" fmla="*/ 244 h 427"/>
                <a:gd name="T22" fmla="*/ 330 w 345"/>
                <a:gd name="T23" fmla="*/ 285 h 427"/>
                <a:gd name="T24" fmla="*/ 314 w 345"/>
                <a:gd name="T25" fmla="*/ 325 h 427"/>
                <a:gd name="T26" fmla="*/ 294 w 345"/>
                <a:gd name="T27" fmla="*/ 356 h 427"/>
                <a:gd name="T28" fmla="*/ 269 w 345"/>
                <a:gd name="T29" fmla="*/ 386 h 427"/>
                <a:gd name="T30" fmla="*/ 238 w 345"/>
                <a:gd name="T31" fmla="*/ 406 h 427"/>
                <a:gd name="T32" fmla="*/ 203 w 345"/>
                <a:gd name="T33" fmla="*/ 422 h 427"/>
                <a:gd name="T34" fmla="*/ 172 w 345"/>
                <a:gd name="T35" fmla="*/ 427 h 427"/>
                <a:gd name="T36" fmla="*/ 137 w 345"/>
                <a:gd name="T37" fmla="*/ 427 h 427"/>
                <a:gd name="T38" fmla="*/ 137 w 345"/>
                <a:gd name="T39" fmla="*/ 427 h 427"/>
                <a:gd name="T40" fmla="*/ 101 w 345"/>
                <a:gd name="T41" fmla="*/ 417 h 427"/>
                <a:gd name="T42" fmla="*/ 71 w 345"/>
                <a:gd name="T43" fmla="*/ 401 h 427"/>
                <a:gd name="T44" fmla="*/ 45 w 345"/>
                <a:gd name="T45" fmla="*/ 376 h 427"/>
                <a:gd name="T46" fmla="*/ 25 w 345"/>
                <a:gd name="T47" fmla="*/ 346 h 427"/>
                <a:gd name="T48" fmla="*/ 10 w 345"/>
                <a:gd name="T49" fmla="*/ 310 h 427"/>
                <a:gd name="T50" fmla="*/ 0 w 345"/>
                <a:gd name="T51" fmla="*/ 269 h 427"/>
                <a:gd name="T52" fmla="*/ 0 w 345"/>
                <a:gd name="T53" fmla="*/ 229 h 427"/>
                <a:gd name="T54" fmla="*/ 0 w 345"/>
                <a:gd name="T55" fmla="*/ 183 h 427"/>
                <a:gd name="T56" fmla="*/ 0 w 345"/>
                <a:gd name="T57" fmla="*/ 183 h 427"/>
                <a:gd name="T58" fmla="*/ 10 w 345"/>
                <a:gd name="T59" fmla="*/ 143 h 427"/>
                <a:gd name="T60" fmla="*/ 30 w 345"/>
                <a:gd name="T61" fmla="*/ 102 h 427"/>
                <a:gd name="T62" fmla="*/ 51 w 345"/>
                <a:gd name="T63" fmla="*/ 71 h 427"/>
                <a:gd name="T64" fmla="*/ 76 w 345"/>
                <a:gd name="T65" fmla="*/ 41 h 427"/>
                <a:gd name="T66" fmla="*/ 106 w 345"/>
                <a:gd name="T67" fmla="*/ 21 h 427"/>
                <a:gd name="T68" fmla="*/ 142 w 345"/>
                <a:gd name="T69" fmla="*/ 6 h 427"/>
                <a:gd name="T70" fmla="*/ 172 w 345"/>
                <a:gd name="T71" fmla="*/ 0 h 427"/>
                <a:gd name="T72" fmla="*/ 208 w 345"/>
                <a:gd name="T73" fmla="*/ 0 h 427"/>
                <a:gd name="T74" fmla="*/ 208 w 345"/>
                <a:gd name="T75"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427">
                  <a:moveTo>
                    <a:pt x="208" y="0"/>
                  </a:moveTo>
                  <a:lnTo>
                    <a:pt x="208" y="0"/>
                  </a:lnTo>
                  <a:lnTo>
                    <a:pt x="243" y="11"/>
                  </a:lnTo>
                  <a:lnTo>
                    <a:pt x="274" y="26"/>
                  </a:lnTo>
                  <a:lnTo>
                    <a:pt x="299" y="51"/>
                  </a:lnTo>
                  <a:lnTo>
                    <a:pt x="320" y="82"/>
                  </a:lnTo>
                  <a:lnTo>
                    <a:pt x="335" y="117"/>
                  </a:lnTo>
                  <a:lnTo>
                    <a:pt x="345" y="158"/>
                  </a:lnTo>
                  <a:lnTo>
                    <a:pt x="345" y="198"/>
                  </a:lnTo>
                  <a:lnTo>
                    <a:pt x="345" y="244"/>
                  </a:lnTo>
                  <a:lnTo>
                    <a:pt x="345" y="244"/>
                  </a:lnTo>
                  <a:lnTo>
                    <a:pt x="330" y="285"/>
                  </a:lnTo>
                  <a:lnTo>
                    <a:pt x="314" y="325"/>
                  </a:lnTo>
                  <a:lnTo>
                    <a:pt x="294" y="356"/>
                  </a:lnTo>
                  <a:lnTo>
                    <a:pt x="269" y="386"/>
                  </a:lnTo>
                  <a:lnTo>
                    <a:pt x="238" y="406"/>
                  </a:lnTo>
                  <a:lnTo>
                    <a:pt x="203" y="422"/>
                  </a:lnTo>
                  <a:lnTo>
                    <a:pt x="172" y="427"/>
                  </a:lnTo>
                  <a:lnTo>
                    <a:pt x="137" y="427"/>
                  </a:lnTo>
                  <a:lnTo>
                    <a:pt x="137" y="427"/>
                  </a:lnTo>
                  <a:lnTo>
                    <a:pt x="101" y="417"/>
                  </a:lnTo>
                  <a:lnTo>
                    <a:pt x="71" y="401"/>
                  </a:lnTo>
                  <a:lnTo>
                    <a:pt x="45" y="376"/>
                  </a:lnTo>
                  <a:lnTo>
                    <a:pt x="25" y="346"/>
                  </a:lnTo>
                  <a:lnTo>
                    <a:pt x="10" y="310"/>
                  </a:lnTo>
                  <a:lnTo>
                    <a:pt x="0" y="269"/>
                  </a:lnTo>
                  <a:lnTo>
                    <a:pt x="0" y="229"/>
                  </a:lnTo>
                  <a:lnTo>
                    <a:pt x="0" y="183"/>
                  </a:lnTo>
                  <a:lnTo>
                    <a:pt x="0" y="183"/>
                  </a:lnTo>
                  <a:lnTo>
                    <a:pt x="10" y="143"/>
                  </a:lnTo>
                  <a:lnTo>
                    <a:pt x="30" y="102"/>
                  </a:lnTo>
                  <a:lnTo>
                    <a:pt x="51" y="71"/>
                  </a:lnTo>
                  <a:lnTo>
                    <a:pt x="76" y="41"/>
                  </a:lnTo>
                  <a:lnTo>
                    <a:pt x="106" y="21"/>
                  </a:lnTo>
                  <a:lnTo>
                    <a:pt x="142" y="6"/>
                  </a:lnTo>
                  <a:lnTo>
                    <a:pt x="172" y="0"/>
                  </a:lnTo>
                  <a:lnTo>
                    <a:pt x="208" y="0"/>
                  </a:lnTo>
                  <a:lnTo>
                    <a:pt x="208"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6" name="Freeform 98"/>
            <p:cNvSpPr>
              <a:spLocks/>
            </p:cNvSpPr>
            <p:nvPr/>
          </p:nvSpPr>
          <p:spPr bwMode="auto">
            <a:xfrm>
              <a:off x="3684" y="1385"/>
              <a:ext cx="345" cy="422"/>
            </a:xfrm>
            <a:custGeom>
              <a:avLst/>
              <a:gdLst>
                <a:gd name="T0" fmla="*/ 208 w 345"/>
                <a:gd name="T1" fmla="*/ 6 h 422"/>
                <a:gd name="T2" fmla="*/ 208 w 345"/>
                <a:gd name="T3" fmla="*/ 6 h 422"/>
                <a:gd name="T4" fmla="*/ 238 w 345"/>
                <a:gd name="T5" fmla="*/ 16 h 422"/>
                <a:gd name="T6" fmla="*/ 269 w 345"/>
                <a:gd name="T7" fmla="*/ 31 h 422"/>
                <a:gd name="T8" fmla="*/ 294 w 345"/>
                <a:gd name="T9" fmla="*/ 56 h 422"/>
                <a:gd name="T10" fmla="*/ 314 w 345"/>
                <a:gd name="T11" fmla="*/ 87 h 422"/>
                <a:gd name="T12" fmla="*/ 330 w 345"/>
                <a:gd name="T13" fmla="*/ 117 h 422"/>
                <a:gd name="T14" fmla="*/ 340 w 345"/>
                <a:gd name="T15" fmla="*/ 158 h 422"/>
                <a:gd name="T16" fmla="*/ 345 w 345"/>
                <a:gd name="T17" fmla="*/ 198 h 422"/>
                <a:gd name="T18" fmla="*/ 340 w 345"/>
                <a:gd name="T19" fmla="*/ 244 h 422"/>
                <a:gd name="T20" fmla="*/ 340 w 345"/>
                <a:gd name="T21" fmla="*/ 244 h 422"/>
                <a:gd name="T22" fmla="*/ 330 w 345"/>
                <a:gd name="T23" fmla="*/ 285 h 422"/>
                <a:gd name="T24" fmla="*/ 309 w 345"/>
                <a:gd name="T25" fmla="*/ 320 h 422"/>
                <a:gd name="T26" fmla="*/ 289 w 345"/>
                <a:gd name="T27" fmla="*/ 356 h 422"/>
                <a:gd name="T28" fmla="*/ 264 w 345"/>
                <a:gd name="T29" fmla="*/ 381 h 422"/>
                <a:gd name="T30" fmla="*/ 233 w 345"/>
                <a:gd name="T31" fmla="*/ 401 h 422"/>
                <a:gd name="T32" fmla="*/ 203 w 345"/>
                <a:gd name="T33" fmla="*/ 417 h 422"/>
                <a:gd name="T34" fmla="*/ 172 w 345"/>
                <a:gd name="T35" fmla="*/ 422 h 422"/>
                <a:gd name="T36" fmla="*/ 137 w 345"/>
                <a:gd name="T37" fmla="*/ 422 h 422"/>
                <a:gd name="T38" fmla="*/ 137 w 345"/>
                <a:gd name="T39" fmla="*/ 422 h 422"/>
                <a:gd name="T40" fmla="*/ 101 w 345"/>
                <a:gd name="T41" fmla="*/ 412 h 422"/>
                <a:gd name="T42" fmla="*/ 76 w 345"/>
                <a:gd name="T43" fmla="*/ 396 h 422"/>
                <a:gd name="T44" fmla="*/ 51 w 345"/>
                <a:gd name="T45" fmla="*/ 371 h 422"/>
                <a:gd name="T46" fmla="*/ 30 w 345"/>
                <a:gd name="T47" fmla="*/ 340 h 422"/>
                <a:gd name="T48" fmla="*/ 15 w 345"/>
                <a:gd name="T49" fmla="*/ 305 h 422"/>
                <a:gd name="T50" fmla="*/ 5 w 345"/>
                <a:gd name="T51" fmla="*/ 269 h 422"/>
                <a:gd name="T52" fmla="*/ 0 w 345"/>
                <a:gd name="T53" fmla="*/ 229 h 422"/>
                <a:gd name="T54" fmla="*/ 5 w 345"/>
                <a:gd name="T55" fmla="*/ 183 h 422"/>
                <a:gd name="T56" fmla="*/ 5 w 345"/>
                <a:gd name="T57" fmla="*/ 183 h 422"/>
                <a:gd name="T58" fmla="*/ 15 w 345"/>
                <a:gd name="T59" fmla="*/ 143 h 422"/>
                <a:gd name="T60" fmla="*/ 30 w 345"/>
                <a:gd name="T61" fmla="*/ 107 h 422"/>
                <a:gd name="T62" fmla="*/ 56 w 345"/>
                <a:gd name="T63" fmla="*/ 71 h 422"/>
                <a:gd name="T64" fmla="*/ 81 w 345"/>
                <a:gd name="T65" fmla="*/ 46 h 422"/>
                <a:gd name="T66" fmla="*/ 106 w 345"/>
                <a:gd name="T67" fmla="*/ 26 h 422"/>
                <a:gd name="T68" fmla="*/ 142 w 345"/>
                <a:gd name="T69" fmla="*/ 11 h 422"/>
                <a:gd name="T70" fmla="*/ 172 w 345"/>
                <a:gd name="T71" fmla="*/ 0 h 422"/>
                <a:gd name="T72" fmla="*/ 208 w 345"/>
                <a:gd name="T73" fmla="*/ 6 h 422"/>
                <a:gd name="T74" fmla="*/ 208 w 345"/>
                <a:gd name="T75" fmla="*/ 6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422">
                  <a:moveTo>
                    <a:pt x="208" y="6"/>
                  </a:moveTo>
                  <a:lnTo>
                    <a:pt x="208" y="6"/>
                  </a:lnTo>
                  <a:lnTo>
                    <a:pt x="238" y="16"/>
                  </a:lnTo>
                  <a:lnTo>
                    <a:pt x="269" y="31"/>
                  </a:lnTo>
                  <a:lnTo>
                    <a:pt x="294" y="56"/>
                  </a:lnTo>
                  <a:lnTo>
                    <a:pt x="314" y="87"/>
                  </a:lnTo>
                  <a:lnTo>
                    <a:pt x="330" y="117"/>
                  </a:lnTo>
                  <a:lnTo>
                    <a:pt x="340" y="158"/>
                  </a:lnTo>
                  <a:lnTo>
                    <a:pt x="345" y="198"/>
                  </a:lnTo>
                  <a:lnTo>
                    <a:pt x="340" y="244"/>
                  </a:lnTo>
                  <a:lnTo>
                    <a:pt x="340" y="244"/>
                  </a:lnTo>
                  <a:lnTo>
                    <a:pt x="330" y="285"/>
                  </a:lnTo>
                  <a:lnTo>
                    <a:pt x="309" y="320"/>
                  </a:lnTo>
                  <a:lnTo>
                    <a:pt x="289" y="356"/>
                  </a:lnTo>
                  <a:lnTo>
                    <a:pt x="264" y="381"/>
                  </a:lnTo>
                  <a:lnTo>
                    <a:pt x="233" y="401"/>
                  </a:lnTo>
                  <a:lnTo>
                    <a:pt x="203" y="417"/>
                  </a:lnTo>
                  <a:lnTo>
                    <a:pt x="172" y="422"/>
                  </a:lnTo>
                  <a:lnTo>
                    <a:pt x="137" y="422"/>
                  </a:lnTo>
                  <a:lnTo>
                    <a:pt x="137" y="422"/>
                  </a:lnTo>
                  <a:lnTo>
                    <a:pt x="101" y="412"/>
                  </a:lnTo>
                  <a:lnTo>
                    <a:pt x="76" y="396"/>
                  </a:lnTo>
                  <a:lnTo>
                    <a:pt x="51" y="371"/>
                  </a:lnTo>
                  <a:lnTo>
                    <a:pt x="30" y="340"/>
                  </a:lnTo>
                  <a:lnTo>
                    <a:pt x="15" y="305"/>
                  </a:lnTo>
                  <a:lnTo>
                    <a:pt x="5" y="269"/>
                  </a:lnTo>
                  <a:lnTo>
                    <a:pt x="0" y="229"/>
                  </a:lnTo>
                  <a:lnTo>
                    <a:pt x="5" y="183"/>
                  </a:lnTo>
                  <a:lnTo>
                    <a:pt x="5" y="183"/>
                  </a:lnTo>
                  <a:lnTo>
                    <a:pt x="15" y="143"/>
                  </a:lnTo>
                  <a:lnTo>
                    <a:pt x="30" y="107"/>
                  </a:lnTo>
                  <a:lnTo>
                    <a:pt x="56" y="71"/>
                  </a:lnTo>
                  <a:lnTo>
                    <a:pt x="81" y="46"/>
                  </a:lnTo>
                  <a:lnTo>
                    <a:pt x="106" y="26"/>
                  </a:lnTo>
                  <a:lnTo>
                    <a:pt x="142" y="11"/>
                  </a:lnTo>
                  <a:lnTo>
                    <a:pt x="172" y="0"/>
                  </a:lnTo>
                  <a:lnTo>
                    <a:pt x="208" y="6"/>
                  </a:lnTo>
                  <a:lnTo>
                    <a:pt x="208" y="6"/>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7" name="Freeform 99"/>
            <p:cNvSpPr>
              <a:spLocks/>
            </p:cNvSpPr>
            <p:nvPr/>
          </p:nvSpPr>
          <p:spPr bwMode="auto">
            <a:xfrm>
              <a:off x="3689" y="1391"/>
              <a:ext cx="335" cy="411"/>
            </a:xfrm>
            <a:custGeom>
              <a:avLst/>
              <a:gdLst>
                <a:gd name="T0" fmla="*/ 203 w 335"/>
                <a:gd name="T1" fmla="*/ 0 h 411"/>
                <a:gd name="T2" fmla="*/ 203 w 335"/>
                <a:gd name="T3" fmla="*/ 0 h 411"/>
                <a:gd name="T4" fmla="*/ 233 w 335"/>
                <a:gd name="T5" fmla="*/ 10 h 411"/>
                <a:gd name="T6" fmla="*/ 264 w 335"/>
                <a:gd name="T7" fmla="*/ 30 h 411"/>
                <a:gd name="T8" fmla="*/ 289 w 335"/>
                <a:gd name="T9" fmla="*/ 50 h 411"/>
                <a:gd name="T10" fmla="*/ 304 w 335"/>
                <a:gd name="T11" fmla="*/ 81 h 411"/>
                <a:gd name="T12" fmla="*/ 320 w 335"/>
                <a:gd name="T13" fmla="*/ 116 h 411"/>
                <a:gd name="T14" fmla="*/ 330 w 335"/>
                <a:gd name="T15" fmla="*/ 152 h 411"/>
                <a:gd name="T16" fmla="*/ 335 w 335"/>
                <a:gd name="T17" fmla="*/ 192 h 411"/>
                <a:gd name="T18" fmla="*/ 330 w 335"/>
                <a:gd name="T19" fmla="*/ 233 h 411"/>
                <a:gd name="T20" fmla="*/ 330 w 335"/>
                <a:gd name="T21" fmla="*/ 233 h 411"/>
                <a:gd name="T22" fmla="*/ 320 w 335"/>
                <a:gd name="T23" fmla="*/ 274 h 411"/>
                <a:gd name="T24" fmla="*/ 304 w 335"/>
                <a:gd name="T25" fmla="*/ 309 h 411"/>
                <a:gd name="T26" fmla="*/ 284 w 335"/>
                <a:gd name="T27" fmla="*/ 345 h 411"/>
                <a:gd name="T28" fmla="*/ 259 w 335"/>
                <a:gd name="T29" fmla="*/ 370 h 411"/>
                <a:gd name="T30" fmla="*/ 228 w 335"/>
                <a:gd name="T31" fmla="*/ 390 h 411"/>
                <a:gd name="T32" fmla="*/ 198 w 335"/>
                <a:gd name="T33" fmla="*/ 406 h 411"/>
                <a:gd name="T34" fmla="*/ 167 w 335"/>
                <a:gd name="T35" fmla="*/ 411 h 411"/>
                <a:gd name="T36" fmla="*/ 132 w 335"/>
                <a:gd name="T37" fmla="*/ 411 h 411"/>
                <a:gd name="T38" fmla="*/ 132 w 335"/>
                <a:gd name="T39" fmla="*/ 411 h 411"/>
                <a:gd name="T40" fmla="*/ 101 w 335"/>
                <a:gd name="T41" fmla="*/ 400 h 411"/>
                <a:gd name="T42" fmla="*/ 71 w 335"/>
                <a:gd name="T43" fmla="*/ 385 h 411"/>
                <a:gd name="T44" fmla="*/ 46 w 335"/>
                <a:gd name="T45" fmla="*/ 360 h 411"/>
                <a:gd name="T46" fmla="*/ 25 w 335"/>
                <a:gd name="T47" fmla="*/ 329 h 411"/>
                <a:gd name="T48" fmla="*/ 10 w 335"/>
                <a:gd name="T49" fmla="*/ 299 h 411"/>
                <a:gd name="T50" fmla="*/ 0 w 335"/>
                <a:gd name="T51" fmla="*/ 258 h 411"/>
                <a:gd name="T52" fmla="*/ 0 w 335"/>
                <a:gd name="T53" fmla="*/ 218 h 411"/>
                <a:gd name="T54" fmla="*/ 5 w 335"/>
                <a:gd name="T55" fmla="*/ 177 h 411"/>
                <a:gd name="T56" fmla="*/ 5 w 335"/>
                <a:gd name="T57" fmla="*/ 177 h 411"/>
                <a:gd name="T58" fmla="*/ 15 w 335"/>
                <a:gd name="T59" fmla="*/ 137 h 411"/>
                <a:gd name="T60" fmla="*/ 30 w 335"/>
                <a:gd name="T61" fmla="*/ 101 h 411"/>
                <a:gd name="T62" fmla="*/ 51 w 335"/>
                <a:gd name="T63" fmla="*/ 71 h 411"/>
                <a:gd name="T64" fmla="*/ 76 w 335"/>
                <a:gd name="T65" fmla="*/ 40 h 411"/>
                <a:gd name="T66" fmla="*/ 106 w 335"/>
                <a:gd name="T67" fmla="*/ 20 h 411"/>
                <a:gd name="T68" fmla="*/ 137 w 335"/>
                <a:gd name="T69" fmla="*/ 5 h 411"/>
                <a:gd name="T70" fmla="*/ 167 w 335"/>
                <a:gd name="T71" fmla="*/ 0 h 411"/>
                <a:gd name="T72" fmla="*/ 203 w 335"/>
                <a:gd name="T73" fmla="*/ 0 h 411"/>
                <a:gd name="T74" fmla="*/ 203 w 335"/>
                <a:gd name="T75"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5" h="411">
                  <a:moveTo>
                    <a:pt x="203" y="0"/>
                  </a:moveTo>
                  <a:lnTo>
                    <a:pt x="203" y="0"/>
                  </a:lnTo>
                  <a:lnTo>
                    <a:pt x="233" y="10"/>
                  </a:lnTo>
                  <a:lnTo>
                    <a:pt x="264" y="30"/>
                  </a:lnTo>
                  <a:lnTo>
                    <a:pt x="289" y="50"/>
                  </a:lnTo>
                  <a:lnTo>
                    <a:pt x="304" y="81"/>
                  </a:lnTo>
                  <a:lnTo>
                    <a:pt x="320" y="116"/>
                  </a:lnTo>
                  <a:lnTo>
                    <a:pt x="330" y="152"/>
                  </a:lnTo>
                  <a:lnTo>
                    <a:pt x="335" y="192"/>
                  </a:lnTo>
                  <a:lnTo>
                    <a:pt x="330" y="233"/>
                  </a:lnTo>
                  <a:lnTo>
                    <a:pt x="330" y="233"/>
                  </a:lnTo>
                  <a:lnTo>
                    <a:pt x="320" y="274"/>
                  </a:lnTo>
                  <a:lnTo>
                    <a:pt x="304" y="309"/>
                  </a:lnTo>
                  <a:lnTo>
                    <a:pt x="284" y="345"/>
                  </a:lnTo>
                  <a:lnTo>
                    <a:pt x="259" y="370"/>
                  </a:lnTo>
                  <a:lnTo>
                    <a:pt x="228" y="390"/>
                  </a:lnTo>
                  <a:lnTo>
                    <a:pt x="198" y="406"/>
                  </a:lnTo>
                  <a:lnTo>
                    <a:pt x="167" y="411"/>
                  </a:lnTo>
                  <a:lnTo>
                    <a:pt x="132" y="411"/>
                  </a:lnTo>
                  <a:lnTo>
                    <a:pt x="132" y="411"/>
                  </a:lnTo>
                  <a:lnTo>
                    <a:pt x="101" y="400"/>
                  </a:lnTo>
                  <a:lnTo>
                    <a:pt x="71" y="385"/>
                  </a:lnTo>
                  <a:lnTo>
                    <a:pt x="46" y="360"/>
                  </a:lnTo>
                  <a:lnTo>
                    <a:pt x="25" y="329"/>
                  </a:lnTo>
                  <a:lnTo>
                    <a:pt x="10" y="299"/>
                  </a:lnTo>
                  <a:lnTo>
                    <a:pt x="0" y="258"/>
                  </a:lnTo>
                  <a:lnTo>
                    <a:pt x="0" y="218"/>
                  </a:lnTo>
                  <a:lnTo>
                    <a:pt x="5" y="177"/>
                  </a:lnTo>
                  <a:lnTo>
                    <a:pt x="5" y="177"/>
                  </a:lnTo>
                  <a:lnTo>
                    <a:pt x="15" y="137"/>
                  </a:lnTo>
                  <a:lnTo>
                    <a:pt x="30" y="101"/>
                  </a:lnTo>
                  <a:lnTo>
                    <a:pt x="51" y="71"/>
                  </a:lnTo>
                  <a:lnTo>
                    <a:pt x="76" y="40"/>
                  </a:lnTo>
                  <a:lnTo>
                    <a:pt x="106" y="20"/>
                  </a:lnTo>
                  <a:lnTo>
                    <a:pt x="137" y="5"/>
                  </a:lnTo>
                  <a:lnTo>
                    <a:pt x="167" y="0"/>
                  </a:lnTo>
                  <a:lnTo>
                    <a:pt x="203" y="0"/>
                  </a:lnTo>
                  <a:lnTo>
                    <a:pt x="203"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8" name="Freeform 100"/>
            <p:cNvSpPr>
              <a:spLocks/>
            </p:cNvSpPr>
            <p:nvPr/>
          </p:nvSpPr>
          <p:spPr bwMode="auto">
            <a:xfrm>
              <a:off x="3694" y="1396"/>
              <a:ext cx="325" cy="401"/>
            </a:xfrm>
            <a:custGeom>
              <a:avLst/>
              <a:gdLst>
                <a:gd name="T0" fmla="*/ 198 w 325"/>
                <a:gd name="T1" fmla="*/ 0 h 401"/>
                <a:gd name="T2" fmla="*/ 198 w 325"/>
                <a:gd name="T3" fmla="*/ 0 h 401"/>
                <a:gd name="T4" fmla="*/ 228 w 325"/>
                <a:gd name="T5" fmla="*/ 10 h 401"/>
                <a:gd name="T6" fmla="*/ 254 w 325"/>
                <a:gd name="T7" fmla="*/ 25 h 401"/>
                <a:gd name="T8" fmla="*/ 279 w 325"/>
                <a:gd name="T9" fmla="*/ 50 h 401"/>
                <a:gd name="T10" fmla="*/ 299 w 325"/>
                <a:gd name="T11" fmla="*/ 76 h 401"/>
                <a:gd name="T12" fmla="*/ 315 w 325"/>
                <a:gd name="T13" fmla="*/ 111 h 401"/>
                <a:gd name="T14" fmla="*/ 320 w 325"/>
                <a:gd name="T15" fmla="*/ 147 h 401"/>
                <a:gd name="T16" fmla="*/ 325 w 325"/>
                <a:gd name="T17" fmla="*/ 187 h 401"/>
                <a:gd name="T18" fmla="*/ 320 w 325"/>
                <a:gd name="T19" fmla="*/ 228 h 401"/>
                <a:gd name="T20" fmla="*/ 320 w 325"/>
                <a:gd name="T21" fmla="*/ 228 h 401"/>
                <a:gd name="T22" fmla="*/ 310 w 325"/>
                <a:gd name="T23" fmla="*/ 269 h 401"/>
                <a:gd name="T24" fmla="*/ 294 w 325"/>
                <a:gd name="T25" fmla="*/ 304 h 401"/>
                <a:gd name="T26" fmla="*/ 274 w 325"/>
                <a:gd name="T27" fmla="*/ 335 h 401"/>
                <a:gd name="T28" fmla="*/ 249 w 325"/>
                <a:gd name="T29" fmla="*/ 360 h 401"/>
                <a:gd name="T30" fmla="*/ 223 w 325"/>
                <a:gd name="T31" fmla="*/ 380 h 401"/>
                <a:gd name="T32" fmla="*/ 193 w 325"/>
                <a:gd name="T33" fmla="*/ 395 h 401"/>
                <a:gd name="T34" fmla="*/ 162 w 325"/>
                <a:gd name="T35" fmla="*/ 401 h 401"/>
                <a:gd name="T36" fmla="*/ 127 w 325"/>
                <a:gd name="T37" fmla="*/ 401 h 401"/>
                <a:gd name="T38" fmla="*/ 127 w 325"/>
                <a:gd name="T39" fmla="*/ 401 h 401"/>
                <a:gd name="T40" fmla="*/ 96 w 325"/>
                <a:gd name="T41" fmla="*/ 390 h 401"/>
                <a:gd name="T42" fmla="*/ 66 w 325"/>
                <a:gd name="T43" fmla="*/ 375 h 401"/>
                <a:gd name="T44" fmla="*/ 46 w 325"/>
                <a:gd name="T45" fmla="*/ 350 h 401"/>
                <a:gd name="T46" fmla="*/ 25 w 325"/>
                <a:gd name="T47" fmla="*/ 324 h 401"/>
                <a:gd name="T48" fmla="*/ 10 w 325"/>
                <a:gd name="T49" fmla="*/ 289 h 401"/>
                <a:gd name="T50" fmla="*/ 0 w 325"/>
                <a:gd name="T51" fmla="*/ 253 h 401"/>
                <a:gd name="T52" fmla="*/ 0 w 325"/>
                <a:gd name="T53" fmla="*/ 213 h 401"/>
                <a:gd name="T54" fmla="*/ 0 w 325"/>
                <a:gd name="T55" fmla="*/ 172 h 401"/>
                <a:gd name="T56" fmla="*/ 0 w 325"/>
                <a:gd name="T57" fmla="*/ 172 h 401"/>
                <a:gd name="T58" fmla="*/ 10 w 325"/>
                <a:gd name="T59" fmla="*/ 132 h 401"/>
                <a:gd name="T60" fmla="*/ 25 w 325"/>
                <a:gd name="T61" fmla="*/ 96 h 401"/>
                <a:gd name="T62" fmla="*/ 46 w 325"/>
                <a:gd name="T63" fmla="*/ 66 h 401"/>
                <a:gd name="T64" fmla="*/ 71 w 325"/>
                <a:gd name="T65" fmla="*/ 40 h 401"/>
                <a:gd name="T66" fmla="*/ 101 w 325"/>
                <a:gd name="T67" fmla="*/ 20 h 401"/>
                <a:gd name="T68" fmla="*/ 132 w 325"/>
                <a:gd name="T69" fmla="*/ 5 h 401"/>
                <a:gd name="T70" fmla="*/ 162 w 325"/>
                <a:gd name="T71" fmla="*/ 0 h 401"/>
                <a:gd name="T72" fmla="*/ 198 w 325"/>
                <a:gd name="T73" fmla="*/ 0 h 401"/>
                <a:gd name="T74" fmla="*/ 198 w 325"/>
                <a:gd name="T75"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5" h="401">
                  <a:moveTo>
                    <a:pt x="198" y="0"/>
                  </a:moveTo>
                  <a:lnTo>
                    <a:pt x="198" y="0"/>
                  </a:lnTo>
                  <a:lnTo>
                    <a:pt x="228" y="10"/>
                  </a:lnTo>
                  <a:lnTo>
                    <a:pt x="254" y="25"/>
                  </a:lnTo>
                  <a:lnTo>
                    <a:pt x="279" y="50"/>
                  </a:lnTo>
                  <a:lnTo>
                    <a:pt x="299" y="76"/>
                  </a:lnTo>
                  <a:lnTo>
                    <a:pt x="315" y="111"/>
                  </a:lnTo>
                  <a:lnTo>
                    <a:pt x="320" y="147"/>
                  </a:lnTo>
                  <a:lnTo>
                    <a:pt x="325" y="187"/>
                  </a:lnTo>
                  <a:lnTo>
                    <a:pt x="320" y="228"/>
                  </a:lnTo>
                  <a:lnTo>
                    <a:pt x="320" y="228"/>
                  </a:lnTo>
                  <a:lnTo>
                    <a:pt x="310" y="269"/>
                  </a:lnTo>
                  <a:lnTo>
                    <a:pt x="294" y="304"/>
                  </a:lnTo>
                  <a:lnTo>
                    <a:pt x="274" y="335"/>
                  </a:lnTo>
                  <a:lnTo>
                    <a:pt x="249" y="360"/>
                  </a:lnTo>
                  <a:lnTo>
                    <a:pt x="223" y="380"/>
                  </a:lnTo>
                  <a:lnTo>
                    <a:pt x="193" y="395"/>
                  </a:lnTo>
                  <a:lnTo>
                    <a:pt x="162" y="401"/>
                  </a:lnTo>
                  <a:lnTo>
                    <a:pt x="127" y="401"/>
                  </a:lnTo>
                  <a:lnTo>
                    <a:pt x="127" y="401"/>
                  </a:lnTo>
                  <a:lnTo>
                    <a:pt x="96" y="390"/>
                  </a:lnTo>
                  <a:lnTo>
                    <a:pt x="66" y="375"/>
                  </a:lnTo>
                  <a:lnTo>
                    <a:pt x="46" y="350"/>
                  </a:lnTo>
                  <a:lnTo>
                    <a:pt x="25" y="324"/>
                  </a:lnTo>
                  <a:lnTo>
                    <a:pt x="10" y="289"/>
                  </a:lnTo>
                  <a:lnTo>
                    <a:pt x="0" y="253"/>
                  </a:lnTo>
                  <a:lnTo>
                    <a:pt x="0" y="213"/>
                  </a:lnTo>
                  <a:lnTo>
                    <a:pt x="0" y="172"/>
                  </a:lnTo>
                  <a:lnTo>
                    <a:pt x="0" y="172"/>
                  </a:lnTo>
                  <a:lnTo>
                    <a:pt x="10" y="132"/>
                  </a:lnTo>
                  <a:lnTo>
                    <a:pt x="25" y="96"/>
                  </a:lnTo>
                  <a:lnTo>
                    <a:pt x="46" y="66"/>
                  </a:lnTo>
                  <a:lnTo>
                    <a:pt x="71" y="40"/>
                  </a:lnTo>
                  <a:lnTo>
                    <a:pt x="101" y="20"/>
                  </a:lnTo>
                  <a:lnTo>
                    <a:pt x="132" y="5"/>
                  </a:lnTo>
                  <a:lnTo>
                    <a:pt x="162" y="0"/>
                  </a:lnTo>
                  <a:lnTo>
                    <a:pt x="198" y="0"/>
                  </a:lnTo>
                  <a:lnTo>
                    <a:pt x="198"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9" name="Freeform 101"/>
            <p:cNvSpPr>
              <a:spLocks/>
            </p:cNvSpPr>
            <p:nvPr/>
          </p:nvSpPr>
          <p:spPr bwMode="auto">
            <a:xfrm>
              <a:off x="3694" y="1396"/>
              <a:ext cx="320" cy="395"/>
            </a:xfrm>
            <a:custGeom>
              <a:avLst/>
              <a:gdLst>
                <a:gd name="T0" fmla="*/ 193 w 320"/>
                <a:gd name="T1" fmla="*/ 5 h 395"/>
                <a:gd name="T2" fmla="*/ 193 w 320"/>
                <a:gd name="T3" fmla="*/ 5 h 395"/>
                <a:gd name="T4" fmla="*/ 223 w 320"/>
                <a:gd name="T5" fmla="*/ 15 h 395"/>
                <a:gd name="T6" fmla="*/ 254 w 320"/>
                <a:gd name="T7" fmla="*/ 30 h 395"/>
                <a:gd name="T8" fmla="*/ 274 w 320"/>
                <a:gd name="T9" fmla="*/ 50 h 395"/>
                <a:gd name="T10" fmla="*/ 294 w 320"/>
                <a:gd name="T11" fmla="*/ 81 h 395"/>
                <a:gd name="T12" fmla="*/ 310 w 320"/>
                <a:gd name="T13" fmla="*/ 111 h 395"/>
                <a:gd name="T14" fmla="*/ 320 w 320"/>
                <a:gd name="T15" fmla="*/ 147 h 395"/>
                <a:gd name="T16" fmla="*/ 320 w 320"/>
                <a:gd name="T17" fmla="*/ 187 h 395"/>
                <a:gd name="T18" fmla="*/ 320 w 320"/>
                <a:gd name="T19" fmla="*/ 228 h 395"/>
                <a:gd name="T20" fmla="*/ 320 w 320"/>
                <a:gd name="T21" fmla="*/ 228 h 395"/>
                <a:gd name="T22" fmla="*/ 310 w 320"/>
                <a:gd name="T23" fmla="*/ 263 h 395"/>
                <a:gd name="T24" fmla="*/ 294 w 320"/>
                <a:gd name="T25" fmla="*/ 299 h 395"/>
                <a:gd name="T26" fmla="*/ 274 w 320"/>
                <a:gd name="T27" fmla="*/ 329 h 395"/>
                <a:gd name="T28" fmla="*/ 249 w 320"/>
                <a:gd name="T29" fmla="*/ 355 h 395"/>
                <a:gd name="T30" fmla="*/ 218 w 320"/>
                <a:gd name="T31" fmla="*/ 375 h 395"/>
                <a:gd name="T32" fmla="*/ 193 w 320"/>
                <a:gd name="T33" fmla="*/ 390 h 395"/>
                <a:gd name="T34" fmla="*/ 157 w 320"/>
                <a:gd name="T35" fmla="*/ 395 h 395"/>
                <a:gd name="T36" fmla="*/ 127 w 320"/>
                <a:gd name="T37" fmla="*/ 395 h 395"/>
                <a:gd name="T38" fmla="*/ 127 w 320"/>
                <a:gd name="T39" fmla="*/ 395 h 395"/>
                <a:gd name="T40" fmla="*/ 96 w 320"/>
                <a:gd name="T41" fmla="*/ 385 h 395"/>
                <a:gd name="T42" fmla="*/ 71 w 320"/>
                <a:gd name="T43" fmla="*/ 370 h 395"/>
                <a:gd name="T44" fmla="*/ 46 w 320"/>
                <a:gd name="T45" fmla="*/ 350 h 395"/>
                <a:gd name="T46" fmla="*/ 25 w 320"/>
                <a:gd name="T47" fmla="*/ 319 h 395"/>
                <a:gd name="T48" fmla="*/ 10 w 320"/>
                <a:gd name="T49" fmla="*/ 289 h 395"/>
                <a:gd name="T50" fmla="*/ 5 w 320"/>
                <a:gd name="T51" fmla="*/ 253 h 395"/>
                <a:gd name="T52" fmla="*/ 0 w 320"/>
                <a:gd name="T53" fmla="*/ 213 h 395"/>
                <a:gd name="T54" fmla="*/ 5 w 320"/>
                <a:gd name="T55" fmla="*/ 172 h 395"/>
                <a:gd name="T56" fmla="*/ 5 w 320"/>
                <a:gd name="T57" fmla="*/ 172 h 395"/>
                <a:gd name="T58" fmla="*/ 15 w 320"/>
                <a:gd name="T59" fmla="*/ 132 h 395"/>
                <a:gd name="T60" fmla="*/ 30 w 320"/>
                <a:gd name="T61" fmla="*/ 96 h 395"/>
                <a:gd name="T62" fmla="*/ 51 w 320"/>
                <a:gd name="T63" fmla="*/ 66 h 395"/>
                <a:gd name="T64" fmla="*/ 76 w 320"/>
                <a:gd name="T65" fmla="*/ 40 h 395"/>
                <a:gd name="T66" fmla="*/ 101 w 320"/>
                <a:gd name="T67" fmla="*/ 20 h 395"/>
                <a:gd name="T68" fmla="*/ 132 w 320"/>
                <a:gd name="T69" fmla="*/ 10 h 395"/>
                <a:gd name="T70" fmla="*/ 162 w 320"/>
                <a:gd name="T71" fmla="*/ 0 h 395"/>
                <a:gd name="T72" fmla="*/ 193 w 320"/>
                <a:gd name="T73" fmla="*/ 5 h 395"/>
                <a:gd name="T74" fmla="*/ 193 w 320"/>
                <a:gd name="T75" fmla="*/ 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95">
                  <a:moveTo>
                    <a:pt x="193" y="5"/>
                  </a:moveTo>
                  <a:lnTo>
                    <a:pt x="193" y="5"/>
                  </a:lnTo>
                  <a:lnTo>
                    <a:pt x="223" y="15"/>
                  </a:lnTo>
                  <a:lnTo>
                    <a:pt x="254" y="30"/>
                  </a:lnTo>
                  <a:lnTo>
                    <a:pt x="274" y="50"/>
                  </a:lnTo>
                  <a:lnTo>
                    <a:pt x="294" y="81"/>
                  </a:lnTo>
                  <a:lnTo>
                    <a:pt x="310" y="111"/>
                  </a:lnTo>
                  <a:lnTo>
                    <a:pt x="320" y="147"/>
                  </a:lnTo>
                  <a:lnTo>
                    <a:pt x="320" y="187"/>
                  </a:lnTo>
                  <a:lnTo>
                    <a:pt x="320" y="228"/>
                  </a:lnTo>
                  <a:lnTo>
                    <a:pt x="320" y="228"/>
                  </a:lnTo>
                  <a:lnTo>
                    <a:pt x="310" y="263"/>
                  </a:lnTo>
                  <a:lnTo>
                    <a:pt x="294" y="299"/>
                  </a:lnTo>
                  <a:lnTo>
                    <a:pt x="274" y="329"/>
                  </a:lnTo>
                  <a:lnTo>
                    <a:pt x="249" y="355"/>
                  </a:lnTo>
                  <a:lnTo>
                    <a:pt x="218" y="375"/>
                  </a:lnTo>
                  <a:lnTo>
                    <a:pt x="193" y="390"/>
                  </a:lnTo>
                  <a:lnTo>
                    <a:pt x="157" y="395"/>
                  </a:lnTo>
                  <a:lnTo>
                    <a:pt x="127" y="395"/>
                  </a:lnTo>
                  <a:lnTo>
                    <a:pt x="127" y="395"/>
                  </a:lnTo>
                  <a:lnTo>
                    <a:pt x="96" y="385"/>
                  </a:lnTo>
                  <a:lnTo>
                    <a:pt x="71" y="370"/>
                  </a:lnTo>
                  <a:lnTo>
                    <a:pt x="46" y="350"/>
                  </a:lnTo>
                  <a:lnTo>
                    <a:pt x="25" y="319"/>
                  </a:lnTo>
                  <a:lnTo>
                    <a:pt x="10" y="289"/>
                  </a:lnTo>
                  <a:lnTo>
                    <a:pt x="5" y="253"/>
                  </a:lnTo>
                  <a:lnTo>
                    <a:pt x="0" y="213"/>
                  </a:lnTo>
                  <a:lnTo>
                    <a:pt x="5" y="172"/>
                  </a:lnTo>
                  <a:lnTo>
                    <a:pt x="5" y="172"/>
                  </a:lnTo>
                  <a:lnTo>
                    <a:pt x="15" y="132"/>
                  </a:lnTo>
                  <a:lnTo>
                    <a:pt x="30" y="96"/>
                  </a:lnTo>
                  <a:lnTo>
                    <a:pt x="51" y="66"/>
                  </a:lnTo>
                  <a:lnTo>
                    <a:pt x="76" y="40"/>
                  </a:lnTo>
                  <a:lnTo>
                    <a:pt x="101" y="20"/>
                  </a:lnTo>
                  <a:lnTo>
                    <a:pt x="132" y="10"/>
                  </a:lnTo>
                  <a:lnTo>
                    <a:pt x="162" y="0"/>
                  </a:lnTo>
                  <a:lnTo>
                    <a:pt x="193" y="5"/>
                  </a:lnTo>
                  <a:lnTo>
                    <a:pt x="193" y="5"/>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0" name="Freeform 102"/>
            <p:cNvSpPr>
              <a:spLocks/>
            </p:cNvSpPr>
            <p:nvPr/>
          </p:nvSpPr>
          <p:spPr bwMode="auto">
            <a:xfrm>
              <a:off x="3699" y="1401"/>
              <a:ext cx="315" cy="385"/>
            </a:xfrm>
            <a:custGeom>
              <a:avLst/>
              <a:gdLst>
                <a:gd name="T0" fmla="*/ 188 w 315"/>
                <a:gd name="T1" fmla="*/ 0 h 385"/>
                <a:gd name="T2" fmla="*/ 188 w 315"/>
                <a:gd name="T3" fmla="*/ 0 h 385"/>
                <a:gd name="T4" fmla="*/ 218 w 315"/>
                <a:gd name="T5" fmla="*/ 10 h 385"/>
                <a:gd name="T6" fmla="*/ 244 w 315"/>
                <a:gd name="T7" fmla="*/ 25 h 385"/>
                <a:gd name="T8" fmla="*/ 269 w 315"/>
                <a:gd name="T9" fmla="*/ 50 h 385"/>
                <a:gd name="T10" fmla="*/ 289 w 315"/>
                <a:gd name="T11" fmla="*/ 76 h 385"/>
                <a:gd name="T12" fmla="*/ 299 w 315"/>
                <a:gd name="T13" fmla="*/ 106 h 385"/>
                <a:gd name="T14" fmla="*/ 310 w 315"/>
                <a:gd name="T15" fmla="*/ 142 h 385"/>
                <a:gd name="T16" fmla="*/ 315 w 315"/>
                <a:gd name="T17" fmla="*/ 182 h 385"/>
                <a:gd name="T18" fmla="*/ 310 w 315"/>
                <a:gd name="T19" fmla="*/ 218 h 385"/>
                <a:gd name="T20" fmla="*/ 310 w 315"/>
                <a:gd name="T21" fmla="*/ 218 h 385"/>
                <a:gd name="T22" fmla="*/ 299 w 315"/>
                <a:gd name="T23" fmla="*/ 258 h 385"/>
                <a:gd name="T24" fmla="*/ 284 w 315"/>
                <a:gd name="T25" fmla="*/ 294 h 385"/>
                <a:gd name="T26" fmla="*/ 264 w 315"/>
                <a:gd name="T27" fmla="*/ 324 h 385"/>
                <a:gd name="T28" fmla="*/ 239 w 315"/>
                <a:gd name="T29" fmla="*/ 350 h 385"/>
                <a:gd name="T30" fmla="*/ 213 w 315"/>
                <a:gd name="T31" fmla="*/ 365 h 385"/>
                <a:gd name="T32" fmla="*/ 183 w 315"/>
                <a:gd name="T33" fmla="*/ 380 h 385"/>
                <a:gd name="T34" fmla="*/ 152 w 315"/>
                <a:gd name="T35" fmla="*/ 385 h 385"/>
                <a:gd name="T36" fmla="*/ 122 w 315"/>
                <a:gd name="T37" fmla="*/ 385 h 385"/>
                <a:gd name="T38" fmla="*/ 122 w 315"/>
                <a:gd name="T39" fmla="*/ 385 h 385"/>
                <a:gd name="T40" fmla="*/ 91 w 315"/>
                <a:gd name="T41" fmla="*/ 375 h 385"/>
                <a:gd name="T42" fmla="*/ 66 w 315"/>
                <a:gd name="T43" fmla="*/ 360 h 385"/>
                <a:gd name="T44" fmla="*/ 41 w 315"/>
                <a:gd name="T45" fmla="*/ 340 h 385"/>
                <a:gd name="T46" fmla="*/ 25 w 315"/>
                <a:gd name="T47" fmla="*/ 309 h 385"/>
                <a:gd name="T48" fmla="*/ 10 w 315"/>
                <a:gd name="T49" fmla="*/ 279 h 385"/>
                <a:gd name="T50" fmla="*/ 0 w 315"/>
                <a:gd name="T51" fmla="*/ 243 h 385"/>
                <a:gd name="T52" fmla="*/ 0 w 315"/>
                <a:gd name="T53" fmla="*/ 208 h 385"/>
                <a:gd name="T54" fmla="*/ 0 w 315"/>
                <a:gd name="T55" fmla="*/ 167 h 385"/>
                <a:gd name="T56" fmla="*/ 0 w 315"/>
                <a:gd name="T57" fmla="*/ 167 h 385"/>
                <a:gd name="T58" fmla="*/ 10 w 315"/>
                <a:gd name="T59" fmla="*/ 132 h 385"/>
                <a:gd name="T60" fmla="*/ 25 w 315"/>
                <a:gd name="T61" fmla="*/ 96 h 385"/>
                <a:gd name="T62" fmla="*/ 46 w 315"/>
                <a:gd name="T63" fmla="*/ 66 h 385"/>
                <a:gd name="T64" fmla="*/ 71 w 315"/>
                <a:gd name="T65" fmla="*/ 40 h 385"/>
                <a:gd name="T66" fmla="*/ 96 w 315"/>
                <a:gd name="T67" fmla="*/ 20 h 385"/>
                <a:gd name="T68" fmla="*/ 127 w 315"/>
                <a:gd name="T69" fmla="*/ 5 h 385"/>
                <a:gd name="T70" fmla="*/ 157 w 315"/>
                <a:gd name="T71" fmla="*/ 0 h 385"/>
                <a:gd name="T72" fmla="*/ 188 w 315"/>
                <a:gd name="T73" fmla="*/ 0 h 385"/>
                <a:gd name="T74" fmla="*/ 188 w 315"/>
                <a:gd name="T7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5" h="385">
                  <a:moveTo>
                    <a:pt x="188" y="0"/>
                  </a:moveTo>
                  <a:lnTo>
                    <a:pt x="188" y="0"/>
                  </a:lnTo>
                  <a:lnTo>
                    <a:pt x="218" y="10"/>
                  </a:lnTo>
                  <a:lnTo>
                    <a:pt x="244" y="25"/>
                  </a:lnTo>
                  <a:lnTo>
                    <a:pt x="269" y="50"/>
                  </a:lnTo>
                  <a:lnTo>
                    <a:pt x="289" y="76"/>
                  </a:lnTo>
                  <a:lnTo>
                    <a:pt x="299" y="106"/>
                  </a:lnTo>
                  <a:lnTo>
                    <a:pt x="310" y="142"/>
                  </a:lnTo>
                  <a:lnTo>
                    <a:pt x="315" y="182"/>
                  </a:lnTo>
                  <a:lnTo>
                    <a:pt x="310" y="218"/>
                  </a:lnTo>
                  <a:lnTo>
                    <a:pt x="310" y="218"/>
                  </a:lnTo>
                  <a:lnTo>
                    <a:pt x="299" y="258"/>
                  </a:lnTo>
                  <a:lnTo>
                    <a:pt x="284" y="294"/>
                  </a:lnTo>
                  <a:lnTo>
                    <a:pt x="264" y="324"/>
                  </a:lnTo>
                  <a:lnTo>
                    <a:pt x="239" y="350"/>
                  </a:lnTo>
                  <a:lnTo>
                    <a:pt x="213" y="365"/>
                  </a:lnTo>
                  <a:lnTo>
                    <a:pt x="183" y="380"/>
                  </a:lnTo>
                  <a:lnTo>
                    <a:pt x="152" y="385"/>
                  </a:lnTo>
                  <a:lnTo>
                    <a:pt x="122" y="385"/>
                  </a:lnTo>
                  <a:lnTo>
                    <a:pt x="122" y="385"/>
                  </a:lnTo>
                  <a:lnTo>
                    <a:pt x="91" y="375"/>
                  </a:lnTo>
                  <a:lnTo>
                    <a:pt x="66" y="360"/>
                  </a:lnTo>
                  <a:lnTo>
                    <a:pt x="41" y="340"/>
                  </a:lnTo>
                  <a:lnTo>
                    <a:pt x="25" y="309"/>
                  </a:lnTo>
                  <a:lnTo>
                    <a:pt x="10" y="279"/>
                  </a:lnTo>
                  <a:lnTo>
                    <a:pt x="0" y="243"/>
                  </a:lnTo>
                  <a:lnTo>
                    <a:pt x="0" y="208"/>
                  </a:lnTo>
                  <a:lnTo>
                    <a:pt x="0" y="167"/>
                  </a:lnTo>
                  <a:lnTo>
                    <a:pt x="0" y="167"/>
                  </a:lnTo>
                  <a:lnTo>
                    <a:pt x="10" y="132"/>
                  </a:lnTo>
                  <a:lnTo>
                    <a:pt x="25" y="96"/>
                  </a:lnTo>
                  <a:lnTo>
                    <a:pt x="46" y="66"/>
                  </a:lnTo>
                  <a:lnTo>
                    <a:pt x="71" y="40"/>
                  </a:lnTo>
                  <a:lnTo>
                    <a:pt x="96" y="20"/>
                  </a:lnTo>
                  <a:lnTo>
                    <a:pt x="127" y="5"/>
                  </a:lnTo>
                  <a:lnTo>
                    <a:pt x="157" y="0"/>
                  </a:lnTo>
                  <a:lnTo>
                    <a:pt x="188" y="0"/>
                  </a:lnTo>
                  <a:lnTo>
                    <a:pt x="188"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1" name="Freeform 103"/>
            <p:cNvSpPr>
              <a:spLocks/>
            </p:cNvSpPr>
            <p:nvPr/>
          </p:nvSpPr>
          <p:spPr bwMode="auto">
            <a:xfrm>
              <a:off x="3699" y="1406"/>
              <a:ext cx="310" cy="375"/>
            </a:xfrm>
            <a:custGeom>
              <a:avLst/>
              <a:gdLst>
                <a:gd name="T0" fmla="*/ 188 w 310"/>
                <a:gd name="T1" fmla="*/ 0 h 375"/>
                <a:gd name="T2" fmla="*/ 188 w 310"/>
                <a:gd name="T3" fmla="*/ 0 h 375"/>
                <a:gd name="T4" fmla="*/ 218 w 310"/>
                <a:gd name="T5" fmla="*/ 10 h 375"/>
                <a:gd name="T6" fmla="*/ 244 w 310"/>
                <a:gd name="T7" fmla="*/ 25 h 375"/>
                <a:gd name="T8" fmla="*/ 264 w 310"/>
                <a:gd name="T9" fmla="*/ 45 h 375"/>
                <a:gd name="T10" fmla="*/ 284 w 310"/>
                <a:gd name="T11" fmla="*/ 71 h 375"/>
                <a:gd name="T12" fmla="*/ 299 w 310"/>
                <a:gd name="T13" fmla="*/ 106 h 375"/>
                <a:gd name="T14" fmla="*/ 305 w 310"/>
                <a:gd name="T15" fmla="*/ 137 h 375"/>
                <a:gd name="T16" fmla="*/ 310 w 310"/>
                <a:gd name="T17" fmla="*/ 177 h 375"/>
                <a:gd name="T18" fmla="*/ 305 w 310"/>
                <a:gd name="T19" fmla="*/ 213 h 375"/>
                <a:gd name="T20" fmla="*/ 305 w 310"/>
                <a:gd name="T21" fmla="*/ 213 h 375"/>
                <a:gd name="T22" fmla="*/ 294 w 310"/>
                <a:gd name="T23" fmla="*/ 248 h 375"/>
                <a:gd name="T24" fmla="*/ 279 w 310"/>
                <a:gd name="T25" fmla="*/ 284 h 375"/>
                <a:gd name="T26" fmla="*/ 264 w 310"/>
                <a:gd name="T27" fmla="*/ 314 h 375"/>
                <a:gd name="T28" fmla="*/ 239 w 310"/>
                <a:gd name="T29" fmla="*/ 340 h 375"/>
                <a:gd name="T30" fmla="*/ 213 w 310"/>
                <a:gd name="T31" fmla="*/ 355 h 375"/>
                <a:gd name="T32" fmla="*/ 183 w 310"/>
                <a:gd name="T33" fmla="*/ 370 h 375"/>
                <a:gd name="T34" fmla="*/ 152 w 310"/>
                <a:gd name="T35" fmla="*/ 375 h 375"/>
                <a:gd name="T36" fmla="*/ 122 w 310"/>
                <a:gd name="T37" fmla="*/ 375 h 375"/>
                <a:gd name="T38" fmla="*/ 122 w 310"/>
                <a:gd name="T39" fmla="*/ 375 h 375"/>
                <a:gd name="T40" fmla="*/ 91 w 310"/>
                <a:gd name="T41" fmla="*/ 365 h 375"/>
                <a:gd name="T42" fmla="*/ 66 w 310"/>
                <a:gd name="T43" fmla="*/ 350 h 375"/>
                <a:gd name="T44" fmla="*/ 46 w 310"/>
                <a:gd name="T45" fmla="*/ 330 h 375"/>
                <a:gd name="T46" fmla="*/ 25 w 310"/>
                <a:gd name="T47" fmla="*/ 304 h 375"/>
                <a:gd name="T48" fmla="*/ 15 w 310"/>
                <a:gd name="T49" fmla="*/ 274 h 375"/>
                <a:gd name="T50" fmla="*/ 5 w 310"/>
                <a:gd name="T51" fmla="*/ 238 h 375"/>
                <a:gd name="T52" fmla="*/ 0 w 310"/>
                <a:gd name="T53" fmla="*/ 203 h 375"/>
                <a:gd name="T54" fmla="*/ 5 w 310"/>
                <a:gd name="T55" fmla="*/ 162 h 375"/>
                <a:gd name="T56" fmla="*/ 5 w 310"/>
                <a:gd name="T57" fmla="*/ 162 h 375"/>
                <a:gd name="T58" fmla="*/ 15 w 310"/>
                <a:gd name="T59" fmla="*/ 127 h 375"/>
                <a:gd name="T60" fmla="*/ 30 w 310"/>
                <a:gd name="T61" fmla="*/ 91 h 375"/>
                <a:gd name="T62" fmla="*/ 51 w 310"/>
                <a:gd name="T63" fmla="*/ 61 h 375"/>
                <a:gd name="T64" fmla="*/ 71 w 310"/>
                <a:gd name="T65" fmla="*/ 35 h 375"/>
                <a:gd name="T66" fmla="*/ 96 w 310"/>
                <a:gd name="T67" fmla="*/ 20 h 375"/>
                <a:gd name="T68" fmla="*/ 127 w 310"/>
                <a:gd name="T69" fmla="*/ 5 h 375"/>
                <a:gd name="T70" fmla="*/ 157 w 310"/>
                <a:gd name="T71" fmla="*/ 0 h 375"/>
                <a:gd name="T72" fmla="*/ 188 w 310"/>
                <a:gd name="T73" fmla="*/ 0 h 375"/>
                <a:gd name="T74" fmla="*/ 188 w 310"/>
                <a:gd name="T75"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0" h="375">
                  <a:moveTo>
                    <a:pt x="188" y="0"/>
                  </a:moveTo>
                  <a:lnTo>
                    <a:pt x="188" y="0"/>
                  </a:lnTo>
                  <a:lnTo>
                    <a:pt x="218" y="10"/>
                  </a:lnTo>
                  <a:lnTo>
                    <a:pt x="244" y="25"/>
                  </a:lnTo>
                  <a:lnTo>
                    <a:pt x="264" y="45"/>
                  </a:lnTo>
                  <a:lnTo>
                    <a:pt x="284" y="71"/>
                  </a:lnTo>
                  <a:lnTo>
                    <a:pt x="299" y="106"/>
                  </a:lnTo>
                  <a:lnTo>
                    <a:pt x="305" y="137"/>
                  </a:lnTo>
                  <a:lnTo>
                    <a:pt x="310" y="177"/>
                  </a:lnTo>
                  <a:lnTo>
                    <a:pt x="305" y="213"/>
                  </a:lnTo>
                  <a:lnTo>
                    <a:pt x="305" y="213"/>
                  </a:lnTo>
                  <a:lnTo>
                    <a:pt x="294" y="248"/>
                  </a:lnTo>
                  <a:lnTo>
                    <a:pt x="279" y="284"/>
                  </a:lnTo>
                  <a:lnTo>
                    <a:pt x="264" y="314"/>
                  </a:lnTo>
                  <a:lnTo>
                    <a:pt x="239" y="340"/>
                  </a:lnTo>
                  <a:lnTo>
                    <a:pt x="213" y="355"/>
                  </a:lnTo>
                  <a:lnTo>
                    <a:pt x="183" y="370"/>
                  </a:lnTo>
                  <a:lnTo>
                    <a:pt x="152" y="375"/>
                  </a:lnTo>
                  <a:lnTo>
                    <a:pt x="122" y="375"/>
                  </a:lnTo>
                  <a:lnTo>
                    <a:pt x="122" y="375"/>
                  </a:lnTo>
                  <a:lnTo>
                    <a:pt x="91" y="365"/>
                  </a:lnTo>
                  <a:lnTo>
                    <a:pt x="66" y="350"/>
                  </a:lnTo>
                  <a:lnTo>
                    <a:pt x="46" y="330"/>
                  </a:lnTo>
                  <a:lnTo>
                    <a:pt x="25" y="304"/>
                  </a:lnTo>
                  <a:lnTo>
                    <a:pt x="15" y="274"/>
                  </a:lnTo>
                  <a:lnTo>
                    <a:pt x="5" y="238"/>
                  </a:lnTo>
                  <a:lnTo>
                    <a:pt x="0" y="203"/>
                  </a:lnTo>
                  <a:lnTo>
                    <a:pt x="5" y="162"/>
                  </a:lnTo>
                  <a:lnTo>
                    <a:pt x="5" y="162"/>
                  </a:lnTo>
                  <a:lnTo>
                    <a:pt x="15" y="127"/>
                  </a:lnTo>
                  <a:lnTo>
                    <a:pt x="30" y="91"/>
                  </a:lnTo>
                  <a:lnTo>
                    <a:pt x="51" y="61"/>
                  </a:lnTo>
                  <a:lnTo>
                    <a:pt x="71" y="35"/>
                  </a:lnTo>
                  <a:lnTo>
                    <a:pt x="96" y="20"/>
                  </a:lnTo>
                  <a:lnTo>
                    <a:pt x="127" y="5"/>
                  </a:lnTo>
                  <a:lnTo>
                    <a:pt x="157" y="0"/>
                  </a:lnTo>
                  <a:lnTo>
                    <a:pt x="188" y="0"/>
                  </a:lnTo>
                  <a:lnTo>
                    <a:pt x="188"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2" name="Freeform 104"/>
            <p:cNvSpPr>
              <a:spLocks/>
            </p:cNvSpPr>
            <p:nvPr/>
          </p:nvSpPr>
          <p:spPr bwMode="auto">
            <a:xfrm>
              <a:off x="3704" y="1406"/>
              <a:ext cx="300" cy="370"/>
            </a:xfrm>
            <a:custGeom>
              <a:avLst/>
              <a:gdLst>
                <a:gd name="T0" fmla="*/ 183 w 300"/>
                <a:gd name="T1" fmla="*/ 5 h 370"/>
                <a:gd name="T2" fmla="*/ 183 w 300"/>
                <a:gd name="T3" fmla="*/ 5 h 370"/>
                <a:gd name="T4" fmla="*/ 208 w 300"/>
                <a:gd name="T5" fmla="*/ 10 h 370"/>
                <a:gd name="T6" fmla="*/ 234 w 300"/>
                <a:gd name="T7" fmla="*/ 25 h 370"/>
                <a:gd name="T8" fmla="*/ 259 w 300"/>
                <a:gd name="T9" fmla="*/ 50 h 370"/>
                <a:gd name="T10" fmla="*/ 274 w 300"/>
                <a:gd name="T11" fmla="*/ 76 h 370"/>
                <a:gd name="T12" fmla="*/ 289 w 300"/>
                <a:gd name="T13" fmla="*/ 106 h 370"/>
                <a:gd name="T14" fmla="*/ 294 w 300"/>
                <a:gd name="T15" fmla="*/ 137 h 370"/>
                <a:gd name="T16" fmla="*/ 300 w 300"/>
                <a:gd name="T17" fmla="*/ 172 h 370"/>
                <a:gd name="T18" fmla="*/ 294 w 300"/>
                <a:gd name="T19" fmla="*/ 213 h 370"/>
                <a:gd name="T20" fmla="*/ 294 w 300"/>
                <a:gd name="T21" fmla="*/ 213 h 370"/>
                <a:gd name="T22" fmla="*/ 289 w 300"/>
                <a:gd name="T23" fmla="*/ 248 h 370"/>
                <a:gd name="T24" fmla="*/ 274 w 300"/>
                <a:gd name="T25" fmla="*/ 279 h 370"/>
                <a:gd name="T26" fmla="*/ 254 w 300"/>
                <a:gd name="T27" fmla="*/ 309 h 370"/>
                <a:gd name="T28" fmla="*/ 234 w 300"/>
                <a:gd name="T29" fmla="*/ 335 h 370"/>
                <a:gd name="T30" fmla="*/ 208 w 300"/>
                <a:gd name="T31" fmla="*/ 355 h 370"/>
                <a:gd name="T32" fmla="*/ 178 w 300"/>
                <a:gd name="T33" fmla="*/ 365 h 370"/>
                <a:gd name="T34" fmla="*/ 147 w 300"/>
                <a:gd name="T35" fmla="*/ 370 h 370"/>
                <a:gd name="T36" fmla="*/ 117 w 300"/>
                <a:gd name="T37" fmla="*/ 370 h 370"/>
                <a:gd name="T38" fmla="*/ 117 w 300"/>
                <a:gd name="T39" fmla="*/ 370 h 370"/>
                <a:gd name="T40" fmla="*/ 91 w 300"/>
                <a:gd name="T41" fmla="*/ 360 h 370"/>
                <a:gd name="T42" fmla="*/ 66 w 300"/>
                <a:gd name="T43" fmla="*/ 345 h 370"/>
                <a:gd name="T44" fmla="*/ 41 w 300"/>
                <a:gd name="T45" fmla="*/ 325 h 370"/>
                <a:gd name="T46" fmla="*/ 25 w 300"/>
                <a:gd name="T47" fmla="*/ 299 h 370"/>
                <a:gd name="T48" fmla="*/ 10 w 300"/>
                <a:gd name="T49" fmla="*/ 269 h 370"/>
                <a:gd name="T50" fmla="*/ 5 w 300"/>
                <a:gd name="T51" fmla="*/ 233 h 370"/>
                <a:gd name="T52" fmla="*/ 0 w 300"/>
                <a:gd name="T53" fmla="*/ 198 h 370"/>
                <a:gd name="T54" fmla="*/ 5 w 300"/>
                <a:gd name="T55" fmla="*/ 162 h 370"/>
                <a:gd name="T56" fmla="*/ 5 w 300"/>
                <a:gd name="T57" fmla="*/ 162 h 370"/>
                <a:gd name="T58" fmla="*/ 15 w 300"/>
                <a:gd name="T59" fmla="*/ 127 h 370"/>
                <a:gd name="T60" fmla="*/ 25 w 300"/>
                <a:gd name="T61" fmla="*/ 91 h 370"/>
                <a:gd name="T62" fmla="*/ 46 w 300"/>
                <a:gd name="T63" fmla="*/ 66 h 370"/>
                <a:gd name="T64" fmla="*/ 71 w 300"/>
                <a:gd name="T65" fmla="*/ 40 h 370"/>
                <a:gd name="T66" fmla="*/ 96 w 300"/>
                <a:gd name="T67" fmla="*/ 20 h 370"/>
                <a:gd name="T68" fmla="*/ 122 w 300"/>
                <a:gd name="T69" fmla="*/ 10 h 370"/>
                <a:gd name="T70" fmla="*/ 152 w 300"/>
                <a:gd name="T71" fmla="*/ 0 h 370"/>
                <a:gd name="T72" fmla="*/ 183 w 300"/>
                <a:gd name="T73" fmla="*/ 5 h 370"/>
                <a:gd name="T74" fmla="*/ 183 w 300"/>
                <a:gd name="T75" fmla="*/ 5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70">
                  <a:moveTo>
                    <a:pt x="183" y="5"/>
                  </a:moveTo>
                  <a:lnTo>
                    <a:pt x="183" y="5"/>
                  </a:lnTo>
                  <a:lnTo>
                    <a:pt x="208" y="10"/>
                  </a:lnTo>
                  <a:lnTo>
                    <a:pt x="234" y="25"/>
                  </a:lnTo>
                  <a:lnTo>
                    <a:pt x="259" y="50"/>
                  </a:lnTo>
                  <a:lnTo>
                    <a:pt x="274" y="76"/>
                  </a:lnTo>
                  <a:lnTo>
                    <a:pt x="289" y="106"/>
                  </a:lnTo>
                  <a:lnTo>
                    <a:pt x="294" y="137"/>
                  </a:lnTo>
                  <a:lnTo>
                    <a:pt x="300" y="172"/>
                  </a:lnTo>
                  <a:lnTo>
                    <a:pt x="294" y="213"/>
                  </a:lnTo>
                  <a:lnTo>
                    <a:pt x="294" y="213"/>
                  </a:lnTo>
                  <a:lnTo>
                    <a:pt x="289" y="248"/>
                  </a:lnTo>
                  <a:lnTo>
                    <a:pt x="274" y="279"/>
                  </a:lnTo>
                  <a:lnTo>
                    <a:pt x="254" y="309"/>
                  </a:lnTo>
                  <a:lnTo>
                    <a:pt x="234" y="335"/>
                  </a:lnTo>
                  <a:lnTo>
                    <a:pt x="208" y="355"/>
                  </a:lnTo>
                  <a:lnTo>
                    <a:pt x="178" y="365"/>
                  </a:lnTo>
                  <a:lnTo>
                    <a:pt x="147" y="370"/>
                  </a:lnTo>
                  <a:lnTo>
                    <a:pt x="117" y="370"/>
                  </a:lnTo>
                  <a:lnTo>
                    <a:pt x="117" y="370"/>
                  </a:lnTo>
                  <a:lnTo>
                    <a:pt x="91" y="360"/>
                  </a:lnTo>
                  <a:lnTo>
                    <a:pt x="66" y="345"/>
                  </a:lnTo>
                  <a:lnTo>
                    <a:pt x="41" y="325"/>
                  </a:lnTo>
                  <a:lnTo>
                    <a:pt x="25" y="299"/>
                  </a:lnTo>
                  <a:lnTo>
                    <a:pt x="10" y="269"/>
                  </a:lnTo>
                  <a:lnTo>
                    <a:pt x="5" y="233"/>
                  </a:lnTo>
                  <a:lnTo>
                    <a:pt x="0" y="198"/>
                  </a:lnTo>
                  <a:lnTo>
                    <a:pt x="5" y="162"/>
                  </a:lnTo>
                  <a:lnTo>
                    <a:pt x="5" y="162"/>
                  </a:lnTo>
                  <a:lnTo>
                    <a:pt x="15" y="127"/>
                  </a:lnTo>
                  <a:lnTo>
                    <a:pt x="25" y="91"/>
                  </a:lnTo>
                  <a:lnTo>
                    <a:pt x="46" y="66"/>
                  </a:lnTo>
                  <a:lnTo>
                    <a:pt x="71" y="40"/>
                  </a:lnTo>
                  <a:lnTo>
                    <a:pt x="96" y="20"/>
                  </a:lnTo>
                  <a:lnTo>
                    <a:pt x="122" y="10"/>
                  </a:lnTo>
                  <a:lnTo>
                    <a:pt x="152" y="0"/>
                  </a:lnTo>
                  <a:lnTo>
                    <a:pt x="183" y="5"/>
                  </a:lnTo>
                  <a:lnTo>
                    <a:pt x="183" y="5"/>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3" name="Freeform 105"/>
            <p:cNvSpPr>
              <a:spLocks/>
            </p:cNvSpPr>
            <p:nvPr/>
          </p:nvSpPr>
          <p:spPr bwMode="auto">
            <a:xfrm>
              <a:off x="3709" y="1411"/>
              <a:ext cx="289" cy="360"/>
            </a:xfrm>
            <a:custGeom>
              <a:avLst/>
              <a:gdLst>
                <a:gd name="T0" fmla="*/ 173 w 289"/>
                <a:gd name="T1" fmla="*/ 0 h 360"/>
                <a:gd name="T2" fmla="*/ 173 w 289"/>
                <a:gd name="T3" fmla="*/ 0 h 360"/>
                <a:gd name="T4" fmla="*/ 203 w 289"/>
                <a:gd name="T5" fmla="*/ 10 h 360"/>
                <a:gd name="T6" fmla="*/ 229 w 289"/>
                <a:gd name="T7" fmla="*/ 25 h 360"/>
                <a:gd name="T8" fmla="*/ 249 w 289"/>
                <a:gd name="T9" fmla="*/ 45 h 360"/>
                <a:gd name="T10" fmla="*/ 269 w 289"/>
                <a:gd name="T11" fmla="*/ 71 h 360"/>
                <a:gd name="T12" fmla="*/ 279 w 289"/>
                <a:gd name="T13" fmla="*/ 101 h 360"/>
                <a:gd name="T14" fmla="*/ 289 w 289"/>
                <a:gd name="T15" fmla="*/ 132 h 360"/>
                <a:gd name="T16" fmla="*/ 289 w 289"/>
                <a:gd name="T17" fmla="*/ 167 h 360"/>
                <a:gd name="T18" fmla="*/ 289 w 289"/>
                <a:gd name="T19" fmla="*/ 203 h 360"/>
                <a:gd name="T20" fmla="*/ 289 w 289"/>
                <a:gd name="T21" fmla="*/ 203 h 360"/>
                <a:gd name="T22" fmla="*/ 279 w 289"/>
                <a:gd name="T23" fmla="*/ 238 h 360"/>
                <a:gd name="T24" fmla="*/ 264 w 289"/>
                <a:gd name="T25" fmla="*/ 274 h 360"/>
                <a:gd name="T26" fmla="*/ 244 w 289"/>
                <a:gd name="T27" fmla="*/ 299 h 360"/>
                <a:gd name="T28" fmla="*/ 223 w 289"/>
                <a:gd name="T29" fmla="*/ 325 h 360"/>
                <a:gd name="T30" fmla="*/ 198 w 289"/>
                <a:gd name="T31" fmla="*/ 345 h 360"/>
                <a:gd name="T32" fmla="*/ 173 w 289"/>
                <a:gd name="T33" fmla="*/ 355 h 360"/>
                <a:gd name="T34" fmla="*/ 142 w 289"/>
                <a:gd name="T35" fmla="*/ 360 h 360"/>
                <a:gd name="T36" fmla="*/ 112 w 289"/>
                <a:gd name="T37" fmla="*/ 360 h 360"/>
                <a:gd name="T38" fmla="*/ 112 w 289"/>
                <a:gd name="T39" fmla="*/ 360 h 360"/>
                <a:gd name="T40" fmla="*/ 86 w 289"/>
                <a:gd name="T41" fmla="*/ 350 h 360"/>
                <a:gd name="T42" fmla="*/ 61 w 289"/>
                <a:gd name="T43" fmla="*/ 335 h 360"/>
                <a:gd name="T44" fmla="*/ 41 w 289"/>
                <a:gd name="T45" fmla="*/ 314 h 360"/>
                <a:gd name="T46" fmla="*/ 20 w 289"/>
                <a:gd name="T47" fmla="*/ 289 h 360"/>
                <a:gd name="T48" fmla="*/ 10 w 289"/>
                <a:gd name="T49" fmla="*/ 259 h 360"/>
                <a:gd name="T50" fmla="*/ 0 w 289"/>
                <a:gd name="T51" fmla="*/ 228 h 360"/>
                <a:gd name="T52" fmla="*/ 0 w 289"/>
                <a:gd name="T53" fmla="*/ 193 h 360"/>
                <a:gd name="T54" fmla="*/ 0 w 289"/>
                <a:gd name="T55" fmla="*/ 157 h 360"/>
                <a:gd name="T56" fmla="*/ 0 w 289"/>
                <a:gd name="T57" fmla="*/ 157 h 360"/>
                <a:gd name="T58" fmla="*/ 10 w 289"/>
                <a:gd name="T59" fmla="*/ 122 h 360"/>
                <a:gd name="T60" fmla="*/ 26 w 289"/>
                <a:gd name="T61" fmla="*/ 91 h 360"/>
                <a:gd name="T62" fmla="*/ 46 w 289"/>
                <a:gd name="T63" fmla="*/ 61 h 360"/>
                <a:gd name="T64" fmla="*/ 66 w 289"/>
                <a:gd name="T65" fmla="*/ 35 h 360"/>
                <a:gd name="T66" fmla="*/ 91 w 289"/>
                <a:gd name="T67" fmla="*/ 20 h 360"/>
                <a:gd name="T68" fmla="*/ 117 w 289"/>
                <a:gd name="T69" fmla="*/ 5 h 360"/>
                <a:gd name="T70" fmla="*/ 147 w 289"/>
                <a:gd name="T71" fmla="*/ 0 h 360"/>
                <a:gd name="T72" fmla="*/ 173 w 289"/>
                <a:gd name="T73" fmla="*/ 0 h 360"/>
                <a:gd name="T74" fmla="*/ 173 w 289"/>
                <a:gd name="T7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9" h="360">
                  <a:moveTo>
                    <a:pt x="173" y="0"/>
                  </a:moveTo>
                  <a:lnTo>
                    <a:pt x="173" y="0"/>
                  </a:lnTo>
                  <a:lnTo>
                    <a:pt x="203" y="10"/>
                  </a:lnTo>
                  <a:lnTo>
                    <a:pt x="229" y="25"/>
                  </a:lnTo>
                  <a:lnTo>
                    <a:pt x="249" y="45"/>
                  </a:lnTo>
                  <a:lnTo>
                    <a:pt x="269" y="71"/>
                  </a:lnTo>
                  <a:lnTo>
                    <a:pt x="279" y="101"/>
                  </a:lnTo>
                  <a:lnTo>
                    <a:pt x="289" y="132"/>
                  </a:lnTo>
                  <a:lnTo>
                    <a:pt x="289" y="167"/>
                  </a:lnTo>
                  <a:lnTo>
                    <a:pt x="289" y="203"/>
                  </a:lnTo>
                  <a:lnTo>
                    <a:pt x="289" y="203"/>
                  </a:lnTo>
                  <a:lnTo>
                    <a:pt x="279" y="238"/>
                  </a:lnTo>
                  <a:lnTo>
                    <a:pt x="264" y="274"/>
                  </a:lnTo>
                  <a:lnTo>
                    <a:pt x="244" y="299"/>
                  </a:lnTo>
                  <a:lnTo>
                    <a:pt x="223" y="325"/>
                  </a:lnTo>
                  <a:lnTo>
                    <a:pt x="198" y="345"/>
                  </a:lnTo>
                  <a:lnTo>
                    <a:pt x="173" y="355"/>
                  </a:lnTo>
                  <a:lnTo>
                    <a:pt x="142" y="360"/>
                  </a:lnTo>
                  <a:lnTo>
                    <a:pt x="112" y="360"/>
                  </a:lnTo>
                  <a:lnTo>
                    <a:pt x="112" y="360"/>
                  </a:lnTo>
                  <a:lnTo>
                    <a:pt x="86" y="350"/>
                  </a:lnTo>
                  <a:lnTo>
                    <a:pt x="61" y="335"/>
                  </a:lnTo>
                  <a:lnTo>
                    <a:pt x="41" y="314"/>
                  </a:lnTo>
                  <a:lnTo>
                    <a:pt x="20" y="289"/>
                  </a:lnTo>
                  <a:lnTo>
                    <a:pt x="10" y="259"/>
                  </a:lnTo>
                  <a:lnTo>
                    <a:pt x="0" y="228"/>
                  </a:lnTo>
                  <a:lnTo>
                    <a:pt x="0" y="193"/>
                  </a:lnTo>
                  <a:lnTo>
                    <a:pt x="0" y="157"/>
                  </a:lnTo>
                  <a:lnTo>
                    <a:pt x="0" y="157"/>
                  </a:lnTo>
                  <a:lnTo>
                    <a:pt x="10" y="122"/>
                  </a:lnTo>
                  <a:lnTo>
                    <a:pt x="26" y="91"/>
                  </a:lnTo>
                  <a:lnTo>
                    <a:pt x="46" y="61"/>
                  </a:lnTo>
                  <a:lnTo>
                    <a:pt x="66" y="35"/>
                  </a:lnTo>
                  <a:lnTo>
                    <a:pt x="91" y="20"/>
                  </a:lnTo>
                  <a:lnTo>
                    <a:pt x="117" y="5"/>
                  </a:lnTo>
                  <a:lnTo>
                    <a:pt x="147" y="0"/>
                  </a:lnTo>
                  <a:lnTo>
                    <a:pt x="173" y="0"/>
                  </a:lnTo>
                  <a:lnTo>
                    <a:pt x="173"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4" name="Freeform 106"/>
            <p:cNvSpPr>
              <a:spLocks/>
            </p:cNvSpPr>
            <p:nvPr/>
          </p:nvSpPr>
          <p:spPr bwMode="auto">
            <a:xfrm>
              <a:off x="3709" y="1416"/>
              <a:ext cx="284" cy="350"/>
            </a:xfrm>
            <a:custGeom>
              <a:avLst/>
              <a:gdLst>
                <a:gd name="T0" fmla="*/ 173 w 284"/>
                <a:gd name="T1" fmla="*/ 0 h 350"/>
                <a:gd name="T2" fmla="*/ 173 w 284"/>
                <a:gd name="T3" fmla="*/ 0 h 350"/>
                <a:gd name="T4" fmla="*/ 203 w 284"/>
                <a:gd name="T5" fmla="*/ 10 h 350"/>
                <a:gd name="T6" fmla="*/ 223 w 284"/>
                <a:gd name="T7" fmla="*/ 25 h 350"/>
                <a:gd name="T8" fmla="*/ 249 w 284"/>
                <a:gd name="T9" fmla="*/ 46 h 350"/>
                <a:gd name="T10" fmla="*/ 264 w 284"/>
                <a:gd name="T11" fmla="*/ 66 h 350"/>
                <a:gd name="T12" fmla="*/ 274 w 284"/>
                <a:gd name="T13" fmla="*/ 96 h 350"/>
                <a:gd name="T14" fmla="*/ 284 w 284"/>
                <a:gd name="T15" fmla="*/ 127 h 350"/>
                <a:gd name="T16" fmla="*/ 284 w 284"/>
                <a:gd name="T17" fmla="*/ 162 h 350"/>
                <a:gd name="T18" fmla="*/ 284 w 284"/>
                <a:gd name="T19" fmla="*/ 198 h 350"/>
                <a:gd name="T20" fmla="*/ 284 w 284"/>
                <a:gd name="T21" fmla="*/ 198 h 350"/>
                <a:gd name="T22" fmla="*/ 274 w 284"/>
                <a:gd name="T23" fmla="*/ 233 h 350"/>
                <a:gd name="T24" fmla="*/ 259 w 284"/>
                <a:gd name="T25" fmla="*/ 264 h 350"/>
                <a:gd name="T26" fmla="*/ 244 w 284"/>
                <a:gd name="T27" fmla="*/ 294 h 350"/>
                <a:gd name="T28" fmla="*/ 223 w 284"/>
                <a:gd name="T29" fmla="*/ 315 h 350"/>
                <a:gd name="T30" fmla="*/ 198 w 284"/>
                <a:gd name="T31" fmla="*/ 335 h 350"/>
                <a:gd name="T32" fmla="*/ 173 w 284"/>
                <a:gd name="T33" fmla="*/ 345 h 350"/>
                <a:gd name="T34" fmla="*/ 142 w 284"/>
                <a:gd name="T35" fmla="*/ 350 h 350"/>
                <a:gd name="T36" fmla="*/ 117 w 284"/>
                <a:gd name="T37" fmla="*/ 350 h 350"/>
                <a:gd name="T38" fmla="*/ 117 w 284"/>
                <a:gd name="T39" fmla="*/ 350 h 350"/>
                <a:gd name="T40" fmla="*/ 86 w 284"/>
                <a:gd name="T41" fmla="*/ 340 h 350"/>
                <a:gd name="T42" fmla="*/ 61 w 284"/>
                <a:gd name="T43" fmla="*/ 325 h 350"/>
                <a:gd name="T44" fmla="*/ 41 w 284"/>
                <a:gd name="T45" fmla="*/ 304 h 350"/>
                <a:gd name="T46" fmla="*/ 26 w 284"/>
                <a:gd name="T47" fmla="*/ 284 h 350"/>
                <a:gd name="T48" fmla="*/ 10 w 284"/>
                <a:gd name="T49" fmla="*/ 254 h 350"/>
                <a:gd name="T50" fmla="*/ 5 w 284"/>
                <a:gd name="T51" fmla="*/ 223 h 350"/>
                <a:gd name="T52" fmla="*/ 0 w 284"/>
                <a:gd name="T53" fmla="*/ 188 h 350"/>
                <a:gd name="T54" fmla="*/ 5 w 284"/>
                <a:gd name="T55" fmla="*/ 152 h 350"/>
                <a:gd name="T56" fmla="*/ 5 w 284"/>
                <a:gd name="T57" fmla="*/ 152 h 350"/>
                <a:gd name="T58" fmla="*/ 15 w 284"/>
                <a:gd name="T59" fmla="*/ 117 h 350"/>
                <a:gd name="T60" fmla="*/ 26 w 284"/>
                <a:gd name="T61" fmla="*/ 86 h 350"/>
                <a:gd name="T62" fmla="*/ 46 w 284"/>
                <a:gd name="T63" fmla="*/ 56 h 350"/>
                <a:gd name="T64" fmla="*/ 66 w 284"/>
                <a:gd name="T65" fmla="*/ 35 h 350"/>
                <a:gd name="T66" fmla="*/ 91 w 284"/>
                <a:gd name="T67" fmla="*/ 15 h 350"/>
                <a:gd name="T68" fmla="*/ 117 w 284"/>
                <a:gd name="T69" fmla="*/ 5 h 350"/>
                <a:gd name="T70" fmla="*/ 147 w 284"/>
                <a:gd name="T71" fmla="*/ 0 h 350"/>
                <a:gd name="T72" fmla="*/ 173 w 284"/>
                <a:gd name="T73" fmla="*/ 0 h 350"/>
                <a:gd name="T74" fmla="*/ 173 w 284"/>
                <a:gd name="T7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350">
                  <a:moveTo>
                    <a:pt x="173" y="0"/>
                  </a:moveTo>
                  <a:lnTo>
                    <a:pt x="173" y="0"/>
                  </a:lnTo>
                  <a:lnTo>
                    <a:pt x="203" y="10"/>
                  </a:lnTo>
                  <a:lnTo>
                    <a:pt x="223" y="25"/>
                  </a:lnTo>
                  <a:lnTo>
                    <a:pt x="249" y="46"/>
                  </a:lnTo>
                  <a:lnTo>
                    <a:pt x="264" y="66"/>
                  </a:lnTo>
                  <a:lnTo>
                    <a:pt x="274" y="96"/>
                  </a:lnTo>
                  <a:lnTo>
                    <a:pt x="284" y="127"/>
                  </a:lnTo>
                  <a:lnTo>
                    <a:pt x="284" y="162"/>
                  </a:lnTo>
                  <a:lnTo>
                    <a:pt x="284" y="198"/>
                  </a:lnTo>
                  <a:lnTo>
                    <a:pt x="284" y="198"/>
                  </a:lnTo>
                  <a:lnTo>
                    <a:pt x="274" y="233"/>
                  </a:lnTo>
                  <a:lnTo>
                    <a:pt x="259" y="264"/>
                  </a:lnTo>
                  <a:lnTo>
                    <a:pt x="244" y="294"/>
                  </a:lnTo>
                  <a:lnTo>
                    <a:pt x="223" y="315"/>
                  </a:lnTo>
                  <a:lnTo>
                    <a:pt x="198" y="335"/>
                  </a:lnTo>
                  <a:lnTo>
                    <a:pt x="173" y="345"/>
                  </a:lnTo>
                  <a:lnTo>
                    <a:pt x="142" y="350"/>
                  </a:lnTo>
                  <a:lnTo>
                    <a:pt x="117" y="350"/>
                  </a:lnTo>
                  <a:lnTo>
                    <a:pt x="117" y="350"/>
                  </a:lnTo>
                  <a:lnTo>
                    <a:pt x="86" y="340"/>
                  </a:lnTo>
                  <a:lnTo>
                    <a:pt x="61" y="325"/>
                  </a:lnTo>
                  <a:lnTo>
                    <a:pt x="41" y="304"/>
                  </a:lnTo>
                  <a:lnTo>
                    <a:pt x="26" y="284"/>
                  </a:lnTo>
                  <a:lnTo>
                    <a:pt x="10" y="254"/>
                  </a:lnTo>
                  <a:lnTo>
                    <a:pt x="5" y="223"/>
                  </a:lnTo>
                  <a:lnTo>
                    <a:pt x="0" y="188"/>
                  </a:lnTo>
                  <a:lnTo>
                    <a:pt x="5" y="152"/>
                  </a:lnTo>
                  <a:lnTo>
                    <a:pt x="5" y="152"/>
                  </a:lnTo>
                  <a:lnTo>
                    <a:pt x="15" y="117"/>
                  </a:lnTo>
                  <a:lnTo>
                    <a:pt x="26" y="86"/>
                  </a:lnTo>
                  <a:lnTo>
                    <a:pt x="46" y="56"/>
                  </a:lnTo>
                  <a:lnTo>
                    <a:pt x="66" y="35"/>
                  </a:lnTo>
                  <a:lnTo>
                    <a:pt x="91" y="15"/>
                  </a:lnTo>
                  <a:lnTo>
                    <a:pt x="117" y="5"/>
                  </a:lnTo>
                  <a:lnTo>
                    <a:pt x="147" y="0"/>
                  </a:lnTo>
                  <a:lnTo>
                    <a:pt x="173" y="0"/>
                  </a:lnTo>
                  <a:lnTo>
                    <a:pt x="173"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5" name="Freeform 107"/>
            <p:cNvSpPr>
              <a:spLocks/>
            </p:cNvSpPr>
            <p:nvPr/>
          </p:nvSpPr>
          <p:spPr bwMode="auto">
            <a:xfrm>
              <a:off x="3714" y="1421"/>
              <a:ext cx="279" cy="340"/>
            </a:xfrm>
            <a:custGeom>
              <a:avLst/>
              <a:gdLst>
                <a:gd name="T0" fmla="*/ 168 w 279"/>
                <a:gd name="T1" fmla="*/ 0 h 340"/>
                <a:gd name="T2" fmla="*/ 168 w 279"/>
                <a:gd name="T3" fmla="*/ 0 h 340"/>
                <a:gd name="T4" fmla="*/ 193 w 279"/>
                <a:gd name="T5" fmla="*/ 5 h 340"/>
                <a:gd name="T6" fmla="*/ 218 w 279"/>
                <a:gd name="T7" fmla="*/ 20 h 340"/>
                <a:gd name="T8" fmla="*/ 239 w 279"/>
                <a:gd name="T9" fmla="*/ 41 h 340"/>
                <a:gd name="T10" fmla="*/ 254 w 279"/>
                <a:gd name="T11" fmla="*/ 66 h 340"/>
                <a:gd name="T12" fmla="*/ 269 w 279"/>
                <a:gd name="T13" fmla="*/ 91 h 340"/>
                <a:gd name="T14" fmla="*/ 274 w 279"/>
                <a:gd name="T15" fmla="*/ 122 h 340"/>
                <a:gd name="T16" fmla="*/ 279 w 279"/>
                <a:gd name="T17" fmla="*/ 157 h 340"/>
                <a:gd name="T18" fmla="*/ 274 w 279"/>
                <a:gd name="T19" fmla="*/ 193 h 340"/>
                <a:gd name="T20" fmla="*/ 274 w 279"/>
                <a:gd name="T21" fmla="*/ 193 h 340"/>
                <a:gd name="T22" fmla="*/ 264 w 279"/>
                <a:gd name="T23" fmla="*/ 228 h 340"/>
                <a:gd name="T24" fmla="*/ 254 w 279"/>
                <a:gd name="T25" fmla="*/ 259 h 340"/>
                <a:gd name="T26" fmla="*/ 234 w 279"/>
                <a:gd name="T27" fmla="*/ 284 h 340"/>
                <a:gd name="T28" fmla="*/ 213 w 279"/>
                <a:gd name="T29" fmla="*/ 304 h 340"/>
                <a:gd name="T30" fmla="*/ 193 w 279"/>
                <a:gd name="T31" fmla="*/ 325 h 340"/>
                <a:gd name="T32" fmla="*/ 163 w 279"/>
                <a:gd name="T33" fmla="*/ 335 h 340"/>
                <a:gd name="T34" fmla="*/ 137 w 279"/>
                <a:gd name="T35" fmla="*/ 340 h 340"/>
                <a:gd name="T36" fmla="*/ 112 w 279"/>
                <a:gd name="T37" fmla="*/ 340 h 340"/>
                <a:gd name="T38" fmla="*/ 112 w 279"/>
                <a:gd name="T39" fmla="*/ 340 h 340"/>
                <a:gd name="T40" fmla="*/ 81 w 279"/>
                <a:gd name="T41" fmla="*/ 330 h 340"/>
                <a:gd name="T42" fmla="*/ 61 w 279"/>
                <a:gd name="T43" fmla="*/ 315 h 340"/>
                <a:gd name="T44" fmla="*/ 41 w 279"/>
                <a:gd name="T45" fmla="*/ 299 h 340"/>
                <a:gd name="T46" fmla="*/ 21 w 279"/>
                <a:gd name="T47" fmla="*/ 274 h 340"/>
                <a:gd name="T48" fmla="*/ 10 w 279"/>
                <a:gd name="T49" fmla="*/ 244 h 340"/>
                <a:gd name="T50" fmla="*/ 0 w 279"/>
                <a:gd name="T51" fmla="*/ 213 h 340"/>
                <a:gd name="T52" fmla="*/ 0 w 279"/>
                <a:gd name="T53" fmla="*/ 183 h 340"/>
                <a:gd name="T54" fmla="*/ 5 w 279"/>
                <a:gd name="T55" fmla="*/ 147 h 340"/>
                <a:gd name="T56" fmla="*/ 5 w 279"/>
                <a:gd name="T57" fmla="*/ 147 h 340"/>
                <a:gd name="T58" fmla="*/ 10 w 279"/>
                <a:gd name="T59" fmla="*/ 112 h 340"/>
                <a:gd name="T60" fmla="*/ 26 w 279"/>
                <a:gd name="T61" fmla="*/ 81 h 340"/>
                <a:gd name="T62" fmla="*/ 41 w 279"/>
                <a:gd name="T63" fmla="*/ 56 h 340"/>
                <a:gd name="T64" fmla="*/ 61 w 279"/>
                <a:gd name="T65" fmla="*/ 30 h 340"/>
                <a:gd name="T66" fmla="*/ 86 w 279"/>
                <a:gd name="T67" fmla="*/ 15 h 340"/>
                <a:gd name="T68" fmla="*/ 112 w 279"/>
                <a:gd name="T69" fmla="*/ 5 h 340"/>
                <a:gd name="T70" fmla="*/ 142 w 279"/>
                <a:gd name="T71" fmla="*/ 0 h 340"/>
                <a:gd name="T72" fmla="*/ 168 w 279"/>
                <a:gd name="T73" fmla="*/ 0 h 340"/>
                <a:gd name="T74" fmla="*/ 168 w 279"/>
                <a:gd name="T75"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9" h="340">
                  <a:moveTo>
                    <a:pt x="168" y="0"/>
                  </a:moveTo>
                  <a:lnTo>
                    <a:pt x="168" y="0"/>
                  </a:lnTo>
                  <a:lnTo>
                    <a:pt x="193" y="5"/>
                  </a:lnTo>
                  <a:lnTo>
                    <a:pt x="218" y="20"/>
                  </a:lnTo>
                  <a:lnTo>
                    <a:pt x="239" y="41"/>
                  </a:lnTo>
                  <a:lnTo>
                    <a:pt x="254" y="66"/>
                  </a:lnTo>
                  <a:lnTo>
                    <a:pt x="269" y="91"/>
                  </a:lnTo>
                  <a:lnTo>
                    <a:pt x="274" y="122"/>
                  </a:lnTo>
                  <a:lnTo>
                    <a:pt x="279" y="157"/>
                  </a:lnTo>
                  <a:lnTo>
                    <a:pt x="274" y="193"/>
                  </a:lnTo>
                  <a:lnTo>
                    <a:pt x="274" y="193"/>
                  </a:lnTo>
                  <a:lnTo>
                    <a:pt x="264" y="228"/>
                  </a:lnTo>
                  <a:lnTo>
                    <a:pt x="254" y="259"/>
                  </a:lnTo>
                  <a:lnTo>
                    <a:pt x="234" y="284"/>
                  </a:lnTo>
                  <a:lnTo>
                    <a:pt x="213" y="304"/>
                  </a:lnTo>
                  <a:lnTo>
                    <a:pt x="193" y="325"/>
                  </a:lnTo>
                  <a:lnTo>
                    <a:pt x="163" y="335"/>
                  </a:lnTo>
                  <a:lnTo>
                    <a:pt x="137" y="340"/>
                  </a:lnTo>
                  <a:lnTo>
                    <a:pt x="112" y="340"/>
                  </a:lnTo>
                  <a:lnTo>
                    <a:pt x="112" y="340"/>
                  </a:lnTo>
                  <a:lnTo>
                    <a:pt x="81" y="330"/>
                  </a:lnTo>
                  <a:lnTo>
                    <a:pt x="61" y="315"/>
                  </a:lnTo>
                  <a:lnTo>
                    <a:pt x="41" y="299"/>
                  </a:lnTo>
                  <a:lnTo>
                    <a:pt x="21" y="274"/>
                  </a:lnTo>
                  <a:lnTo>
                    <a:pt x="10" y="244"/>
                  </a:lnTo>
                  <a:lnTo>
                    <a:pt x="0" y="213"/>
                  </a:lnTo>
                  <a:lnTo>
                    <a:pt x="0" y="183"/>
                  </a:lnTo>
                  <a:lnTo>
                    <a:pt x="5" y="147"/>
                  </a:lnTo>
                  <a:lnTo>
                    <a:pt x="5" y="147"/>
                  </a:lnTo>
                  <a:lnTo>
                    <a:pt x="10" y="112"/>
                  </a:lnTo>
                  <a:lnTo>
                    <a:pt x="26" y="81"/>
                  </a:lnTo>
                  <a:lnTo>
                    <a:pt x="41" y="56"/>
                  </a:lnTo>
                  <a:lnTo>
                    <a:pt x="61" y="30"/>
                  </a:lnTo>
                  <a:lnTo>
                    <a:pt x="86" y="15"/>
                  </a:lnTo>
                  <a:lnTo>
                    <a:pt x="112" y="5"/>
                  </a:lnTo>
                  <a:lnTo>
                    <a:pt x="142" y="0"/>
                  </a:lnTo>
                  <a:lnTo>
                    <a:pt x="168" y="0"/>
                  </a:lnTo>
                  <a:lnTo>
                    <a:pt x="168"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6" name="Freeform 108"/>
            <p:cNvSpPr>
              <a:spLocks/>
            </p:cNvSpPr>
            <p:nvPr/>
          </p:nvSpPr>
          <p:spPr bwMode="auto">
            <a:xfrm>
              <a:off x="3719" y="1421"/>
              <a:ext cx="269" cy="335"/>
            </a:xfrm>
            <a:custGeom>
              <a:avLst/>
              <a:gdLst>
                <a:gd name="T0" fmla="*/ 163 w 269"/>
                <a:gd name="T1" fmla="*/ 0 h 335"/>
                <a:gd name="T2" fmla="*/ 163 w 269"/>
                <a:gd name="T3" fmla="*/ 0 h 335"/>
                <a:gd name="T4" fmla="*/ 188 w 269"/>
                <a:gd name="T5" fmla="*/ 10 h 335"/>
                <a:gd name="T6" fmla="*/ 213 w 269"/>
                <a:gd name="T7" fmla="*/ 25 h 335"/>
                <a:gd name="T8" fmla="*/ 229 w 269"/>
                <a:gd name="T9" fmla="*/ 46 h 335"/>
                <a:gd name="T10" fmla="*/ 249 w 269"/>
                <a:gd name="T11" fmla="*/ 66 h 335"/>
                <a:gd name="T12" fmla="*/ 259 w 269"/>
                <a:gd name="T13" fmla="*/ 96 h 335"/>
                <a:gd name="T14" fmla="*/ 264 w 269"/>
                <a:gd name="T15" fmla="*/ 127 h 335"/>
                <a:gd name="T16" fmla="*/ 269 w 269"/>
                <a:gd name="T17" fmla="*/ 157 h 335"/>
                <a:gd name="T18" fmla="*/ 264 w 269"/>
                <a:gd name="T19" fmla="*/ 193 h 335"/>
                <a:gd name="T20" fmla="*/ 264 w 269"/>
                <a:gd name="T21" fmla="*/ 193 h 335"/>
                <a:gd name="T22" fmla="*/ 259 w 269"/>
                <a:gd name="T23" fmla="*/ 223 h 335"/>
                <a:gd name="T24" fmla="*/ 244 w 269"/>
                <a:gd name="T25" fmla="*/ 254 h 335"/>
                <a:gd name="T26" fmla="*/ 229 w 269"/>
                <a:gd name="T27" fmla="*/ 279 h 335"/>
                <a:gd name="T28" fmla="*/ 208 w 269"/>
                <a:gd name="T29" fmla="*/ 299 h 335"/>
                <a:gd name="T30" fmla="*/ 183 w 269"/>
                <a:gd name="T31" fmla="*/ 320 h 335"/>
                <a:gd name="T32" fmla="*/ 158 w 269"/>
                <a:gd name="T33" fmla="*/ 330 h 335"/>
                <a:gd name="T34" fmla="*/ 132 w 269"/>
                <a:gd name="T35" fmla="*/ 335 h 335"/>
                <a:gd name="T36" fmla="*/ 107 w 269"/>
                <a:gd name="T37" fmla="*/ 335 h 335"/>
                <a:gd name="T38" fmla="*/ 107 w 269"/>
                <a:gd name="T39" fmla="*/ 335 h 335"/>
                <a:gd name="T40" fmla="*/ 81 w 269"/>
                <a:gd name="T41" fmla="*/ 325 h 335"/>
                <a:gd name="T42" fmla="*/ 56 w 269"/>
                <a:gd name="T43" fmla="*/ 315 h 335"/>
                <a:gd name="T44" fmla="*/ 36 w 269"/>
                <a:gd name="T45" fmla="*/ 294 h 335"/>
                <a:gd name="T46" fmla="*/ 21 w 269"/>
                <a:gd name="T47" fmla="*/ 269 h 335"/>
                <a:gd name="T48" fmla="*/ 10 w 269"/>
                <a:gd name="T49" fmla="*/ 244 h 335"/>
                <a:gd name="T50" fmla="*/ 0 w 269"/>
                <a:gd name="T51" fmla="*/ 213 h 335"/>
                <a:gd name="T52" fmla="*/ 0 w 269"/>
                <a:gd name="T53" fmla="*/ 178 h 335"/>
                <a:gd name="T54" fmla="*/ 0 w 269"/>
                <a:gd name="T55" fmla="*/ 147 h 335"/>
                <a:gd name="T56" fmla="*/ 0 w 269"/>
                <a:gd name="T57" fmla="*/ 147 h 335"/>
                <a:gd name="T58" fmla="*/ 10 w 269"/>
                <a:gd name="T59" fmla="*/ 112 h 335"/>
                <a:gd name="T60" fmla="*/ 21 w 269"/>
                <a:gd name="T61" fmla="*/ 81 h 335"/>
                <a:gd name="T62" fmla="*/ 41 w 269"/>
                <a:gd name="T63" fmla="*/ 56 h 335"/>
                <a:gd name="T64" fmla="*/ 61 w 269"/>
                <a:gd name="T65" fmla="*/ 35 h 335"/>
                <a:gd name="T66" fmla="*/ 81 w 269"/>
                <a:gd name="T67" fmla="*/ 20 h 335"/>
                <a:gd name="T68" fmla="*/ 107 w 269"/>
                <a:gd name="T69" fmla="*/ 5 h 335"/>
                <a:gd name="T70" fmla="*/ 137 w 269"/>
                <a:gd name="T71" fmla="*/ 0 h 335"/>
                <a:gd name="T72" fmla="*/ 163 w 269"/>
                <a:gd name="T73" fmla="*/ 0 h 335"/>
                <a:gd name="T74" fmla="*/ 163 w 269"/>
                <a:gd name="T75"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9" h="335">
                  <a:moveTo>
                    <a:pt x="163" y="0"/>
                  </a:moveTo>
                  <a:lnTo>
                    <a:pt x="163" y="0"/>
                  </a:lnTo>
                  <a:lnTo>
                    <a:pt x="188" y="10"/>
                  </a:lnTo>
                  <a:lnTo>
                    <a:pt x="213" y="25"/>
                  </a:lnTo>
                  <a:lnTo>
                    <a:pt x="229" y="46"/>
                  </a:lnTo>
                  <a:lnTo>
                    <a:pt x="249" y="66"/>
                  </a:lnTo>
                  <a:lnTo>
                    <a:pt x="259" y="96"/>
                  </a:lnTo>
                  <a:lnTo>
                    <a:pt x="264" y="127"/>
                  </a:lnTo>
                  <a:lnTo>
                    <a:pt x="269" y="157"/>
                  </a:lnTo>
                  <a:lnTo>
                    <a:pt x="264" y="193"/>
                  </a:lnTo>
                  <a:lnTo>
                    <a:pt x="264" y="193"/>
                  </a:lnTo>
                  <a:lnTo>
                    <a:pt x="259" y="223"/>
                  </a:lnTo>
                  <a:lnTo>
                    <a:pt x="244" y="254"/>
                  </a:lnTo>
                  <a:lnTo>
                    <a:pt x="229" y="279"/>
                  </a:lnTo>
                  <a:lnTo>
                    <a:pt x="208" y="299"/>
                  </a:lnTo>
                  <a:lnTo>
                    <a:pt x="183" y="320"/>
                  </a:lnTo>
                  <a:lnTo>
                    <a:pt x="158" y="330"/>
                  </a:lnTo>
                  <a:lnTo>
                    <a:pt x="132" y="335"/>
                  </a:lnTo>
                  <a:lnTo>
                    <a:pt x="107" y="335"/>
                  </a:lnTo>
                  <a:lnTo>
                    <a:pt x="107" y="335"/>
                  </a:lnTo>
                  <a:lnTo>
                    <a:pt x="81" y="325"/>
                  </a:lnTo>
                  <a:lnTo>
                    <a:pt x="56" y="315"/>
                  </a:lnTo>
                  <a:lnTo>
                    <a:pt x="36" y="294"/>
                  </a:lnTo>
                  <a:lnTo>
                    <a:pt x="21" y="269"/>
                  </a:lnTo>
                  <a:lnTo>
                    <a:pt x="10" y="244"/>
                  </a:lnTo>
                  <a:lnTo>
                    <a:pt x="0" y="213"/>
                  </a:lnTo>
                  <a:lnTo>
                    <a:pt x="0" y="178"/>
                  </a:lnTo>
                  <a:lnTo>
                    <a:pt x="0" y="147"/>
                  </a:lnTo>
                  <a:lnTo>
                    <a:pt x="0" y="147"/>
                  </a:lnTo>
                  <a:lnTo>
                    <a:pt x="10" y="112"/>
                  </a:lnTo>
                  <a:lnTo>
                    <a:pt x="21" y="81"/>
                  </a:lnTo>
                  <a:lnTo>
                    <a:pt x="41" y="56"/>
                  </a:lnTo>
                  <a:lnTo>
                    <a:pt x="61" y="35"/>
                  </a:lnTo>
                  <a:lnTo>
                    <a:pt x="81" y="20"/>
                  </a:lnTo>
                  <a:lnTo>
                    <a:pt x="107" y="5"/>
                  </a:lnTo>
                  <a:lnTo>
                    <a:pt x="137" y="0"/>
                  </a:lnTo>
                  <a:lnTo>
                    <a:pt x="163" y="0"/>
                  </a:lnTo>
                  <a:lnTo>
                    <a:pt x="163"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7" name="Freeform 109"/>
            <p:cNvSpPr>
              <a:spLocks/>
            </p:cNvSpPr>
            <p:nvPr/>
          </p:nvSpPr>
          <p:spPr bwMode="auto">
            <a:xfrm>
              <a:off x="3719" y="1426"/>
              <a:ext cx="264" cy="325"/>
            </a:xfrm>
            <a:custGeom>
              <a:avLst/>
              <a:gdLst>
                <a:gd name="T0" fmla="*/ 163 w 264"/>
                <a:gd name="T1" fmla="*/ 0 h 325"/>
                <a:gd name="T2" fmla="*/ 163 w 264"/>
                <a:gd name="T3" fmla="*/ 0 h 325"/>
                <a:gd name="T4" fmla="*/ 188 w 264"/>
                <a:gd name="T5" fmla="*/ 10 h 325"/>
                <a:gd name="T6" fmla="*/ 208 w 264"/>
                <a:gd name="T7" fmla="*/ 20 h 325"/>
                <a:gd name="T8" fmla="*/ 229 w 264"/>
                <a:gd name="T9" fmla="*/ 41 h 325"/>
                <a:gd name="T10" fmla="*/ 244 w 264"/>
                <a:gd name="T11" fmla="*/ 66 h 325"/>
                <a:gd name="T12" fmla="*/ 254 w 264"/>
                <a:gd name="T13" fmla="*/ 91 h 325"/>
                <a:gd name="T14" fmla="*/ 264 w 264"/>
                <a:gd name="T15" fmla="*/ 122 h 325"/>
                <a:gd name="T16" fmla="*/ 264 w 264"/>
                <a:gd name="T17" fmla="*/ 152 h 325"/>
                <a:gd name="T18" fmla="*/ 264 w 264"/>
                <a:gd name="T19" fmla="*/ 183 h 325"/>
                <a:gd name="T20" fmla="*/ 264 w 264"/>
                <a:gd name="T21" fmla="*/ 183 h 325"/>
                <a:gd name="T22" fmla="*/ 254 w 264"/>
                <a:gd name="T23" fmla="*/ 218 h 325"/>
                <a:gd name="T24" fmla="*/ 244 w 264"/>
                <a:gd name="T25" fmla="*/ 244 h 325"/>
                <a:gd name="T26" fmla="*/ 224 w 264"/>
                <a:gd name="T27" fmla="*/ 269 h 325"/>
                <a:gd name="T28" fmla="*/ 203 w 264"/>
                <a:gd name="T29" fmla="*/ 294 h 325"/>
                <a:gd name="T30" fmla="*/ 183 w 264"/>
                <a:gd name="T31" fmla="*/ 310 h 325"/>
                <a:gd name="T32" fmla="*/ 158 w 264"/>
                <a:gd name="T33" fmla="*/ 320 h 325"/>
                <a:gd name="T34" fmla="*/ 132 w 264"/>
                <a:gd name="T35" fmla="*/ 325 h 325"/>
                <a:gd name="T36" fmla="*/ 107 w 264"/>
                <a:gd name="T37" fmla="*/ 325 h 325"/>
                <a:gd name="T38" fmla="*/ 107 w 264"/>
                <a:gd name="T39" fmla="*/ 325 h 325"/>
                <a:gd name="T40" fmla="*/ 81 w 264"/>
                <a:gd name="T41" fmla="*/ 315 h 325"/>
                <a:gd name="T42" fmla="*/ 56 w 264"/>
                <a:gd name="T43" fmla="*/ 305 h 325"/>
                <a:gd name="T44" fmla="*/ 41 w 264"/>
                <a:gd name="T45" fmla="*/ 284 h 325"/>
                <a:gd name="T46" fmla="*/ 21 w 264"/>
                <a:gd name="T47" fmla="*/ 259 h 325"/>
                <a:gd name="T48" fmla="*/ 10 w 264"/>
                <a:gd name="T49" fmla="*/ 233 h 325"/>
                <a:gd name="T50" fmla="*/ 5 w 264"/>
                <a:gd name="T51" fmla="*/ 203 h 325"/>
                <a:gd name="T52" fmla="*/ 0 w 264"/>
                <a:gd name="T53" fmla="*/ 173 h 325"/>
                <a:gd name="T54" fmla="*/ 5 w 264"/>
                <a:gd name="T55" fmla="*/ 142 h 325"/>
                <a:gd name="T56" fmla="*/ 5 w 264"/>
                <a:gd name="T57" fmla="*/ 142 h 325"/>
                <a:gd name="T58" fmla="*/ 10 w 264"/>
                <a:gd name="T59" fmla="*/ 107 h 325"/>
                <a:gd name="T60" fmla="*/ 26 w 264"/>
                <a:gd name="T61" fmla="*/ 81 h 325"/>
                <a:gd name="T62" fmla="*/ 41 w 264"/>
                <a:gd name="T63" fmla="*/ 56 h 325"/>
                <a:gd name="T64" fmla="*/ 61 w 264"/>
                <a:gd name="T65" fmla="*/ 30 h 325"/>
                <a:gd name="T66" fmla="*/ 87 w 264"/>
                <a:gd name="T67" fmla="*/ 15 h 325"/>
                <a:gd name="T68" fmla="*/ 107 w 264"/>
                <a:gd name="T69" fmla="*/ 5 h 325"/>
                <a:gd name="T70" fmla="*/ 132 w 264"/>
                <a:gd name="T71" fmla="*/ 0 h 325"/>
                <a:gd name="T72" fmla="*/ 163 w 264"/>
                <a:gd name="T73" fmla="*/ 0 h 325"/>
                <a:gd name="T74" fmla="*/ 163 w 264"/>
                <a:gd name="T75"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4" h="325">
                  <a:moveTo>
                    <a:pt x="163" y="0"/>
                  </a:moveTo>
                  <a:lnTo>
                    <a:pt x="163" y="0"/>
                  </a:lnTo>
                  <a:lnTo>
                    <a:pt x="188" y="10"/>
                  </a:lnTo>
                  <a:lnTo>
                    <a:pt x="208" y="20"/>
                  </a:lnTo>
                  <a:lnTo>
                    <a:pt x="229" y="41"/>
                  </a:lnTo>
                  <a:lnTo>
                    <a:pt x="244" y="66"/>
                  </a:lnTo>
                  <a:lnTo>
                    <a:pt x="254" y="91"/>
                  </a:lnTo>
                  <a:lnTo>
                    <a:pt x="264" y="122"/>
                  </a:lnTo>
                  <a:lnTo>
                    <a:pt x="264" y="152"/>
                  </a:lnTo>
                  <a:lnTo>
                    <a:pt x="264" y="183"/>
                  </a:lnTo>
                  <a:lnTo>
                    <a:pt x="264" y="183"/>
                  </a:lnTo>
                  <a:lnTo>
                    <a:pt x="254" y="218"/>
                  </a:lnTo>
                  <a:lnTo>
                    <a:pt x="244" y="244"/>
                  </a:lnTo>
                  <a:lnTo>
                    <a:pt x="224" y="269"/>
                  </a:lnTo>
                  <a:lnTo>
                    <a:pt x="203" y="294"/>
                  </a:lnTo>
                  <a:lnTo>
                    <a:pt x="183" y="310"/>
                  </a:lnTo>
                  <a:lnTo>
                    <a:pt x="158" y="320"/>
                  </a:lnTo>
                  <a:lnTo>
                    <a:pt x="132" y="325"/>
                  </a:lnTo>
                  <a:lnTo>
                    <a:pt x="107" y="325"/>
                  </a:lnTo>
                  <a:lnTo>
                    <a:pt x="107" y="325"/>
                  </a:lnTo>
                  <a:lnTo>
                    <a:pt x="81" y="315"/>
                  </a:lnTo>
                  <a:lnTo>
                    <a:pt x="56" y="305"/>
                  </a:lnTo>
                  <a:lnTo>
                    <a:pt x="41" y="284"/>
                  </a:lnTo>
                  <a:lnTo>
                    <a:pt x="21" y="259"/>
                  </a:lnTo>
                  <a:lnTo>
                    <a:pt x="10" y="233"/>
                  </a:lnTo>
                  <a:lnTo>
                    <a:pt x="5" y="203"/>
                  </a:lnTo>
                  <a:lnTo>
                    <a:pt x="0" y="173"/>
                  </a:lnTo>
                  <a:lnTo>
                    <a:pt x="5" y="142"/>
                  </a:lnTo>
                  <a:lnTo>
                    <a:pt x="5" y="142"/>
                  </a:lnTo>
                  <a:lnTo>
                    <a:pt x="10" y="107"/>
                  </a:lnTo>
                  <a:lnTo>
                    <a:pt x="26" y="81"/>
                  </a:lnTo>
                  <a:lnTo>
                    <a:pt x="41" y="56"/>
                  </a:lnTo>
                  <a:lnTo>
                    <a:pt x="61" y="30"/>
                  </a:lnTo>
                  <a:lnTo>
                    <a:pt x="87" y="15"/>
                  </a:lnTo>
                  <a:lnTo>
                    <a:pt x="107" y="5"/>
                  </a:lnTo>
                  <a:lnTo>
                    <a:pt x="132" y="0"/>
                  </a:lnTo>
                  <a:lnTo>
                    <a:pt x="163" y="0"/>
                  </a:lnTo>
                  <a:lnTo>
                    <a:pt x="16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8" name="Freeform 110"/>
            <p:cNvSpPr>
              <a:spLocks/>
            </p:cNvSpPr>
            <p:nvPr/>
          </p:nvSpPr>
          <p:spPr bwMode="auto">
            <a:xfrm>
              <a:off x="3724" y="1431"/>
              <a:ext cx="254" cy="315"/>
            </a:xfrm>
            <a:custGeom>
              <a:avLst/>
              <a:gdLst>
                <a:gd name="T0" fmla="*/ 153 w 254"/>
                <a:gd name="T1" fmla="*/ 0 h 315"/>
                <a:gd name="T2" fmla="*/ 153 w 254"/>
                <a:gd name="T3" fmla="*/ 0 h 315"/>
                <a:gd name="T4" fmla="*/ 178 w 254"/>
                <a:gd name="T5" fmla="*/ 5 h 315"/>
                <a:gd name="T6" fmla="*/ 203 w 254"/>
                <a:gd name="T7" fmla="*/ 20 h 315"/>
                <a:gd name="T8" fmla="*/ 219 w 254"/>
                <a:gd name="T9" fmla="*/ 36 h 315"/>
                <a:gd name="T10" fmla="*/ 234 w 254"/>
                <a:gd name="T11" fmla="*/ 61 h 315"/>
                <a:gd name="T12" fmla="*/ 249 w 254"/>
                <a:gd name="T13" fmla="*/ 86 h 315"/>
                <a:gd name="T14" fmla="*/ 254 w 254"/>
                <a:gd name="T15" fmla="*/ 117 h 315"/>
                <a:gd name="T16" fmla="*/ 254 w 254"/>
                <a:gd name="T17" fmla="*/ 147 h 315"/>
                <a:gd name="T18" fmla="*/ 254 w 254"/>
                <a:gd name="T19" fmla="*/ 178 h 315"/>
                <a:gd name="T20" fmla="*/ 254 w 254"/>
                <a:gd name="T21" fmla="*/ 178 h 315"/>
                <a:gd name="T22" fmla="*/ 244 w 254"/>
                <a:gd name="T23" fmla="*/ 208 h 315"/>
                <a:gd name="T24" fmla="*/ 234 w 254"/>
                <a:gd name="T25" fmla="*/ 239 h 315"/>
                <a:gd name="T26" fmla="*/ 219 w 254"/>
                <a:gd name="T27" fmla="*/ 264 h 315"/>
                <a:gd name="T28" fmla="*/ 198 w 254"/>
                <a:gd name="T29" fmla="*/ 284 h 315"/>
                <a:gd name="T30" fmla="*/ 178 w 254"/>
                <a:gd name="T31" fmla="*/ 300 h 315"/>
                <a:gd name="T32" fmla="*/ 153 w 254"/>
                <a:gd name="T33" fmla="*/ 310 h 315"/>
                <a:gd name="T34" fmla="*/ 127 w 254"/>
                <a:gd name="T35" fmla="*/ 315 h 315"/>
                <a:gd name="T36" fmla="*/ 102 w 254"/>
                <a:gd name="T37" fmla="*/ 315 h 315"/>
                <a:gd name="T38" fmla="*/ 102 w 254"/>
                <a:gd name="T39" fmla="*/ 315 h 315"/>
                <a:gd name="T40" fmla="*/ 76 w 254"/>
                <a:gd name="T41" fmla="*/ 305 h 315"/>
                <a:gd name="T42" fmla="*/ 56 w 254"/>
                <a:gd name="T43" fmla="*/ 294 h 315"/>
                <a:gd name="T44" fmla="*/ 36 w 254"/>
                <a:gd name="T45" fmla="*/ 274 h 315"/>
                <a:gd name="T46" fmla="*/ 21 w 254"/>
                <a:gd name="T47" fmla="*/ 254 h 315"/>
                <a:gd name="T48" fmla="*/ 11 w 254"/>
                <a:gd name="T49" fmla="*/ 228 h 315"/>
                <a:gd name="T50" fmla="*/ 0 w 254"/>
                <a:gd name="T51" fmla="*/ 198 h 315"/>
                <a:gd name="T52" fmla="*/ 0 w 254"/>
                <a:gd name="T53" fmla="*/ 168 h 315"/>
                <a:gd name="T54" fmla="*/ 0 w 254"/>
                <a:gd name="T55" fmla="*/ 137 h 315"/>
                <a:gd name="T56" fmla="*/ 0 w 254"/>
                <a:gd name="T57" fmla="*/ 137 h 315"/>
                <a:gd name="T58" fmla="*/ 11 w 254"/>
                <a:gd name="T59" fmla="*/ 102 h 315"/>
                <a:gd name="T60" fmla="*/ 21 w 254"/>
                <a:gd name="T61" fmla="*/ 76 h 315"/>
                <a:gd name="T62" fmla="*/ 41 w 254"/>
                <a:gd name="T63" fmla="*/ 51 h 315"/>
                <a:gd name="T64" fmla="*/ 56 w 254"/>
                <a:gd name="T65" fmla="*/ 31 h 315"/>
                <a:gd name="T66" fmla="*/ 82 w 254"/>
                <a:gd name="T67" fmla="*/ 15 h 315"/>
                <a:gd name="T68" fmla="*/ 102 w 254"/>
                <a:gd name="T69" fmla="*/ 5 h 315"/>
                <a:gd name="T70" fmla="*/ 127 w 254"/>
                <a:gd name="T71" fmla="*/ 0 h 315"/>
                <a:gd name="T72" fmla="*/ 153 w 254"/>
                <a:gd name="T73" fmla="*/ 0 h 315"/>
                <a:gd name="T74" fmla="*/ 153 w 254"/>
                <a:gd name="T7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4" h="315">
                  <a:moveTo>
                    <a:pt x="153" y="0"/>
                  </a:moveTo>
                  <a:lnTo>
                    <a:pt x="153" y="0"/>
                  </a:lnTo>
                  <a:lnTo>
                    <a:pt x="178" y="5"/>
                  </a:lnTo>
                  <a:lnTo>
                    <a:pt x="203" y="20"/>
                  </a:lnTo>
                  <a:lnTo>
                    <a:pt x="219" y="36"/>
                  </a:lnTo>
                  <a:lnTo>
                    <a:pt x="234" y="61"/>
                  </a:lnTo>
                  <a:lnTo>
                    <a:pt x="249" y="86"/>
                  </a:lnTo>
                  <a:lnTo>
                    <a:pt x="254" y="117"/>
                  </a:lnTo>
                  <a:lnTo>
                    <a:pt x="254" y="147"/>
                  </a:lnTo>
                  <a:lnTo>
                    <a:pt x="254" y="178"/>
                  </a:lnTo>
                  <a:lnTo>
                    <a:pt x="254" y="178"/>
                  </a:lnTo>
                  <a:lnTo>
                    <a:pt x="244" y="208"/>
                  </a:lnTo>
                  <a:lnTo>
                    <a:pt x="234" y="239"/>
                  </a:lnTo>
                  <a:lnTo>
                    <a:pt x="219" y="264"/>
                  </a:lnTo>
                  <a:lnTo>
                    <a:pt x="198" y="284"/>
                  </a:lnTo>
                  <a:lnTo>
                    <a:pt x="178" y="300"/>
                  </a:lnTo>
                  <a:lnTo>
                    <a:pt x="153" y="310"/>
                  </a:lnTo>
                  <a:lnTo>
                    <a:pt x="127" y="315"/>
                  </a:lnTo>
                  <a:lnTo>
                    <a:pt x="102" y="315"/>
                  </a:lnTo>
                  <a:lnTo>
                    <a:pt x="102" y="315"/>
                  </a:lnTo>
                  <a:lnTo>
                    <a:pt x="76" y="305"/>
                  </a:lnTo>
                  <a:lnTo>
                    <a:pt x="56" y="294"/>
                  </a:lnTo>
                  <a:lnTo>
                    <a:pt x="36" y="274"/>
                  </a:lnTo>
                  <a:lnTo>
                    <a:pt x="21" y="254"/>
                  </a:lnTo>
                  <a:lnTo>
                    <a:pt x="11" y="228"/>
                  </a:lnTo>
                  <a:lnTo>
                    <a:pt x="0" y="198"/>
                  </a:lnTo>
                  <a:lnTo>
                    <a:pt x="0" y="168"/>
                  </a:lnTo>
                  <a:lnTo>
                    <a:pt x="0" y="137"/>
                  </a:lnTo>
                  <a:lnTo>
                    <a:pt x="0" y="137"/>
                  </a:lnTo>
                  <a:lnTo>
                    <a:pt x="11" y="102"/>
                  </a:lnTo>
                  <a:lnTo>
                    <a:pt x="21" y="76"/>
                  </a:lnTo>
                  <a:lnTo>
                    <a:pt x="41" y="51"/>
                  </a:lnTo>
                  <a:lnTo>
                    <a:pt x="56" y="31"/>
                  </a:lnTo>
                  <a:lnTo>
                    <a:pt x="82" y="15"/>
                  </a:lnTo>
                  <a:lnTo>
                    <a:pt x="102" y="5"/>
                  </a:lnTo>
                  <a:lnTo>
                    <a:pt x="127" y="0"/>
                  </a:lnTo>
                  <a:lnTo>
                    <a:pt x="153" y="0"/>
                  </a:lnTo>
                  <a:lnTo>
                    <a:pt x="15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9" name="Freeform 111"/>
            <p:cNvSpPr>
              <a:spLocks/>
            </p:cNvSpPr>
            <p:nvPr/>
          </p:nvSpPr>
          <p:spPr bwMode="auto">
            <a:xfrm>
              <a:off x="3729" y="1431"/>
              <a:ext cx="249" cy="310"/>
            </a:xfrm>
            <a:custGeom>
              <a:avLst/>
              <a:gdLst>
                <a:gd name="T0" fmla="*/ 148 w 249"/>
                <a:gd name="T1" fmla="*/ 0 h 310"/>
                <a:gd name="T2" fmla="*/ 148 w 249"/>
                <a:gd name="T3" fmla="*/ 0 h 310"/>
                <a:gd name="T4" fmla="*/ 173 w 249"/>
                <a:gd name="T5" fmla="*/ 10 h 310"/>
                <a:gd name="T6" fmla="*/ 193 w 249"/>
                <a:gd name="T7" fmla="*/ 20 h 310"/>
                <a:gd name="T8" fmla="*/ 214 w 249"/>
                <a:gd name="T9" fmla="*/ 41 h 310"/>
                <a:gd name="T10" fmla="*/ 229 w 249"/>
                <a:gd name="T11" fmla="*/ 61 h 310"/>
                <a:gd name="T12" fmla="*/ 239 w 249"/>
                <a:gd name="T13" fmla="*/ 86 h 310"/>
                <a:gd name="T14" fmla="*/ 244 w 249"/>
                <a:gd name="T15" fmla="*/ 117 h 310"/>
                <a:gd name="T16" fmla="*/ 249 w 249"/>
                <a:gd name="T17" fmla="*/ 147 h 310"/>
                <a:gd name="T18" fmla="*/ 244 w 249"/>
                <a:gd name="T19" fmla="*/ 178 h 310"/>
                <a:gd name="T20" fmla="*/ 244 w 249"/>
                <a:gd name="T21" fmla="*/ 178 h 310"/>
                <a:gd name="T22" fmla="*/ 239 w 249"/>
                <a:gd name="T23" fmla="*/ 208 h 310"/>
                <a:gd name="T24" fmla="*/ 224 w 249"/>
                <a:gd name="T25" fmla="*/ 234 h 310"/>
                <a:gd name="T26" fmla="*/ 209 w 249"/>
                <a:gd name="T27" fmla="*/ 259 h 310"/>
                <a:gd name="T28" fmla="*/ 188 w 249"/>
                <a:gd name="T29" fmla="*/ 279 h 310"/>
                <a:gd name="T30" fmla="*/ 168 w 249"/>
                <a:gd name="T31" fmla="*/ 294 h 310"/>
                <a:gd name="T32" fmla="*/ 148 w 249"/>
                <a:gd name="T33" fmla="*/ 305 h 310"/>
                <a:gd name="T34" fmla="*/ 122 w 249"/>
                <a:gd name="T35" fmla="*/ 310 h 310"/>
                <a:gd name="T36" fmla="*/ 97 w 249"/>
                <a:gd name="T37" fmla="*/ 310 h 310"/>
                <a:gd name="T38" fmla="*/ 97 w 249"/>
                <a:gd name="T39" fmla="*/ 310 h 310"/>
                <a:gd name="T40" fmla="*/ 71 w 249"/>
                <a:gd name="T41" fmla="*/ 300 h 310"/>
                <a:gd name="T42" fmla="*/ 51 w 249"/>
                <a:gd name="T43" fmla="*/ 289 h 310"/>
                <a:gd name="T44" fmla="*/ 31 w 249"/>
                <a:gd name="T45" fmla="*/ 269 h 310"/>
                <a:gd name="T46" fmla="*/ 21 w 249"/>
                <a:gd name="T47" fmla="*/ 249 h 310"/>
                <a:gd name="T48" fmla="*/ 6 w 249"/>
                <a:gd name="T49" fmla="*/ 223 h 310"/>
                <a:gd name="T50" fmla="*/ 0 w 249"/>
                <a:gd name="T51" fmla="*/ 198 h 310"/>
                <a:gd name="T52" fmla="*/ 0 w 249"/>
                <a:gd name="T53" fmla="*/ 168 h 310"/>
                <a:gd name="T54" fmla="*/ 0 w 249"/>
                <a:gd name="T55" fmla="*/ 137 h 310"/>
                <a:gd name="T56" fmla="*/ 0 w 249"/>
                <a:gd name="T57" fmla="*/ 137 h 310"/>
                <a:gd name="T58" fmla="*/ 11 w 249"/>
                <a:gd name="T59" fmla="*/ 107 h 310"/>
                <a:gd name="T60" fmla="*/ 21 w 249"/>
                <a:gd name="T61" fmla="*/ 76 h 310"/>
                <a:gd name="T62" fmla="*/ 36 w 249"/>
                <a:gd name="T63" fmla="*/ 51 h 310"/>
                <a:gd name="T64" fmla="*/ 56 w 249"/>
                <a:gd name="T65" fmla="*/ 31 h 310"/>
                <a:gd name="T66" fmla="*/ 77 w 249"/>
                <a:gd name="T67" fmla="*/ 15 h 310"/>
                <a:gd name="T68" fmla="*/ 102 w 249"/>
                <a:gd name="T69" fmla="*/ 5 h 310"/>
                <a:gd name="T70" fmla="*/ 122 w 249"/>
                <a:gd name="T71" fmla="*/ 0 h 310"/>
                <a:gd name="T72" fmla="*/ 148 w 249"/>
                <a:gd name="T73" fmla="*/ 0 h 310"/>
                <a:gd name="T74" fmla="*/ 148 w 249"/>
                <a:gd name="T75"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9" h="310">
                  <a:moveTo>
                    <a:pt x="148" y="0"/>
                  </a:moveTo>
                  <a:lnTo>
                    <a:pt x="148" y="0"/>
                  </a:lnTo>
                  <a:lnTo>
                    <a:pt x="173" y="10"/>
                  </a:lnTo>
                  <a:lnTo>
                    <a:pt x="193" y="20"/>
                  </a:lnTo>
                  <a:lnTo>
                    <a:pt x="214" y="41"/>
                  </a:lnTo>
                  <a:lnTo>
                    <a:pt x="229" y="61"/>
                  </a:lnTo>
                  <a:lnTo>
                    <a:pt x="239" y="86"/>
                  </a:lnTo>
                  <a:lnTo>
                    <a:pt x="244" y="117"/>
                  </a:lnTo>
                  <a:lnTo>
                    <a:pt x="249" y="147"/>
                  </a:lnTo>
                  <a:lnTo>
                    <a:pt x="244" y="178"/>
                  </a:lnTo>
                  <a:lnTo>
                    <a:pt x="244" y="178"/>
                  </a:lnTo>
                  <a:lnTo>
                    <a:pt x="239" y="208"/>
                  </a:lnTo>
                  <a:lnTo>
                    <a:pt x="224" y="234"/>
                  </a:lnTo>
                  <a:lnTo>
                    <a:pt x="209" y="259"/>
                  </a:lnTo>
                  <a:lnTo>
                    <a:pt x="188" y="279"/>
                  </a:lnTo>
                  <a:lnTo>
                    <a:pt x="168" y="294"/>
                  </a:lnTo>
                  <a:lnTo>
                    <a:pt x="148" y="305"/>
                  </a:lnTo>
                  <a:lnTo>
                    <a:pt x="122" y="310"/>
                  </a:lnTo>
                  <a:lnTo>
                    <a:pt x="97" y="310"/>
                  </a:lnTo>
                  <a:lnTo>
                    <a:pt x="97" y="310"/>
                  </a:lnTo>
                  <a:lnTo>
                    <a:pt x="71" y="300"/>
                  </a:lnTo>
                  <a:lnTo>
                    <a:pt x="51" y="289"/>
                  </a:lnTo>
                  <a:lnTo>
                    <a:pt x="31" y="269"/>
                  </a:lnTo>
                  <a:lnTo>
                    <a:pt x="21" y="249"/>
                  </a:lnTo>
                  <a:lnTo>
                    <a:pt x="6" y="223"/>
                  </a:lnTo>
                  <a:lnTo>
                    <a:pt x="0" y="198"/>
                  </a:lnTo>
                  <a:lnTo>
                    <a:pt x="0" y="168"/>
                  </a:lnTo>
                  <a:lnTo>
                    <a:pt x="0" y="137"/>
                  </a:lnTo>
                  <a:lnTo>
                    <a:pt x="0" y="137"/>
                  </a:lnTo>
                  <a:lnTo>
                    <a:pt x="11" y="107"/>
                  </a:lnTo>
                  <a:lnTo>
                    <a:pt x="21" y="76"/>
                  </a:lnTo>
                  <a:lnTo>
                    <a:pt x="36" y="51"/>
                  </a:lnTo>
                  <a:lnTo>
                    <a:pt x="56" y="31"/>
                  </a:lnTo>
                  <a:lnTo>
                    <a:pt x="77" y="15"/>
                  </a:lnTo>
                  <a:lnTo>
                    <a:pt x="102" y="5"/>
                  </a:lnTo>
                  <a:lnTo>
                    <a:pt x="122" y="0"/>
                  </a:lnTo>
                  <a:lnTo>
                    <a:pt x="148" y="0"/>
                  </a:lnTo>
                  <a:lnTo>
                    <a:pt x="148"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0" name="Freeform 112"/>
            <p:cNvSpPr>
              <a:spLocks/>
            </p:cNvSpPr>
            <p:nvPr/>
          </p:nvSpPr>
          <p:spPr bwMode="auto">
            <a:xfrm>
              <a:off x="3729" y="1436"/>
              <a:ext cx="244" cy="300"/>
            </a:xfrm>
            <a:custGeom>
              <a:avLst/>
              <a:gdLst>
                <a:gd name="T0" fmla="*/ 148 w 244"/>
                <a:gd name="T1" fmla="*/ 0 h 300"/>
                <a:gd name="T2" fmla="*/ 148 w 244"/>
                <a:gd name="T3" fmla="*/ 0 h 300"/>
                <a:gd name="T4" fmla="*/ 173 w 244"/>
                <a:gd name="T5" fmla="*/ 10 h 300"/>
                <a:gd name="T6" fmla="*/ 193 w 244"/>
                <a:gd name="T7" fmla="*/ 20 h 300"/>
                <a:gd name="T8" fmla="*/ 209 w 244"/>
                <a:gd name="T9" fmla="*/ 36 h 300"/>
                <a:gd name="T10" fmla="*/ 224 w 244"/>
                <a:gd name="T11" fmla="*/ 61 h 300"/>
                <a:gd name="T12" fmla="*/ 234 w 244"/>
                <a:gd name="T13" fmla="*/ 81 h 300"/>
                <a:gd name="T14" fmla="*/ 244 w 244"/>
                <a:gd name="T15" fmla="*/ 112 h 300"/>
                <a:gd name="T16" fmla="*/ 244 w 244"/>
                <a:gd name="T17" fmla="*/ 137 h 300"/>
                <a:gd name="T18" fmla="*/ 239 w 244"/>
                <a:gd name="T19" fmla="*/ 168 h 300"/>
                <a:gd name="T20" fmla="*/ 239 w 244"/>
                <a:gd name="T21" fmla="*/ 168 h 300"/>
                <a:gd name="T22" fmla="*/ 234 w 244"/>
                <a:gd name="T23" fmla="*/ 198 h 300"/>
                <a:gd name="T24" fmla="*/ 224 w 244"/>
                <a:gd name="T25" fmla="*/ 223 h 300"/>
                <a:gd name="T26" fmla="*/ 209 w 244"/>
                <a:gd name="T27" fmla="*/ 249 h 300"/>
                <a:gd name="T28" fmla="*/ 188 w 244"/>
                <a:gd name="T29" fmla="*/ 269 h 300"/>
                <a:gd name="T30" fmla="*/ 168 w 244"/>
                <a:gd name="T31" fmla="*/ 284 h 300"/>
                <a:gd name="T32" fmla="*/ 148 w 244"/>
                <a:gd name="T33" fmla="*/ 295 h 300"/>
                <a:gd name="T34" fmla="*/ 122 w 244"/>
                <a:gd name="T35" fmla="*/ 300 h 300"/>
                <a:gd name="T36" fmla="*/ 97 w 244"/>
                <a:gd name="T37" fmla="*/ 300 h 300"/>
                <a:gd name="T38" fmla="*/ 97 w 244"/>
                <a:gd name="T39" fmla="*/ 300 h 300"/>
                <a:gd name="T40" fmla="*/ 71 w 244"/>
                <a:gd name="T41" fmla="*/ 289 h 300"/>
                <a:gd name="T42" fmla="*/ 51 w 244"/>
                <a:gd name="T43" fmla="*/ 279 h 300"/>
                <a:gd name="T44" fmla="*/ 36 w 244"/>
                <a:gd name="T45" fmla="*/ 264 h 300"/>
                <a:gd name="T46" fmla="*/ 21 w 244"/>
                <a:gd name="T47" fmla="*/ 239 h 300"/>
                <a:gd name="T48" fmla="*/ 11 w 244"/>
                <a:gd name="T49" fmla="*/ 218 h 300"/>
                <a:gd name="T50" fmla="*/ 6 w 244"/>
                <a:gd name="T51" fmla="*/ 188 h 300"/>
                <a:gd name="T52" fmla="*/ 0 w 244"/>
                <a:gd name="T53" fmla="*/ 158 h 300"/>
                <a:gd name="T54" fmla="*/ 6 w 244"/>
                <a:gd name="T55" fmla="*/ 127 h 300"/>
                <a:gd name="T56" fmla="*/ 6 w 244"/>
                <a:gd name="T57" fmla="*/ 127 h 300"/>
                <a:gd name="T58" fmla="*/ 11 w 244"/>
                <a:gd name="T59" fmla="*/ 102 h 300"/>
                <a:gd name="T60" fmla="*/ 21 w 244"/>
                <a:gd name="T61" fmla="*/ 71 h 300"/>
                <a:gd name="T62" fmla="*/ 36 w 244"/>
                <a:gd name="T63" fmla="*/ 51 h 300"/>
                <a:gd name="T64" fmla="*/ 56 w 244"/>
                <a:gd name="T65" fmla="*/ 31 h 300"/>
                <a:gd name="T66" fmla="*/ 77 w 244"/>
                <a:gd name="T67" fmla="*/ 15 h 300"/>
                <a:gd name="T68" fmla="*/ 102 w 244"/>
                <a:gd name="T69" fmla="*/ 5 h 300"/>
                <a:gd name="T70" fmla="*/ 122 w 244"/>
                <a:gd name="T71" fmla="*/ 0 h 300"/>
                <a:gd name="T72" fmla="*/ 148 w 244"/>
                <a:gd name="T73" fmla="*/ 0 h 300"/>
                <a:gd name="T74" fmla="*/ 148 w 244"/>
                <a:gd name="T7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4" h="300">
                  <a:moveTo>
                    <a:pt x="148" y="0"/>
                  </a:moveTo>
                  <a:lnTo>
                    <a:pt x="148" y="0"/>
                  </a:lnTo>
                  <a:lnTo>
                    <a:pt x="173" y="10"/>
                  </a:lnTo>
                  <a:lnTo>
                    <a:pt x="193" y="20"/>
                  </a:lnTo>
                  <a:lnTo>
                    <a:pt x="209" y="36"/>
                  </a:lnTo>
                  <a:lnTo>
                    <a:pt x="224" y="61"/>
                  </a:lnTo>
                  <a:lnTo>
                    <a:pt x="234" y="81"/>
                  </a:lnTo>
                  <a:lnTo>
                    <a:pt x="244" y="112"/>
                  </a:lnTo>
                  <a:lnTo>
                    <a:pt x="244" y="137"/>
                  </a:lnTo>
                  <a:lnTo>
                    <a:pt x="239" y="168"/>
                  </a:lnTo>
                  <a:lnTo>
                    <a:pt x="239" y="168"/>
                  </a:lnTo>
                  <a:lnTo>
                    <a:pt x="234" y="198"/>
                  </a:lnTo>
                  <a:lnTo>
                    <a:pt x="224" y="223"/>
                  </a:lnTo>
                  <a:lnTo>
                    <a:pt x="209" y="249"/>
                  </a:lnTo>
                  <a:lnTo>
                    <a:pt x="188" y="269"/>
                  </a:lnTo>
                  <a:lnTo>
                    <a:pt x="168" y="284"/>
                  </a:lnTo>
                  <a:lnTo>
                    <a:pt x="148" y="295"/>
                  </a:lnTo>
                  <a:lnTo>
                    <a:pt x="122" y="300"/>
                  </a:lnTo>
                  <a:lnTo>
                    <a:pt x="97" y="300"/>
                  </a:lnTo>
                  <a:lnTo>
                    <a:pt x="97" y="300"/>
                  </a:lnTo>
                  <a:lnTo>
                    <a:pt x="71" y="289"/>
                  </a:lnTo>
                  <a:lnTo>
                    <a:pt x="51" y="279"/>
                  </a:lnTo>
                  <a:lnTo>
                    <a:pt x="36" y="264"/>
                  </a:lnTo>
                  <a:lnTo>
                    <a:pt x="21" y="239"/>
                  </a:lnTo>
                  <a:lnTo>
                    <a:pt x="11" y="218"/>
                  </a:lnTo>
                  <a:lnTo>
                    <a:pt x="6" y="188"/>
                  </a:lnTo>
                  <a:lnTo>
                    <a:pt x="0" y="158"/>
                  </a:lnTo>
                  <a:lnTo>
                    <a:pt x="6" y="127"/>
                  </a:lnTo>
                  <a:lnTo>
                    <a:pt x="6" y="127"/>
                  </a:lnTo>
                  <a:lnTo>
                    <a:pt x="11" y="102"/>
                  </a:lnTo>
                  <a:lnTo>
                    <a:pt x="21" y="71"/>
                  </a:lnTo>
                  <a:lnTo>
                    <a:pt x="36" y="51"/>
                  </a:lnTo>
                  <a:lnTo>
                    <a:pt x="56" y="31"/>
                  </a:lnTo>
                  <a:lnTo>
                    <a:pt x="77" y="15"/>
                  </a:lnTo>
                  <a:lnTo>
                    <a:pt x="102" y="5"/>
                  </a:lnTo>
                  <a:lnTo>
                    <a:pt x="122" y="0"/>
                  </a:lnTo>
                  <a:lnTo>
                    <a:pt x="148" y="0"/>
                  </a:lnTo>
                  <a:lnTo>
                    <a:pt x="148"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1" name="Freeform 113"/>
            <p:cNvSpPr>
              <a:spLocks/>
            </p:cNvSpPr>
            <p:nvPr/>
          </p:nvSpPr>
          <p:spPr bwMode="auto">
            <a:xfrm>
              <a:off x="3735" y="1441"/>
              <a:ext cx="233" cy="290"/>
            </a:xfrm>
            <a:custGeom>
              <a:avLst/>
              <a:gdLst>
                <a:gd name="T0" fmla="*/ 142 w 233"/>
                <a:gd name="T1" fmla="*/ 0 h 290"/>
                <a:gd name="T2" fmla="*/ 142 w 233"/>
                <a:gd name="T3" fmla="*/ 0 h 290"/>
                <a:gd name="T4" fmla="*/ 162 w 233"/>
                <a:gd name="T5" fmla="*/ 5 h 290"/>
                <a:gd name="T6" fmla="*/ 182 w 233"/>
                <a:gd name="T7" fmla="*/ 21 h 290"/>
                <a:gd name="T8" fmla="*/ 203 w 233"/>
                <a:gd name="T9" fmla="*/ 36 h 290"/>
                <a:gd name="T10" fmla="*/ 213 w 233"/>
                <a:gd name="T11" fmla="*/ 56 h 290"/>
                <a:gd name="T12" fmla="*/ 223 w 233"/>
                <a:gd name="T13" fmla="*/ 81 h 290"/>
                <a:gd name="T14" fmla="*/ 233 w 233"/>
                <a:gd name="T15" fmla="*/ 107 h 290"/>
                <a:gd name="T16" fmla="*/ 233 w 233"/>
                <a:gd name="T17" fmla="*/ 132 h 290"/>
                <a:gd name="T18" fmla="*/ 233 w 233"/>
                <a:gd name="T19" fmla="*/ 163 h 290"/>
                <a:gd name="T20" fmla="*/ 233 w 233"/>
                <a:gd name="T21" fmla="*/ 163 h 290"/>
                <a:gd name="T22" fmla="*/ 223 w 233"/>
                <a:gd name="T23" fmla="*/ 193 h 290"/>
                <a:gd name="T24" fmla="*/ 213 w 233"/>
                <a:gd name="T25" fmla="*/ 218 h 290"/>
                <a:gd name="T26" fmla="*/ 197 w 233"/>
                <a:gd name="T27" fmla="*/ 239 h 290"/>
                <a:gd name="T28" fmla="*/ 182 w 233"/>
                <a:gd name="T29" fmla="*/ 259 h 290"/>
                <a:gd name="T30" fmla="*/ 162 w 233"/>
                <a:gd name="T31" fmla="*/ 274 h 290"/>
                <a:gd name="T32" fmla="*/ 137 w 233"/>
                <a:gd name="T33" fmla="*/ 284 h 290"/>
                <a:gd name="T34" fmla="*/ 116 w 233"/>
                <a:gd name="T35" fmla="*/ 290 h 290"/>
                <a:gd name="T36" fmla="*/ 91 w 233"/>
                <a:gd name="T37" fmla="*/ 290 h 290"/>
                <a:gd name="T38" fmla="*/ 91 w 233"/>
                <a:gd name="T39" fmla="*/ 290 h 290"/>
                <a:gd name="T40" fmla="*/ 71 w 233"/>
                <a:gd name="T41" fmla="*/ 279 h 290"/>
                <a:gd name="T42" fmla="*/ 50 w 233"/>
                <a:gd name="T43" fmla="*/ 269 h 290"/>
                <a:gd name="T44" fmla="*/ 30 w 233"/>
                <a:gd name="T45" fmla="*/ 254 h 290"/>
                <a:gd name="T46" fmla="*/ 20 w 233"/>
                <a:gd name="T47" fmla="*/ 234 h 290"/>
                <a:gd name="T48" fmla="*/ 10 w 233"/>
                <a:gd name="T49" fmla="*/ 208 h 290"/>
                <a:gd name="T50" fmla="*/ 0 w 233"/>
                <a:gd name="T51" fmla="*/ 183 h 290"/>
                <a:gd name="T52" fmla="*/ 0 w 233"/>
                <a:gd name="T53" fmla="*/ 153 h 290"/>
                <a:gd name="T54" fmla="*/ 0 w 233"/>
                <a:gd name="T55" fmla="*/ 122 h 290"/>
                <a:gd name="T56" fmla="*/ 0 w 233"/>
                <a:gd name="T57" fmla="*/ 122 h 290"/>
                <a:gd name="T58" fmla="*/ 10 w 233"/>
                <a:gd name="T59" fmla="*/ 97 h 290"/>
                <a:gd name="T60" fmla="*/ 20 w 233"/>
                <a:gd name="T61" fmla="*/ 71 h 290"/>
                <a:gd name="T62" fmla="*/ 35 w 233"/>
                <a:gd name="T63" fmla="*/ 46 h 290"/>
                <a:gd name="T64" fmla="*/ 50 w 233"/>
                <a:gd name="T65" fmla="*/ 26 h 290"/>
                <a:gd name="T66" fmla="*/ 71 w 233"/>
                <a:gd name="T67" fmla="*/ 15 h 290"/>
                <a:gd name="T68" fmla="*/ 96 w 233"/>
                <a:gd name="T69" fmla="*/ 5 h 290"/>
                <a:gd name="T70" fmla="*/ 116 w 233"/>
                <a:gd name="T71" fmla="*/ 0 h 290"/>
                <a:gd name="T72" fmla="*/ 142 w 233"/>
                <a:gd name="T73" fmla="*/ 0 h 290"/>
                <a:gd name="T74" fmla="*/ 142 w 233"/>
                <a:gd name="T75"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3" h="290">
                  <a:moveTo>
                    <a:pt x="142" y="0"/>
                  </a:moveTo>
                  <a:lnTo>
                    <a:pt x="142" y="0"/>
                  </a:lnTo>
                  <a:lnTo>
                    <a:pt x="162" y="5"/>
                  </a:lnTo>
                  <a:lnTo>
                    <a:pt x="182" y="21"/>
                  </a:lnTo>
                  <a:lnTo>
                    <a:pt x="203" y="36"/>
                  </a:lnTo>
                  <a:lnTo>
                    <a:pt x="213" y="56"/>
                  </a:lnTo>
                  <a:lnTo>
                    <a:pt x="223" y="81"/>
                  </a:lnTo>
                  <a:lnTo>
                    <a:pt x="233" y="107"/>
                  </a:lnTo>
                  <a:lnTo>
                    <a:pt x="233" y="132"/>
                  </a:lnTo>
                  <a:lnTo>
                    <a:pt x="233" y="163"/>
                  </a:lnTo>
                  <a:lnTo>
                    <a:pt x="233" y="163"/>
                  </a:lnTo>
                  <a:lnTo>
                    <a:pt x="223" y="193"/>
                  </a:lnTo>
                  <a:lnTo>
                    <a:pt x="213" y="218"/>
                  </a:lnTo>
                  <a:lnTo>
                    <a:pt x="197" y="239"/>
                  </a:lnTo>
                  <a:lnTo>
                    <a:pt x="182" y="259"/>
                  </a:lnTo>
                  <a:lnTo>
                    <a:pt x="162" y="274"/>
                  </a:lnTo>
                  <a:lnTo>
                    <a:pt x="137" y="284"/>
                  </a:lnTo>
                  <a:lnTo>
                    <a:pt x="116" y="290"/>
                  </a:lnTo>
                  <a:lnTo>
                    <a:pt x="91" y="290"/>
                  </a:lnTo>
                  <a:lnTo>
                    <a:pt x="91" y="290"/>
                  </a:lnTo>
                  <a:lnTo>
                    <a:pt x="71" y="279"/>
                  </a:lnTo>
                  <a:lnTo>
                    <a:pt x="50" y="269"/>
                  </a:lnTo>
                  <a:lnTo>
                    <a:pt x="30" y="254"/>
                  </a:lnTo>
                  <a:lnTo>
                    <a:pt x="20" y="234"/>
                  </a:lnTo>
                  <a:lnTo>
                    <a:pt x="10" y="208"/>
                  </a:lnTo>
                  <a:lnTo>
                    <a:pt x="0" y="183"/>
                  </a:lnTo>
                  <a:lnTo>
                    <a:pt x="0" y="153"/>
                  </a:lnTo>
                  <a:lnTo>
                    <a:pt x="0" y="122"/>
                  </a:lnTo>
                  <a:lnTo>
                    <a:pt x="0" y="122"/>
                  </a:lnTo>
                  <a:lnTo>
                    <a:pt x="10" y="97"/>
                  </a:lnTo>
                  <a:lnTo>
                    <a:pt x="20" y="71"/>
                  </a:lnTo>
                  <a:lnTo>
                    <a:pt x="35" y="46"/>
                  </a:lnTo>
                  <a:lnTo>
                    <a:pt x="50" y="26"/>
                  </a:lnTo>
                  <a:lnTo>
                    <a:pt x="71" y="15"/>
                  </a:lnTo>
                  <a:lnTo>
                    <a:pt x="96" y="5"/>
                  </a:lnTo>
                  <a:lnTo>
                    <a:pt x="116" y="0"/>
                  </a:lnTo>
                  <a:lnTo>
                    <a:pt x="142" y="0"/>
                  </a:lnTo>
                  <a:lnTo>
                    <a:pt x="142"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2" name="Freeform 114"/>
            <p:cNvSpPr>
              <a:spLocks/>
            </p:cNvSpPr>
            <p:nvPr/>
          </p:nvSpPr>
          <p:spPr bwMode="auto">
            <a:xfrm>
              <a:off x="3735" y="1330"/>
              <a:ext cx="390" cy="91"/>
            </a:xfrm>
            <a:custGeom>
              <a:avLst/>
              <a:gdLst>
                <a:gd name="T0" fmla="*/ 390 w 390"/>
                <a:gd name="T1" fmla="*/ 91 h 91"/>
                <a:gd name="T2" fmla="*/ 390 w 390"/>
                <a:gd name="T3" fmla="*/ 91 h 91"/>
                <a:gd name="T4" fmla="*/ 355 w 390"/>
                <a:gd name="T5" fmla="*/ 61 h 91"/>
                <a:gd name="T6" fmla="*/ 314 w 390"/>
                <a:gd name="T7" fmla="*/ 35 h 91"/>
                <a:gd name="T8" fmla="*/ 263 w 390"/>
                <a:gd name="T9" fmla="*/ 15 h 91"/>
                <a:gd name="T10" fmla="*/ 238 w 390"/>
                <a:gd name="T11" fmla="*/ 5 h 91"/>
                <a:gd name="T12" fmla="*/ 208 w 390"/>
                <a:gd name="T13" fmla="*/ 0 h 91"/>
                <a:gd name="T14" fmla="*/ 172 w 390"/>
                <a:gd name="T15" fmla="*/ 0 h 91"/>
                <a:gd name="T16" fmla="*/ 142 w 390"/>
                <a:gd name="T17" fmla="*/ 5 h 91"/>
                <a:gd name="T18" fmla="*/ 106 w 390"/>
                <a:gd name="T19" fmla="*/ 10 h 91"/>
                <a:gd name="T20" fmla="*/ 71 w 390"/>
                <a:gd name="T21" fmla="*/ 25 h 91"/>
                <a:gd name="T22" fmla="*/ 35 w 390"/>
                <a:gd name="T23" fmla="*/ 45 h 91"/>
                <a:gd name="T24" fmla="*/ 0 w 390"/>
                <a:gd name="T25" fmla="*/ 76 h 91"/>
                <a:gd name="T26" fmla="*/ 0 w 390"/>
                <a:gd name="T27" fmla="*/ 76 h 91"/>
                <a:gd name="T28" fmla="*/ 25 w 390"/>
                <a:gd name="T29" fmla="*/ 61 h 91"/>
                <a:gd name="T30" fmla="*/ 55 w 390"/>
                <a:gd name="T31" fmla="*/ 45 h 91"/>
                <a:gd name="T32" fmla="*/ 101 w 390"/>
                <a:gd name="T33" fmla="*/ 30 h 91"/>
                <a:gd name="T34" fmla="*/ 157 w 390"/>
                <a:gd name="T35" fmla="*/ 25 h 91"/>
                <a:gd name="T36" fmla="*/ 187 w 390"/>
                <a:gd name="T37" fmla="*/ 25 h 91"/>
                <a:gd name="T38" fmla="*/ 223 w 390"/>
                <a:gd name="T39" fmla="*/ 30 h 91"/>
                <a:gd name="T40" fmla="*/ 258 w 390"/>
                <a:gd name="T41" fmla="*/ 35 h 91"/>
                <a:gd name="T42" fmla="*/ 299 w 390"/>
                <a:gd name="T43" fmla="*/ 50 h 91"/>
                <a:gd name="T44" fmla="*/ 345 w 390"/>
                <a:gd name="T45" fmla="*/ 66 h 91"/>
                <a:gd name="T46" fmla="*/ 390 w 390"/>
                <a:gd name="T47" fmla="*/ 91 h 91"/>
                <a:gd name="T48" fmla="*/ 390 w 390"/>
                <a:gd name="T4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0" h="91">
                  <a:moveTo>
                    <a:pt x="390" y="91"/>
                  </a:moveTo>
                  <a:lnTo>
                    <a:pt x="390" y="91"/>
                  </a:lnTo>
                  <a:lnTo>
                    <a:pt x="355" y="61"/>
                  </a:lnTo>
                  <a:lnTo>
                    <a:pt x="314" y="35"/>
                  </a:lnTo>
                  <a:lnTo>
                    <a:pt x="263" y="15"/>
                  </a:lnTo>
                  <a:lnTo>
                    <a:pt x="238" y="5"/>
                  </a:lnTo>
                  <a:lnTo>
                    <a:pt x="208" y="0"/>
                  </a:lnTo>
                  <a:lnTo>
                    <a:pt x="172" y="0"/>
                  </a:lnTo>
                  <a:lnTo>
                    <a:pt x="142" y="5"/>
                  </a:lnTo>
                  <a:lnTo>
                    <a:pt x="106" y="10"/>
                  </a:lnTo>
                  <a:lnTo>
                    <a:pt x="71" y="25"/>
                  </a:lnTo>
                  <a:lnTo>
                    <a:pt x="35" y="45"/>
                  </a:lnTo>
                  <a:lnTo>
                    <a:pt x="0" y="76"/>
                  </a:lnTo>
                  <a:lnTo>
                    <a:pt x="0" y="76"/>
                  </a:lnTo>
                  <a:lnTo>
                    <a:pt x="25" y="61"/>
                  </a:lnTo>
                  <a:lnTo>
                    <a:pt x="55" y="45"/>
                  </a:lnTo>
                  <a:lnTo>
                    <a:pt x="101" y="30"/>
                  </a:lnTo>
                  <a:lnTo>
                    <a:pt x="157" y="25"/>
                  </a:lnTo>
                  <a:lnTo>
                    <a:pt x="187" y="25"/>
                  </a:lnTo>
                  <a:lnTo>
                    <a:pt x="223" y="30"/>
                  </a:lnTo>
                  <a:lnTo>
                    <a:pt x="258" y="35"/>
                  </a:lnTo>
                  <a:lnTo>
                    <a:pt x="299" y="50"/>
                  </a:lnTo>
                  <a:lnTo>
                    <a:pt x="345" y="66"/>
                  </a:lnTo>
                  <a:lnTo>
                    <a:pt x="390" y="91"/>
                  </a:lnTo>
                  <a:lnTo>
                    <a:pt x="390" y="9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3" name="Freeform 115"/>
            <p:cNvSpPr>
              <a:spLocks/>
            </p:cNvSpPr>
            <p:nvPr/>
          </p:nvSpPr>
          <p:spPr bwMode="auto">
            <a:xfrm>
              <a:off x="3816" y="665"/>
              <a:ext cx="299" cy="254"/>
            </a:xfrm>
            <a:custGeom>
              <a:avLst/>
              <a:gdLst>
                <a:gd name="T0" fmla="*/ 5 w 299"/>
                <a:gd name="T1" fmla="*/ 254 h 254"/>
                <a:gd name="T2" fmla="*/ 5 w 299"/>
                <a:gd name="T3" fmla="*/ 254 h 254"/>
                <a:gd name="T4" fmla="*/ 0 w 299"/>
                <a:gd name="T5" fmla="*/ 228 h 254"/>
                <a:gd name="T6" fmla="*/ 0 w 299"/>
                <a:gd name="T7" fmla="*/ 198 h 254"/>
                <a:gd name="T8" fmla="*/ 0 w 299"/>
                <a:gd name="T9" fmla="*/ 167 h 254"/>
                <a:gd name="T10" fmla="*/ 5 w 299"/>
                <a:gd name="T11" fmla="*/ 127 h 254"/>
                <a:gd name="T12" fmla="*/ 15 w 299"/>
                <a:gd name="T13" fmla="*/ 91 h 254"/>
                <a:gd name="T14" fmla="*/ 30 w 299"/>
                <a:gd name="T15" fmla="*/ 61 h 254"/>
                <a:gd name="T16" fmla="*/ 45 w 299"/>
                <a:gd name="T17" fmla="*/ 45 h 254"/>
                <a:gd name="T18" fmla="*/ 61 w 299"/>
                <a:gd name="T19" fmla="*/ 35 h 254"/>
                <a:gd name="T20" fmla="*/ 61 w 299"/>
                <a:gd name="T21" fmla="*/ 35 h 254"/>
                <a:gd name="T22" fmla="*/ 91 w 299"/>
                <a:gd name="T23" fmla="*/ 15 h 254"/>
                <a:gd name="T24" fmla="*/ 122 w 299"/>
                <a:gd name="T25" fmla="*/ 5 h 254"/>
                <a:gd name="T26" fmla="*/ 152 w 299"/>
                <a:gd name="T27" fmla="*/ 0 h 254"/>
                <a:gd name="T28" fmla="*/ 177 w 299"/>
                <a:gd name="T29" fmla="*/ 5 h 254"/>
                <a:gd name="T30" fmla="*/ 203 w 299"/>
                <a:gd name="T31" fmla="*/ 10 h 254"/>
                <a:gd name="T32" fmla="*/ 223 w 299"/>
                <a:gd name="T33" fmla="*/ 25 h 254"/>
                <a:gd name="T34" fmla="*/ 243 w 299"/>
                <a:gd name="T35" fmla="*/ 40 h 254"/>
                <a:gd name="T36" fmla="*/ 264 w 299"/>
                <a:gd name="T37" fmla="*/ 66 h 254"/>
                <a:gd name="T38" fmla="*/ 264 w 299"/>
                <a:gd name="T39" fmla="*/ 66 h 254"/>
                <a:gd name="T40" fmla="*/ 289 w 299"/>
                <a:gd name="T41" fmla="*/ 106 h 254"/>
                <a:gd name="T42" fmla="*/ 299 w 299"/>
                <a:gd name="T43" fmla="*/ 137 h 254"/>
                <a:gd name="T44" fmla="*/ 299 w 299"/>
                <a:gd name="T45" fmla="*/ 152 h 254"/>
                <a:gd name="T46" fmla="*/ 299 w 299"/>
                <a:gd name="T47" fmla="*/ 157 h 254"/>
                <a:gd name="T48" fmla="*/ 299 w 299"/>
                <a:gd name="T49" fmla="*/ 157 h 254"/>
                <a:gd name="T50" fmla="*/ 274 w 299"/>
                <a:gd name="T51" fmla="*/ 152 h 254"/>
                <a:gd name="T52" fmla="*/ 238 w 299"/>
                <a:gd name="T53" fmla="*/ 152 h 254"/>
                <a:gd name="T54" fmla="*/ 188 w 299"/>
                <a:gd name="T55" fmla="*/ 162 h 254"/>
                <a:gd name="T56" fmla="*/ 188 w 299"/>
                <a:gd name="T57" fmla="*/ 162 h 254"/>
                <a:gd name="T58" fmla="*/ 132 w 299"/>
                <a:gd name="T59" fmla="*/ 177 h 254"/>
                <a:gd name="T60" fmla="*/ 86 w 299"/>
                <a:gd name="T61" fmla="*/ 193 h 254"/>
                <a:gd name="T62" fmla="*/ 50 w 299"/>
                <a:gd name="T63" fmla="*/ 213 h 254"/>
                <a:gd name="T64" fmla="*/ 30 w 299"/>
                <a:gd name="T65" fmla="*/ 228 h 254"/>
                <a:gd name="T66" fmla="*/ 30 w 299"/>
                <a:gd name="T67" fmla="*/ 228 h 254"/>
                <a:gd name="T68" fmla="*/ 15 w 299"/>
                <a:gd name="T69" fmla="*/ 248 h 254"/>
                <a:gd name="T70" fmla="*/ 15 w 299"/>
                <a:gd name="T71" fmla="*/ 254 h 254"/>
                <a:gd name="T72" fmla="*/ 5 w 299"/>
                <a:gd name="T73"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9" h="254">
                  <a:moveTo>
                    <a:pt x="5" y="254"/>
                  </a:moveTo>
                  <a:lnTo>
                    <a:pt x="5" y="254"/>
                  </a:lnTo>
                  <a:lnTo>
                    <a:pt x="0" y="228"/>
                  </a:lnTo>
                  <a:lnTo>
                    <a:pt x="0" y="198"/>
                  </a:lnTo>
                  <a:lnTo>
                    <a:pt x="0" y="167"/>
                  </a:lnTo>
                  <a:lnTo>
                    <a:pt x="5" y="127"/>
                  </a:lnTo>
                  <a:lnTo>
                    <a:pt x="15" y="91"/>
                  </a:lnTo>
                  <a:lnTo>
                    <a:pt x="30" y="61"/>
                  </a:lnTo>
                  <a:lnTo>
                    <a:pt x="45" y="45"/>
                  </a:lnTo>
                  <a:lnTo>
                    <a:pt x="61" y="35"/>
                  </a:lnTo>
                  <a:lnTo>
                    <a:pt x="61" y="35"/>
                  </a:lnTo>
                  <a:lnTo>
                    <a:pt x="91" y="15"/>
                  </a:lnTo>
                  <a:lnTo>
                    <a:pt x="122" y="5"/>
                  </a:lnTo>
                  <a:lnTo>
                    <a:pt x="152" y="0"/>
                  </a:lnTo>
                  <a:lnTo>
                    <a:pt x="177" y="5"/>
                  </a:lnTo>
                  <a:lnTo>
                    <a:pt x="203" y="10"/>
                  </a:lnTo>
                  <a:lnTo>
                    <a:pt x="223" y="25"/>
                  </a:lnTo>
                  <a:lnTo>
                    <a:pt x="243" y="40"/>
                  </a:lnTo>
                  <a:lnTo>
                    <a:pt x="264" y="66"/>
                  </a:lnTo>
                  <a:lnTo>
                    <a:pt x="264" y="66"/>
                  </a:lnTo>
                  <a:lnTo>
                    <a:pt x="289" y="106"/>
                  </a:lnTo>
                  <a:lnTo>
                    <a:pt x="299" y="137"/>
                  </a:lnTo>
                  <a:lnTo>
                    <a:pt x="299" y="152"/>
                  </a:lnTo>
                  <a:lnTo>
                    <a:pt x="299" y="157"/>
                  </a:lnTo>
                  <a:lnTo>
                    <a:pt x="299" y="157"/>
                  </a:lnTo>
                  <a:lnTo>
                    <a:pt x="274" y="152"/>
                  </a:lnTo>
                  <a:lnTo>
                    <a:pt x="238" y="152"/>
                  </a:lnTo>
                  <a:lnTo>
                    <a:pt x="188" y="162"/>
                  </a:lnTo>
                  <a:lnTo>
                    <a:pt x="188" y="162"/>
                  </a:lnTo>
                  <a:lnTo>
                    <a:pt x="132" y="177"/>
                  </a:lnTo>
                  <a:lnTo>
                    <a:pt x="86" y="193"/>
                  </a:lnTo>
                  <a:lnTo>
                    <a:pt x="50" y="213"/>
                  </a:lnTo>
                  <a:lnTo>
                    <a:pt x="30" y="228"/>
                  </a:lnTo>
                  <a:lnTo>
                    <a:pt x="30" y="228"/>
                  </a:lnTo>
                  <a:lnTo>
                    <a:pt x="15" y="248"/>
                  </a:lnTo>
                  <a:lnTo>
                    <a:pt x="15" y="254"/>
                  </a:lnTo>
                  <a:lnTo>
                    <a:pt x="5" y="254"/>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4" name="Freeform 116"/>
            <p:cNvSpPr>
              <a:spLocks/>
            </p:cNvSpPr>
            <p:nvPr/>
          </p:nvSpPr>
          <p:spPr bwMode="auto">
            <a:xfrm>
              <a:off x="3795" y="655"/>
              <a:ext cx="295" cy="314"/>
            </a:xfrm>
            <a:custGeom>
              <a:avLst/>
              <a:gdLst>
                <a:gd name="T0" fmla="*/ 26 w 295"/>
                <a:gd name="T1" fmla="*/ 314 h 314"/>
                <a:gd name="T2" fmla="*/ 26 w 295"/>
                <a:gd name="T3" fmla="*/ 314 h 314"/>
                <a:gd name="T4" fmla="*/ 16 w 295"/>
                <a:gd name="T5" fmla="*/ 264 h 314"/>
                <a:gd name="T6" fmla="*/ 5 w 295"/>
                <a:gd name="T7" fmla="*/ 218 h 314"/>
                <a:gd name="T8" fmla="*/ 0 w 295"/>
                <a:gd name="T9" fmla="*/ 162 h 314"/>
                <a:gd name="T10" fmla="*/ 5 w 295"/>
                <a:gd name="T11" fmla="*/ 111 h 314"/>
                <a:gd name="T12" fmla="*/ 5 w 295"/>
                <a:gd name="T13" fmla="*/ 86 h 314"/>
                <a:gd name="T14" fmla="*/ 16 w 295"/>
                <a:gd name="T15" fmla="*/ 61 h 314"/>
                <a:gd name="T16" fmla="*/ 26 w 295"/>
                <a:gd name="T17" fmla="*/ 45 h 314"/>
                <a:gd name="T18" fmla="*/ 41 w 295"/>
                <a:gd name="T19" fmla="*/ 25 h 314"/>
                <a:gd name="T20" fmla="*/ 61 w 295"/>
                <a:gd name="T21" fmla="*/ 15 h 314"/>
                <a:gd name="T22" fmla="*/ 82 w 295"/>
                <a:gd name="T23" fmla="*/ 5 h 314"/>
                <a:gd name="T24" fmla="*/ 82 w 295"/>
                <a:gd name="T25" fmla="*/ 5 h 314"/>
                <a:gd name="T26" fmla="*/ 102 w 295"/>
                <a:gd name="T27" fmla="*/ 0 h 314"/>
                <a:gd name="T28" fmla="*/ 122 w 295"/>
                <a:gd name="T29" fmla="*/ 0 h 314"/>
                <a:gd name="T30" fmla="*/ 163 w 295"/>
                <a:gd name="T31" fmla="*/ 10 h 314"/>
                <a:gd name="T32" fmla="*/ 198 w 295"/>
                <a:gd name="T33" fmla="*/ 15 h 314"/>
                <a:gd name="T34" fmla="*/ 214 w 295"/>
                <a:gd name="T35" fmla="*/ 15 h 314"/>
                <a:gd name="T36" fmla="*/ 229 w 295"/>
                <a:gd name="T37" fmla="*/ 10 h 314"/>
                <a:gd name="T38" fmla="*/ 229 w 295"/>
                <a:gd name="T39" fmla="*/ 10 h 314"/>
                <a:gd name="T40" fmla="*/ 244 w 295"/>
                <a:gd name="T41" fmla="*/ 5 h 314"/>
                <a:gd name="T42" fmla="*/ 254 w 295"/>
                <a:gd name="T43" fmla="*/ 0 h 314"/>
                <a:gd name="T44" fmla="*/ 275 w 295"/>
                <a:gd name="T45" fmla="*/ 5 h 314"/>
                <a:gd name="T46" fmla="*/ 290 w 295"/>
                <a:gd name="T47" fmla="*/ 15 h 314"/>
                <a:gd name="T48" fmla="*/ 295 w 295"/>
                <a:gd name="T49" fmla="*/ 35 h 314"/>
                <a:gd name="T50" fmla="*/ 290 w 295"/>
                <a:gd name="T51" fmla="*/ 50 h 314"/>
                <a:gd name="T52" fmla="*/ 275 w 295"/>
                <a:gd name="T53" fmla="*/ 71 h 314"/>
                <a:gd name="T54" fmla="*/ 264 w 295"/>
                <a:gd name="T55" fmla="*/ 76 h 314"/>
                <a:gd name="T56" fmla="*/ 249 w 295"/>
                <a:gd name="T57" fmla="*/ 81 h 314"/>
                <a:gd name="T58" fmla="*/ 229 w 295"/>
                <a:gd name="T59" fmla="*/ 81 h 314"/>
                <a:gd name="T60" fmla="*/ 209 w 295"/>
                <a:gd name="T61" fmla="*/ 81 h 314"/>
                <a:gd name="T62" fmla="*/ 209 w 295"/>
                <a:gd name="T63" fmla="*/ 81 h 314"/>
                <a:gd name="T64" fmla="*/ 148 w 295"/>
                <a:gd name="T65" fmla="*/ 76 h 314"/>
                <a:gd name="T66" fmla="*/ 122 w 295"/>
                <a:gd name="T67" fmla="*/ 76 h 314"/>
                <a:gd name="T68" fmla="*/ 92 w 295"/>
                <a:gd name="T69" fmla="*/ 81 h 314"/>
                <a:gd name="T70" fmla="*/ 71 w 295"/>
                <a:gd name="T71" fmla="*/ 86 h 314"/>
                <a:gd name="T72" fmla="*/ 51 w 295"/>
                <a:gd name="T73" fmla="*/ 101 h 314"/>
                <a:gd name="T74" fmla="*/ 36 w 295"/>
                <a:gd name="T75" fmla="*/ 121 h 314"/>
                <a:gd name="T76" fmla="*/ 31 w 295"/>
                <a:gd name="T77" fmla="*/ 152 h 314"/>
                <a:gd name="T78" fmla="*/ 31 w 295"/>
                <a:gd name="T79" fmla="*/ 152 h 314"/>
                <a:gd name="T80" fmla="*/ 26 w 295"/>
                <a:gd name="T81" fmla="*/ 213 h 314"/>
                <a:gd name="T82" fmla="*/ 26 w 295"/>
                <a:gd name="T83" fmla="*/ 248 h 314"/>
                <a:gd name="T84" fmla="*/ 26 w 295"/>
                <a:gd name="T85" fmla="*/ 274 h 314"/>
                <a:gd name="T86" fmla="*/ 26 w 295"/>
                <a:gd name="T8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5" h="314">
                  <a:moveTo>
                    <a:pt x="26" y="314"/>
                  </a:moveTo>
                  <a:lnTo>
                    <a:pt x="26" y="314"/>
                  </a:lnTo>
                  <a:lnTo>
                    <a:pt x="16" y="264"/>
                  </a:lnTo>
                  <a:lnTo>
                    <a:pt x="5" y="218"/>
                  </a:lnTo>
                  <a:lnTo>
                    <a:pt x="0" y="162"/>
                  </a:lnTo>
                  <a:lnTo>
                    <a:pt x="5" y="111"/>
                  </a:lnTo>
                  <a:lnTo>
                    <a:pt x="5" y="86"/>
                  </a:lnTo>
                  <a:lnTo>
                    <a:pt x="16" y="61"/>
                  </a:lnTo>
                  <a:lnTo>
                    <a:pt x="26" y="45"/>
                  </a:lnTo>
                  <a:lnTo>
                    <a:pt x="41" y="25"/>
                  </a:lnTo>
                  <a:lnTo>
                    <a:pt x="61" y="15"/>
                  </a:lnTo>
                  <a:lnTo>
                    <a:pt x="82" y="5"/>
                  </a:lnTo>
                  <a:lnTo>
                    <a:pt x="82" y="5"/>
                  </a:lnTo>
                  <a:lnTo>
                    <a:pt x="102" y="0"/>
                  </a:lnTo>
                  <a:lnTo>
                    <a:pt x="122" y="0"/>
                  </a:lnTo>
                  <a:lnTo>
                    <a:pt x="163" y="10"/>
                  </a:lnTo>
                  <a:lnTo>
                    <a:pt x="198" y="15"/>
                  </a:lnTo>
                  <a:lnTo>
                    <a:pt x="214" y="15"/>
                  </a:lnTo>
                  <a:lnTo>
                    <a:pt x="229" y="10"/>
                  </a:lnTo>
                  <a:lnTo>
                    <a:pt x="229" y="10"/>
                  </a:lnTo>
                  <a:lnTo>
                    <a:pt x="244" y="5"/>
                  </a:lnTo>
                  <a:lnTo>
                    <a:pt x="254" y="0"/>
                  </a:lnTo>
                  <a:lnTo>
                    <a:pt x="275" y="5"/>
                  </a:lnTo>
                  <a:lnTo>
                    <a:pt x="290" y="15"/>
                  </a:lnTo>
                  <a:lnTo>
                    <a:pt x="295" y="35"/>
                  </a:lnTo>
                  <a:lnTo>
                    <a:pt x="290" y="50"/>
                  </a:lnTo>
                  <a:lnTo>
                    <a:pt x="275" y="71"/>
                  </a:lnTo>
                  <a:lnTo>
                    <a:pt x="264" y="76"/>
                  </a:lnTo>
                  <a:lnTo>
                    <a:pt x="249" y="81"/>
                  </a:lnTo>
                  <a:lnTo>
                    <a:pt x="229" y="81"/>
                  </a:lnTo>
                  <a:lnTo>
                    <a:pt x="209" y="81"/>
                  </a:lnTo>
                  <a:lnTo>
                    <a:pt x="209" y="81"/>
                  </a:lnTo>
                  <a:lnTo>
                    <a:pt x="148" y="76"/>
                  </a:lnTo>
                  <a:lnTo>
                    <a:pt x="122" y="76"/>
                  </a:lnTo>
                  <a:lnTo>
                    <a:pt x="92" y="81"/>
                  </a:lnTo>
                  <a:lnTo>
                    <a:pt x="71" y="86"/>
                  </a:lnTo>
                  <a:lnTo>
                    <a:pt x="51" y="101"/>
                  </a:lnTo>
                  <a:lnTo>
                    <a:pt x="36" y="121"/>
                  </a:lnTo>
                  <a:lnTo>
                    <a:pt x="31" y="152"/>
                  </a:lnTo>
                  <a:lnTo>
                    <a:pt x="31" y="152"/>
                  </a:lnTo>
                  <a:lnTo>
                    <a:pt x="26" y="213"/>
                  </a:lnTo>
                  <a:lnTo>
                    <a:pt x="26" y="248"/>
                  </a:lnTo>
                  <a:lnTo>
                    <a:pt x="26" y="274"/>
                  </a:lnTo>
                  <a:lnTo>
                    <a:pt x="26" y="314"/>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5" name="Freeform 117"/>
            <p:cNvSpPr>
              <a:spLocks/>
            </p:cNvSpPr>
            <p:nvPr/>
          </p:nvSpPr>
          <p:spPr bwMode="auto">
            <a:xfrm>
              <a:off x="4303" y="1477"/>
              <a:ext cx="421" cy="477"/>
            </a:xfrm>
            <a:custGeom>
              <a:avLst/>
              <a:gdLst>
                <a:gd name="T0" fmla="*/ 213 w 421"/>
                <a:gd name="T1" fmla="*/ 0 h 477"/>
                <a:gd name="T2" fmla="*/ 213 w 421"/>
                <a:gd name="T3" fmla="*/ 0 h 477"/>
                <a:gd name="T4" fmla="*/ 254 w 421"/>
                <a:gd name="T5" fmla="*/ 5 h 477"/>
                <a:gd name="T6" fmla="*/ 294 w 421"/>
                <a:gd name="T7" fmla="*/ 15 h 477"/>
                <a:gd name="T8" fmla="*/ 330 w 421"/>
                <a:gd name="T9" fmla="*/ 40 h 477"/>
                <a:gd name="T10" fmla="*/ 360 w 421"/>
                <a:gd name="T11" fmla="*/ 66 h 477"/>
                <a:gd name="T12" fmla="*/ 386 w 421"/>
                <a:gd name="T13" fmla="*/ 101 h 477"/>
                <a:gd name="T14" fmla="*/ 406 w 421"/>
                <a:gd name="T15" fmla="*/ 142 h 477"/>
                <a:gd name="T16" fmla="*/ 421 w 421"/>
                <a:gd name="T17" fmla="*/ 188 h 477"/>
                <a:gd name="T18" fmla="*/ 421 w 421"/>
                <a:gd name="T19" fmla="*/ 238 h 477"/>
                <a:gd name="T20" fmla="*/ 421 w 421"/>
                <a:gd name="T21" fmla="*/ 238 h 477"/>
                <a:gd name="T22" fmla="*/ 421 w 421"/>
                <a:gd name="T23" fmla="*/ 284 h 477"/>
                <a:gd name="T24" fmla="*/ 406 w 421"/>
                <a:gd name="T25" fmla="*/ 330 h 477"/>
                <a:gd name="T26" fmla="*/ 386 w 421"/>
                <a:gd name="T27" fmla="*/ 370 h 477"/>
                <a:gd name="T28" fmla="*/ 360 w 421"/>
                <a:gd name="T29" fmla="*/ 406 h 477"/>
                <a:gd name="T30" fmla="*/ 330 w 421"/>
                <a:gd name="T31" fmla="*/ 436 h 477"/>
                <a:gd name="T32" fmla="*/ 294 w 421"/>
                <a:gd name="T33" fmla="*/ 457 h 477"/>
                <a:gd name="T34" fmla="*/ 254 w 421"/>
                <a:gd name="T35" fmla="*/ 472 h 477"/>
                <a:gd name="T36" fmla="*/ 213 w 421"/>
                <a:gd name="T37" fmla="*/ 477 h 477"/>
                <a:gd name="T38" fmla="*/ 213 w 421"/>
                <a:gd name="T39" fmla="*/ 477 h 477"/>
                <a:gd name="T40" fmla="*/ 168 w 421"/>
                <a:gd name="T41" fmla="*/ 472 h 477"/>
                <a:gd name="T42" fmla="*/ 132 w 421"/>
                <a:gd name="T43" fmla="*/ 457 h 477"/>
                <a:gd name="T44" fmla="*/ 96 w 421"/>
                <a:gd name="T45" fmla="*/ 436 h 477"/>
                <a:gd name="T46" fmla="*/ 61 w 421"/>
                <a:gd name="T47" fmla="*/ 406 h 477"/>
                <a:gd name="T48" fmla="*/ 36 w 421"/>
                <a:gd name="T49" fmla="*/ 370 h 477"/>
                <a:gd name="T50" fmla="*/ 20 w 421"/>
                <a:gd name="T51" fmla="*/ 330 h 477"/>
                <a:gd name="T52" fmla="*/ 5 w 421"/>
                <a:gd name="T53" fmla="*/ 284 h 477"/>
                <a:gd name="T54" fmla="*/ 0 w 421"/>
                <a:gd name="T55" fmla="*/ 238 h 477"/>
                <a:gd name="T56" fmla="*/ 0 w 421"/>
                <a:gd name="T57" fmla="*/ 238 h 477"/>
                <a:gd name="T58" fmla="*/ 5 w 421"/>
                <a:gd name="T59" fmla="*/ 188 h 477"/>
                <a:gd name="T60" fmla="*/ 20 w 421"/>
                <a:gd name="T61" fmla="*/ 142 h 477"/>
                <a:gd name="T62" fmla="*/ 36 w 421"/>
                <a:gd name="T63" fmla="*/ 101 h 477"/>
                <a:gd name="T64" fmla="*/ 61 w 421"/>
                <a:gd name="T65" fmla="*/ 66 h 477"/>
                <a:gd name="T66" fmla="*/ 96 w 421"/>
                <a:gd name="T67" fmla="*/ 40 h 477"/>
                <a:gd name="T68" fmla="*/ 132 w 421"/>
                <a:gd name="T69" fmla="*/ 15 h 477"/>
                <a:gd name="T70" fmla="*/ 168 w 421"/>
                <a:gd name="T71" fmla="*/ 5 h 477"/>
                <a:gd name="T72" fmla="*/ 213 w 421"/>
                <a:gd name="T73" fmla="*/ 0 h 477"/>
                <a:gd name="T74" fmla="*/ 213 w 421"/>
                <a:gd name="T75"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1" h="477">
                  <a:moveTo>
                    <a:pt x="213" y="0"/>
                  </a:moveTo>
                  <a:lnTo>
                    <a:pt x="213" y="0"/>
                  </a:lnTo>
                  <a:lnTo>
                    <a:pt x="254" y="5"/>
                  </a:lnTo>
                  <a:lnTo>
                    <a:pt x="294" y="15"/>
                  </a:lnTo>
                  <a:lnTo>
                    <a:pt x="330" y="40"/>
                  </a:lnTo>
                  <a:lnTo>
                    <a:pt x="360" y="66"/>
                  </a:lnTo>
                  <a:lnTo>
                    <a:pt x="386" y="101"/>
                  </a:lnTo>
                  <a:lnTo>
                    <a:pt x="406" y="142"/>
                  </a:lnTo>
                  <a:lnTo>
                    <a:pt x="421" y="188"/>
                  </a:lnTo>
                  <a:lnTo>
                    <a:pt x="421" y="238"/>
                  </a:lnTo>
                  <a:lnTo>
                    <a:pt x="421" y="238"/>
                  </a:lnTo>
                  <a:lnTo>
                    <a:pt x="421" y="284"/>
                  </a:lnTo>
                  <a:lnTo>
                    <a:pt x="406" y="330"/>
                  </a:lnTo>
                  <a:lnTo>
                    <a:pt x="386" y="370"/>
                  </a:lnTo>
                  <a:lnTo>
                    <a:pt x="360" y="406"/>
                  </a:lnTo>
                  <a:lnTo>
                    <a:pt x="330" y="436"/>
                  </a:lnTo>
                  <a:lnTo>
                    <a:pt x="294" y="457"/>
                  </a:lnTo>
                  <a:lnTo>
                    <a:pt x="254" y="472"/>
                  </a:lnTo>
                  <a:lnTo>
                    <a:pt x="213" y="477"/>
                  </a:lnTo>
                  <a:lnTo>
                    <a:pt x="213" y="477"/>
                  </a:lnTo>
                  <a:lnTo>
                    <a:pt x="168" y="472"/>
                  </a:lnTo>
                  <a:lnTo>
                    <a:pt x="132" y="457"/>
                  </a:lnTo>
                  <a:lnTo>
                    <a:pt x="96" y="436"/>
                  </a:lnTo>
                  <a:lnTo>
                    <a:pt x="61" y="406"/>
                  </a:lnTo>
                  <a:lnTo>
                    <a:pt x="36" y="370"/>
                  </a:lnTo>
                  <a:lnTo>
                    <a:pt x="20" y="330"/>
                  </a:lnTo>
                  <a:lnTo>
                    <a:pt x="5" y="284"/>
                  </a:lnTo>
                  <a:lnTo>
                    <a:pt x="0" y="238"/>
                  </a:lnTo>
                  <a:lnTo>
                    <a:pt x="0" y="238"/>
                  </a:lnTo>
                  <a:lnTo>
                    <a:pt x="5" y="188"/>
                  </a:lnTo>
                  <a:lnTo>
                    <a:pt x="20" y="142"/>
                  </a:lnTo>
                  <a:lnTo>
                    <a:pt x="36" y="101"/>
                  </a:lnTo>
                  <a:lnTo>
                    <a:pt x="61" y="66"/>
                  </a:lnTo>
                  <a:lnTo>
                    <a:pt x="96" y="40"/>
                  </a:lnTo>
                  <a:lnTo>
                    <a:pt x="132" y="15"/>
                  </a:lnTo>
                  <a:lnTo>
                    <a:pt x="168" y="5"/>
                  </a:lnTo>
                  <a:lnTo>
                    <a:pt x="213" y="0"/>
                  </a:lnTo>
                  <a:lnTo>
                    <a:pt x="213"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6" name="Freeform 118"/>
            <p:cNvSpPr>
              <a:spLocks/>
            </p:cNvSpPr>
            <p:nvPr/>
          </p:nvSpPr>
          <p:spPr bwMode="auto">
            <a:xfrm>
              <a:off x="4308" y="1477"/>
              <a:ext cx="411" cy="472"/>
            </a:xfrm>
            <a:custGeom>
              <a:avLst/>
              <a:gdLst>
                <a:gd name="T0" fmla="*/ 208 w 411"/>
                <a:gd name="T1" fmla="*/ 0 h 472"/>
                <a:gd name="T2" fmla="*/ 208 w 411"/>
                <a:gd name="T3" fmla="*/ 0 h 472"/>
                <a:gd name="T4" fmla="*/ 249 w 411"/>
                <a:gd name="T5" fmla="*/ 5 h 472"/>
                <a:gd name="T6" fmla="*/ 289 w 411"/>
                <a:gd name="T7" fmla="*/ 20 h 472"/>
                <a:gd name="T8" fmla="*/ 320 w 411"/>
                <a:gd name="T9" fmla="*/ 40 h 472"/>
                <a:gd name="T10" fmla="*/ 355 w 411"/>
                <a:gd name="T11" fmla="*/ 71 h 472"/>
                <a:gd name="T12" fmla="*/ 381 w 411"/>
                <a:gd name="T13" fmla="*/ 106 h 472"/>
                <a:gd name="T14" fmla="*/ 396 w 411"/>
                <a:gd name="T15" fmla="*/ 147 h 472"/>
                <a:gd name="T16" fmla="*/ 411 w 411"/>
                <a:gd name="T17" fmla="*/ 188 h 472"/>
                <a:gd name="T18" fmla="*/ 411 w 411"/>
                <a:gd name="T19" fmla="*/ 238 h 472"/>
                <a:gd name="T20" fmla="*/ 411 w 411"/>
                <a:gd name="T21" fmla="*/ 238 h 472"/>
                <a:gd name="T22" fmla="*/ 411 w 411"/>
                <a:gd name="T23" fmla="*/ 284 h 472"/>
                <a:gd name="T24" fmla="*/ 396 w 411"/>
                <a:gd name="T25" fmla="*/ 325 h 472"/>
                <a:gd name="T26" fmla="*/ 381 w 411"/>
                <a:gd name="T27" fmla="*/ 365 h 472"/>
                <a:gd name="T28" fmla="*/ 355 w 411"/>
                <a:gd name="T29" fmla="*/ 401 h 472"/>
                <a:gd name="T30" fmla="*/ 320 w 411"/>
                <a:gd name="T31" fmla="*/ 431 h 472"/>
                <a:gd name="T32" fmla="*/ 289 w 411"/>
                <a:gd name="T33" fmla="*/ 451 h 472"/>
                <a:gd name="T34" fmla="*/ 249 w 411"/>
                <a:gd name="T35" fmla="*/ 467 h 472"/>
                <a:gd name="T36" fmla="*/ 208 w 411"/>
                <a:gd name="T37" fmla="*/ 472 h 472"/>
                <a:gd name="T38" fmla="*/ 208 w 411"/>
                <a:gd name="T39" fmla="*/ 472 h 472"/>
                <a:gd name="T40" fmla="*/ 163 w 411"/>
                <a:gd name="T41" fmla="*/ 467 h 472"/>
                <a:gd name="T42" fmla="*/ 127 w 411"/>
                <a:gd name="T43" fmla="*/ 451 h 472"/>
                <a:gd name="T44" fmla="*/ 91 w 411"/>
                <a:gd name="T45" fmla="*/ 431 h 472"/>
                <a:gd name="T46" fmla="*/ 61 w 411"/>
                <a:gd name="T47" fmla="*/ 401 h 472"/>
                <a:gd name="T48" fmla="*/ 36 w 411"/>
                <a:gd name="T49" fmla="*/ 365 h 472"/>
                <a:gd name="T50" fmla="*/ 15 w 411"/>
                <a:gd name="T51" fmla="*/ 325 h 472"/>
                <a:gd name="T52" fmla="*/ 5 w 411"/>
                <a:gd name="T53" fmla="*/ 284 h 472"/>
                <a:gd name="T54" fmla="*/ 0 w 411"/>
                <a:gd name="T55" fmla="*/ 238 h 472"/>
                <a:gd name="T56" fmla="*/ 0 w 411"/>
                <a:gd name="T57" fmla="*/ 238 h 472"/>
                <a:gd name="T58" fmla="*/ 5 w 411"/>
                <a:gd name="T59" fmla="*/ 188 h 472"/>
                <a:gd name="T60" fmla="*/ 15 w 411"/>
                <a:gd name="T61" fmla="*/ 147 h 472"/>
                <a:gd name="T62" fmla="*/ 36 w 411"/>
                <a:gd name="T63" fmla="*/ 106 h 472"/>
                <a:gd name="T64" fmla="*/ 61 w 411"/>
                <a:gd name="T65" fmla="*/ 71 h 472"/>
                <a:gd name="T66" fmla="*/ 91 w 411"/>
                <a:gd name="T67" fmla="*/ 40 h 472"/>
                <a:gd name="T68" fmla="*/ 127 w 411"/>
                <a:gd name="T69" fmla="*/ 20 h 472"/>
                <a:gd name="T70" fmla="*/ 163 w 411"/>
                <a:gd name="T71" fmla="*/ 5 h 472"/>
                <a:gd name="T72" fmla="*/ 208 w 411"/>
                <a:gd name="T73" fmla="*/ 0 h 472"/>
                <a:gd name="T74" fmla="*/ 208 w 411"/>
                <a:gd name="T7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1" h="472">
                  <a:moveTo>
                    <a:pt x="208" y="0"/>
                  </a:moveTo>
                  <a:lnTo>
                    <a:pt x="208" y="0"/>
                  </a:lnTo>
                  <a:lnTo>
                    <a:pt x="249" y="5"/>
                  </a:lnTo>
                  <a:lnTo>
                    <a:pt x="289" y="20"/>
                  </a:lnTo>
                  <a:lnTo>
                    <a:pt x="320" y="40"/>
                  </a:lnTo>
                  <a:lnTo>
                    <a:pt x="355" y="71"/>
                  </a:lnTo>
                  <a:lnTo>
                    <a:pt x="381" y="106"/>
                  </a:lnTo>
                  <a:lnTo>
                    <a:pt x="396" y="147"/>
                  </a:lnTo>
                  <a:lnTo>
                    <a:pt x="411" y="188"/>
                  </a:lnTo>
                  <a:lnTo>
                    <a:pt x="411" y="238"/>
                  </a:lnTo>
                  <a:lnTo>
                    <a:pt x="411" y="238"/>
                  </a:lnTo>
                  <a:lnTo>
                    <a:pt x="411" y="284"/>
                  </a:lnTo>
                  <a:lnTo>
                    <a:pt x="396" y="325"/>
                  </a:lnTo>
                  <a:lnTo>
                    <a:pt x="381" y="365"/>
                  </a:lnTo>
                  <a:lnTo>
                    <a:pt x="355" y="401"/>
                  </a:lnTo>
                  <a:lnTo>
                    <a:pt x="320" y="431"/>
                  </a:lnTo>
                  <a:lnTo>
                    <a:pt x="289" y="451"/>
                  </a:lnTo>
                  <a:lnTo>
                    <a:pt x="249" y="467"/>
                  </a:lnTo>
                  <a:lnTo>
                    <a:pt x="208" y="472"/>
                  </a:lnTo>
                  <a:lnTo>
                    <a:pt x="208" y="472"/>
                  </a:lnTo>
                  <a:lnTo>
                    <a:pt x="163" y="467"/>
                  </a:lnTo>
                  <a:lnTo>
                    <a:pt x="127" y="451"/>
                  </a:lnTo>
                  <a:lnTo>
                    <a:pt x="91" y="431"/>
                  </a:lnTo>
                  <a:lnTo>
                    <a:pt x="61" y="401"/>
                  </a:lnTo>
                  <a:lnTo>
                    <a:pt x="36" y="365"/>
                  </a:lnTo>
                  <a:lnTo>
                    <a:pt x="15" y="325"/>
                  </a:lnTo>
                  <a:lnTo>
                    <a:pt x="5" y="284"/>
                  </a:lnTo>
                  <a:lnTo>
                    <a:pt x="0" y="238"/>
                  </a:lnTo>
                  <a:lnTo>
                    <a:pt x="0" y="238"/>
                  </a:lnTo>
                  <a:lnTo>
                    <a:pt x="5" y="188"/>
                  </a:lnTo>
                  <a:lnTo>
                    <a:pt x="15" y="147"/>
                  </a:lnTo>
                  <a:lnTo>
                    <a:pt x="36" y="106"/>
                  </a:lnTo>
                  <a:lnTo>
                    <a:pt x="61" y="71"/>
                  </a:lnTo>
                  <a:lnTo>
                    <a:pt x="91" y="40"/>
                  </a:lnTo>
                  <a:lnTo>
                    <a:pt x="127" y="20"/>
                  </a:lnTo>
                  <a:lnTo>
                    <a:pt x="163" y="5"/>
                  </a:lnTo>
                  <a:lnTo>
                    <a:pt x="208" y="0"/>
                  </a:lnTo>
                  <a:lnTo>
                    <a:pt x="208"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7" name="Freeform 119"/>
            <p:cNvSpPr>
              <a:spLocks/>
            </p:cNvSpPr>
            <p:nvPr/>
          </p:nvSpPr>
          <p:spPr bwMode="auto">
            <a:xfrm>
              <a:off x="4313" y="1482"/>
              <a:ext cx="406" cy="462"/>
            </a:xfrm>
            <a:custGeom>
              <a:avLst/>
              <a:gdLst>
                <a:gd name="T0" fmla="*/ 203 w 406"/>
                <a:gd name="T1" fmla="*/ 0 h 462"/>
                <a:gd name="T2" fmla="*/ 203 w 406"/>
                <a:gd name="T3" fmla="*/ 0 h 462"/>
                <a:gd name="T4" fmla="*/ 244 w 406"/>
                <a:gd name="T5" fmla="*/ 5 h 462"/>
                <a:gd name="T6" fmla="*/ 279 w 406"/>
                <a:gd name="T7" fmla="*/ 20 h 462"/>
                <a:gd name="T8" fmla="*/ 315 w 406"/>
                <a:gd name="T9" fmla="*/ 40 h 462"/>
                <a:gd name="T10" fmla="*/ 345 w 406"/>
                <a:gd name="T11" fmla="*/ 66 h 462"/>
                <a:gd name="T12" fmla="*/ 371 w 406"/>
                <a:gd name="T13" fmla="*/ 101 h 462"/>
                <a:gd name="T14" fmla="*/ 386 w 406"/>
                <a:gd name="T15" fmla="*/ 142 h 462"/>
                <a:gd name="T16" fmla="*/ 401 w 406"/>
                <a:gd name="T17" fmla="*/ 183 h 462"/>
                <a:gd name="T18" fmla="*/ 406 w 406"/>
                <a:gd name="T19" fmla="*/ 228 h 462"/>
                <a:gd name="T20" fmla="*/ 406 w 406"/>
                <a:gd name="T21" fmla="*/ 228 h 462"/>
                <a:gd name="T22" fmla="*/ 401 w 406"/>
                <a:gd name="T23" fmla="*/ 274 h 462"/>
                <a:gd name="T24" fmla="*/ 386 w 406"/>
                <a:gd name="T25" fmla="*/ 320 h 462"/>
                <a:gd name="T26" fmla="*/ 371 w 406"/>
                <a:gd name="T27" fmla="*/ 360 h 462"/>
                <a:gd name="T28" fmla="*/ 345 w 406"/>
                <a:gd name="T29" fmla="*/ 391 h 462"/>
                <a:gd name="T30" fmla="*/ 315 w 406"/>
                <a:gd name="T31" fmla="*/ 421 h 462"/>
                <a:gd name="T32" fmla="*/ 279 w 406"/>
                <a:gd name="T33" fmla="*/ 441 h 462"/>
                <a:gd name="T34" fmla="*/ 244 w 406"/>
                <a:gd name="T35" fmla="*/ 457 h 462"/>
                <a:gd name="T36" fmla="*/ 203 w 406"/>
                <a:gd name="T37" fmla="*/ 462 h 462"/>
                <a:gd name="T38" fmla="*/ 203 w 406"/>
                <a:gd name="T39" fmla="*/ 462 h 462"/>
                <a:gd name="T40" fmla="*/ 163 w 406"/>
                <a:gd name="T41" fmla="*/ 457 h 462"/>
                <a:gd name="T42" fmla="*/ 122 w 406"/>
                <a:gd name="T43" fmla="*/ 441 h 462"/>
                <a:gd name="T44" fmla="*/ 86 w 406"/>
                <a:gd name="T45" fmla="*/ 421 h 462"/>
                <a:gd name="T46" fmla="*/ 56 w 406"/>
                <a:gd name="T47" fmla="*/ 391 h 462"/>
                <a:gd name="T48" fmla="*/ 31 w 406"/>
                <a:gd name="T49" fmla="*/ 360 h 462"/>
                <a:gd name="T50" fmla="*/ 15 w 406"/>
                <a:gd name="T51" fmla="*/ 320 h 462"/>
                <a:gd name="T52" fmla="*/ 0 w 406"/>
                <a:gd name="T53" fmla="*/ 274 h 462"/>
                <a:gd name="T54" fmla="*/ 0 w 406"/>
                <a:gd name="T55" fmla="*/ 228 h 462"/>
                <a:gd name="T56" fmla="*/ 0 w 406"/>
                <a:gd name="T57" fmla="*/ 228 h 462"/>
                <a:gd name="T58" fmla="*/ 0 w 406"/>
                <a:gd name="T59" fmla="*/ 183 h 462"/>
                <a:gd name="T60" fmla="*/ 15 w 406"/>
                <a:gd name="T61" fmla="*/ 142 h 462"/>
                <a:gd name="T62" fmla="*/ 31 w 406"/>
                <a:gd name="T63" fmla="*/ 101 h 462"/>
                <a:gd name="T64" fmla="*/ 56 w 406"/>
                <a:gd name="T65" fmla="*/ 66 h 462"/>
                <a:gd name="T66" fmla="*/ 86 w 406"/>
                <a:gd name="T67" fmla="*/ 40 h 462"/>
                <a:gd name="T68" fmla="*/ 122 w 406"/>
                <a:gd name="T69" fmla="*/ 20 h 462"/>
                <a:gd name="T70" fmla="*/ 163 w 406"/>
                <a:gd name="T71" fmla="*/ 5 h 462"/>
                <a:gd name="T72" fmla="*/ 203 w 406"/>
                <a:gd name="T73" fmla="*/ 0 h 462"/>
                <a:gd name="T74" fmla="*/ 203 w 406"/>
                <a:gd name="T75"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6" h="462">
                  <a:moveTo>
                    <a:pt x="203" y="0"/>
                  </a:moveTo>
                  <a:lnTo>
                    <a:pt x="203" y="0"/>
                  </a:lnTo>
                  <a:lnTo>
                    <a:pt x="244" y="5"/>
                  </a:lnTo>
                  <a:lnTo>
                    <a:pt x="279" y="20"/>
                  </a:lnTo>
                  <a:lnTo>
                    <a:pt x="315" y="40"/>
                  </a:lnTo>
                  <a:lnTo>
                    <a:pt x="345" y="66"/>
                  </a:lnTo>
                  <a:lnTo>
                    <a:pt x="371" y="101"/>
                  </a:lnTo>
                  <a:lnTo>
                    <a:pt x="386" y="142"/>
                  </a:lnTo>
                  <a:lnTo>
                    <a:pt x="401" y="183"/>
                  </a:lnTo>
                  <a:lnTo>
                    <a:pt x="406" y="228"/>
                  </a:lnTo>
                  <a:lnTo>
                    <a:pt x="406" y="228"/>
                  </a:lnTo>
                  <a:lnTo>
                    <a:pt x="401" y="274"/>
                  </a:lnTo>
                  <a:lnTo>
                    <a:pt x="386" y="320"/>
                  </a:lnTo>
                  <a:lnTo>
                    <a:pt x="371" y="360"/>
                  </a:lnTo>
                  <a:lnTo>
                    <a:pt x="345" y="391"/>
                  </a:lnTo>
                  <a:lnTo>
                    <a:pt x="315" y="421"/>
                  </a:lnTo>
                  <a:lnTo>
                    <a:pt x="279" y="441"/>
                  </a:lnTo>
                  <a:lnTo>
                    <a:pt x="244" y="457"/>
                  </a:lnTo>
                  <a:lnTo>
                    <a:pt x="203" y="462"/>
                  </a:lnTo>
                  <a:lnTo>
                    <a:pt x="203" y="462"/>
                  </a:lnTo>
                  <a:lnTo>
                    <a:pt x="163" y="457"/>
                  </a:lnTo>
                  <a:lnTo>
                    <a:pt x="122" y="441"/>
                  </a:lnTo>
                  <a:lnTo>
                    <a:pt x="86" y="421"/>
                  </a:lnTo>
                  <a:lnTo>
                    <a:pt x="56" y="391"/>
                  </a:lnTo>
                  <a:lnTo>
                    <a:pt x="31" y="360"/>
                  </a:lnTo>
                  <a:lnTo>
                    <a:pt x="15" y="320"/>
                  </a:lnTo>
                  <a:lnTo>
                    <a:pt x="0" y="274"/>
                  </a:lnTo>
                  <a:lnTo>
                    <a:pt x="0" y="228"/>
                  </a:lnTo>
                  <a:lnTo>
                    <a:pt x="0" y="228"/>
                  </a:lnTo>
                  <a:lnTo>
                    <a:pt x="0" y="183"/>
                  </a:lnTo>
                  <a:lnTo>
                    <a:pt x="15" y="142"/>
                  </a:lnTo>
                  <a:lnTo>
                    <a:pt x="31" y="101"/>
                  </a:lnTo>
                  <a:lnTo>
                    <a:pt x="56" y="66"/>
                  </a:lnTo>
                  <a:lnTo>
                    <a:pt x="86" y="40"/>
                  </a:lnTo>
                  <a:lnTo>
                    <a:pt x="122" y="20"/>
                  </a:lnTo>
                  <a:lnTo>
                    <a:pt x="163" y="5"/>
                  </a:lnTo>
                  <a:lnTo>
                    <a:pt x="203" y="0"/>
                  </a:lnTo>
                  <a:lnTo>
                    <a:pt x="203"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8" name="Freeform 120"/>
            <p:cNvSpPr>
              <a:spLocks/>
            </p:cNvSpPr>
            <p:nvPr/>
          </p:nvSpPr>
          <p:spPr bwMode="auto">
            <a:xfrm>
              <a:off x="4313" y="1487"/>
              <a:ext cx="401" cy="452"/>
            </a:xfrm>
            <a:custGeom>
              <a:avLst/>
              <a:gdLst>
                <a:gd name="T0" fmla="*/ 203 w 401"/>
                <a:gd name="T1" fmla="*/ 0 h 452"/>
                <a:gd name="T2" fmla="*/ 203 w 401"/>
                <a:gd name="T3" fmla="*/ 0 h 452"/>
                <a:gd name="T4" fmla="*/ 239 w 401"/>
                <a:gd name="T5" fmla="*/ 5 h 452"/>
                <a:gd name="T6" fmla="*/ 279 w 401"/>
                <a:gd name="T7" fmla="*/ 15 h 452"/>
                <a:gd name="T8" fmla="*/ 310 w 401"/>
                <a:gd name="T9" fmla="*/ 35 h 452"/>
                <a:gd name="T10" fmla="*/ 340 w 401"/>
                <a:gd name="T11" fmla="*/ 66 h 452"/>
                <a:gd name="T12" fmla="*/ 366 w 401"/>
                <a:gd name="T13" fmla="*/ 96 h 452"/>
                <a:gd name="T14" fmla="*/ 386 w 401"/>
                <a:gd name="T15" fmla="*/ 137 h 452"/>
                <a:gd name="T16" fmla="*/ 396 w 401"/>
                <a:gd name="T17" fmla="*/ 178 h 452"/>
                <a:gd name="T18" fmla="*/ 401 w 401"/>
                <a:gd name="T19" fmla="*/ 223 h 452"/>
                <a:gd name="T20" fmla="*/ 401 w 401"/>
                <a:gd name="T21" fmla="*/ 223 h 452"/>
                <a:gd name="T22" fmla="*/ 396 w 401"/>
                <a:gd name="T23" fmla="*/ 269 h 452"/>
                <a:gd name="T24" fmla="*/ 386 w 401"/>
                <a:gd name="T25" fmla="*/ 310 h 452"/>
                <a:gd name="T26" fmla="*/ 366 w 401"/>
                <a:gd name="T27" fmla="*/ 350 h 452"/>
                <a:gd name="T28" fmla="*/ 340 w 401"/>
                <a:gd name="T29" fmla="*/ 386 h 452"/>
                <a:gd name="T30" fmla="*/ 310 w 401"/>
                <a:gd name="T31" fmla="*/ 411 h 452"/>
                <a:gd name="T32" fmla="*/ 279 w 401"/>
                <a:gd name="T33" fmla="*/ 431 h 452"/>
                <a:gd name="T34" fmla="*/ 239 w 401"/>
                <a:gd name="T35" fmla="*/ 447 h 452"/>
                <a:gd name="T36" fmla="*/ 203 w 401"/>
                <a:gd name="T37" fmla="*/ 452 h 452"/>
                <a:gd name="T38" fmla="*/ 203 w 401"/>
                <a:gd name="T39" fmla="*/ 452 h 452"/>
                <a:gd name="T40" fmla="*/ 163 w 401"/>
                <a:gd name="T41" fmla="*/ 447 h 452"/>
                <a:gd name="T42" fmla="*/ 122 w 401"/>
                <a:gd name="T43" fmla="*/ 431 h 452"/>
                <a:gd name="T44" fmla="*/ 92 w 401"/>
                <a:gd name="T45" fmla="*/ 411 h 452"/>
                <a:gd name="T46" fmla="*/ 61 w 401"/>
                <a:gd name="T47" fmla="*/ 386 h 452"/>
                <a:gd name="T48" fmla="*/ 36 w 401"/>
                <a:gd name="T49" fmla="*/ 350 h 452"/>
                <a:gd name="T50" fmla="*/ 15 w 401"/>
                <a:gd name="T51" fmla="*/ 310 h 452"/>
                <a:gd name="T52" fmla="*/ 5 w 401"/>
                <a:gd name="T53" fmla="*/ 269 h 452"/>
                <a:gd name="T54" fmla="*/ 0 w 401"/>
                <a:gd name="T55" fmla="*/ 223 h 452"/>
                <a:gd name="T56" fmla="*/ 0 w 401"/>
                <a:gd name="T57" fmla="*/ 223 h 452"/>
                <a:gd name="T58" fmla="*/ 5 w 401"/>
                <a:gd name="T59" fmla="*/ 178 h 452"/>
                <a:gd name="T60" fmla="*/ 15 w 401"/>
                <a:gd name="T61" fmla="*/ 137 h 452"/>
                <a:gd name="T62" fmla="*/ 36 w 401"/>
                <a:gd name="T63" fmla="*/ 96 h 452"/>
                <a:gd name="T64" fmla="*/ 61 w 401"/>
                <a:gd name="T65" fmla="*/ 66 h 452"/>
                <a:gd name="T66" fmla="*/ 92 w 401"/>
                <a:gd name="T67" fmla="*/ 35 h 452"/>
                <a:gd name="T68" fmla="*/ 122 w 401"/>
                <a:gd name="T69" fmla="*/ 15 h 452"/>
                <a:gd name="T70" fmla="*/ 163 w 401"/>
                <a:gd name="T71" fmla="*/ 5 h 452"/>
                <a:gd name="T72" fmla="*/ 203 w 401"/>
                <a:gd name="T73" fmla="*/ 0 h 452"/>
                <a:gd name="T74" fmla="*/ 203 w 401"/>
                <a:gd name="T75"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52">
                  <a:moveTo>
                    <a:pt x="203" y="0"/>
                  </a:moveTo>
                  <a:lnTo>
                    <a:pt x="203" y="0"/>
                  </a:lnTo>
                  <a:lnTo>
                    <a:pt x="239" y="5"/>
                  </a:lnTo>
                  <a:lnTo>
                    <a:pt x="279" y="15"/>
                  </a:lnTo>
                  <a:lnTo>
                    <a:pt x="310" y="35"/>
                  </a:lnTo>
                  <a:lnTo>
                    <a:pt x="340" y="66"/>
                  </a:lnTo>
                  <a:lnTo>
                    <a:pt x="366" y="96"/>
                  </a:lnTo>
                  <a:lnTo>
                    <a:pt x="386" y="137"/>
                  </a:lnTo>
                  <a:lnTo>
                    <a:pt x="396" y="178"/>
                  </a:lnTo>
                  <a:lnTo>
                    <a:pt x="401" y="223"/>
                  </a:lnTo>
                  <a:lnTo>
                    <a:pt x="401" y="223"/>
                  </a:lnTo>
                  <a:lnTo>
                    <a:pt x="396" y="269"/>
                  </a:lnTo>
                  <a:lnTo>
                    <a:pt x="386" y="310"/>
                  </a:lnTo>
                  <a:lnTo>
                    <a:pt x="366" y="350"/>
                  </a:lnTo>
                  <a:lnTo>
                    <a:pt x="340" y="386"/>
                  </a:lnTo>
                  <a:lnTo>
                    <a:pt x="310" y="411"/>
                  </a:lnTo>
                  <a:lnTo>
                    <a:pt x="279" y="431"/>
                  </a:lnTo>
                  <a:lnTo>
                    <a:pt x="239" y="447"/>
                  </a:lnTo>
                  <a:lnTo>
                    <a:pt x="203" y="452"/>
                  </a:lnTo>
                  <a:lnTo>
                    <a:pt x="203" y="452"/>
                  </a:lnTo>
                  <a:lnTo>
                    <a:pt x="163" y="447"/>
                  </a:lnTo>
                  <a:lnTo>
                    <a:pt x="122" y="431"/>
                  </a:lnTo>
                  <a:lnTo>
                    <a:pt x="92" y="411"/>
                  </a:lnTo>
                  <a:lnTo>
                    <a:pt x="61" y="386"/>
                  </a:lnTo>
                  <a:lnTo>
                    <a:pt x="36" y="350"/>
                  </a:lnTo>
                  <a:lnTo>
                    <a:pt x="15" y="310"/>
                  </a:lnTo>
                  <a:lnTo>
                    <a:pt x="5" y="269"/>
                  </a:lnTo>
                  <a:lnTo>
                    <a:pt x="0" y="223"/>
                  </a:lnTo>
                  <a:lnTo>
                    <a:pt x="0" y="223"/>
                  </a:lnTo>
                  <a:lnTo>
                    <a:pt x="5" y="178"/>
                  </a:lnTo>
                  <a:lnTo>
                    <a:pt x="15" y="137"/>
                  </a:lnTo>
                  <a:lnTo>
                    <a:pt x="36" y="96"/>
                  </a:lnTo>
                  <a:lnTo>
                    <a:pt x="61" y="66"/>
                  </a:lnTo>
                  <a:lnTo>
                    <a:pt x="92" y="35"/>
                  </a:lnTo>
                  <a:lnTo>
                    <a:pt x="122" y="15"/>
                  </a:lnTo>
                  <a:lnTo>
                    <a:pt x="163" y="5"/>
                  </a:lnTo>
                  <a:lnTo>
                    <a:pt x="203" y="0"/>
                  </a:lnTo>
                  <a:lnTo>
                    <a:pt x="203"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9" name="Freeform 121"/>
            <p:cNvSpPr>
              <a:spLocks/>
            </p:cNvSpPr>
            <p:nvPr/>
          </p:nvSpPr>
          <p:spPr bwMode="auto">
            <a:xfrm>
              <a:off x="4318" y="1487"/>
              <a:ext cx="391" cy="447"/>
            </a:xfrm>
            <a:custGeom>
              <a:avLst/>
              <a:gdLst>
                <a:gd name="T0" fmla="*/ 193 w 391"/>
                <a:gd name="T1" fmla="*/ 0 h 447"/>
                <a:gd name="T2" fmla="*/ 193 w 391"/>
                <a:gd name="T3" fmla="*/ 0 h 447"/>
                <a:gd name="T4" fmla="*/ 234 w 391"/>
                <a:gd name="T5" fmla="*/ 5 h 447"/>
                <a:gd name="T6" fmla="*/ 269 w 391"/>
                <a:gd name="T7" fmla="*/ 20 h 447"/>
                <a:gd name="T8" fmla="*/ 305 w 391"/>
                <a:gd name="T9" fmla="*/ 41 h 447"/>
                <a:gd name="T10" fmla="*/ 335 w 391"/>
                <a:gd name="T11" fmla="*/ 66 h 447"/>
                <a:gd name="T12" fmla="*/ 356 w 391"/>
                <a:gd name="T13" fmla="*/ 101 h 447"/>
                <a:gd name="T14" fmla="*/ 376 w 391"/>
                <a:gd name="T15" fmla="*/ 137 h 447"/>
                <a:gd name="T16" fmla="*/ 386 w 391"/>
                <a:gd name="T17" fmla="*/ 178 h 447"/>
                <a:gd name="T18" fmla="*/ 391 w 391"/>
                <a:gd name="T19" fmla="*/ 223 h 447"/>
                <a:gd name="T20" fmla="*/ 391 w 391"/>
                <a:gd name="T21" fmla="*/ 223 h 447"/>
                <a:gd name="T22" fmla="*/ 386 w 391"/>
                <a:gd name="T23" fmla="*/ 269 h 447"/>
                <a:gd name="T24" fmla="*/ 376 w 391"/>
                <a:gd name="T25" fmla="*/ 310 h 447"/>
                <a:gd name="T26" fmla="*/ 356 w 391"/>
                <a:gd name="T27" fmla="*/ 345 h 447"/>
                <a:gd name="T28" fmla="*/ 335 w 391"/>
                <a:gd name="T29" fmla="*/ 381 h 447"/>
                <a:gd name="T30" fmla="*/ 305 w 391"/>
                <a:gd name="T31" fmla="*/ 406 h 447"/>
                <a:gd name="T32" fmla="*/ 269 w 391"/>
                <a:gd name="T33" fmla="*/ 426 h 447"/>
                <a:gd name="T34" fmla="*/ 234 w 391"/>
                <a:gd name="T35" fmla="*/ 441 h 447"/>
                <a:gd name="T36" fmla="*/ 193 w 391"/>
                <a:gd name="T37" fmla="*/ 447 h 447"/>
                <a:gd name="T38" fmla="*/ 193 w 391"/>
                <a:gd name="T39" fmla="*/ 447 h 447"/>
                <a:gd name="T40" fmla="*/ 158 w 391"/>
                <a:gd name="T41" fmla="*/ 441 h 447"/>
                <a:gd name="T42" fmla="*/ 117 w 391"/>
                <a:gd name="T43" fmla="*/ 426 h 447"/>
                <a:gd name="T44" fmla="*/ 87 w 391"/>
                <a:gd name="T45" fmla="*/ 406 h 447"/>
                <a:gd name="T46" fmla="*/ 56 w 391"/>
                <a:gd name="T47" fmla="*/ 381 h 447"/>
                <a:gd name="T48" fmla="*/ 31 w 391"/>
                <a:gd name="T49" fmla="*/ 345 h 447"/>
                <a:gd name="T50" fmla="*/ 16 w 391"/>
                <a:gd name="T51" fmla="*/ 310 h 447"/>
                <a:gd name="T52" fmla="*/ 5 w 391"/>
                <a:gd name="T53" fmla="*/ 269 h 447"/>
                <a:gd name="T54" fmla="*/ 0 w 391"/>
                <a:gd name="T55" fmla="*/ 223 h 447"/>
                <a:gd name="T56" fmla="*/ 0 w 391"/>
                <a:gd name="T57" fmla="*/ 223 h 447"/>
                <a:gd name="T58" fmla="*/ 5 w 391"/>
                <a:gd name="T59" fmla="*/ 178 h 447"/>
                <a:gd name="T60" fmla="*/ 16 w 391"/>
                <a:gd name="T61" fmla="*/ 137 h 447"/>
                <a:gd name="T62" fmla="*/ 31 w 391"/>
                <a:gd name="T63" fmla="*/ 101 h 447"/>
                <a:gd name="T64" fmla="*/ 56 w 391"/>
                <a:gd name="T65" fmla="*/ 66 h 447"/>
                <a:gd name="T66" fmla="*/ 87 w 391"/>
                <a:gd name="T67" fmla="*/ 41 h 447"/>
                <a:gd name="T68" fmla="*/ 117 w 391"/>
                <a:gd name="T69" fmla="*/ 20 h 447"/>
                <a:gd name="T70" fmla="*/ 158 w 391"/>
                <a:gd name="T71" fmla="*/ 5 h 447"/>
                <a:gd name="T72" fmla="*/ 193 w 391"/>
                <a:gd name="T73" fmla="*/ 0 h 447"/>
                <a:gd name="T74" fmla="*/ 193 w 391"/>
                <a:gd name="T75"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447">
                  <a:moveTo>
                    <a:pt x="193" y="0"/>
                  </a:moveTo>
                  <a:lnTo>
                    <a:pt x="193" y="0"/>
                  </a:lnTo>
                  <a:lnTo>
                    <a:pt x="234" y="5"/>
                  </a:lnTo>
                  <a:lnTo>
                    <a:pt x="269" y="20"/>
                  </a:lnTo>
                  <a:lnTo>
                    <a:pt x="305" y="41"/>
                  </a:lnTo>
                  <a:lnTo>
                    <a:pt x="335" y="66"/>
                  </a:lnTo>
                  <a:lnTo>
                    <a:pt x="356" y="101"/>
                  </a:lnTo>
                  <a:lnTo>
                    <a:pt x="376" y="137"/>
                  </a:lnTo>
                  <a:lnTo>
                    <a:pt x="386" y="178"/>
                  </a:lnTo>
                  <a:lnTo>
                    <a:pt x="391" y="223"/>
                  </a:lnTo>
                  <a:lnTo>
                    <a:pt x="391" y="223"/>
                  </a:lnTo>
                  <a:lnTo>
                    <a:pt x="386" y="269"/>
                  </a:lnTo>
                  <a:lnTo>
                    <a:pt x="376" y="310"/>
                  </a:lnTo>
                  <a:lnTo>
                    <a:pt x="356" y="345"/>
                  </a:lnTo>
                  <a:lnTo>
                    <a:pt x="335" y="381"/>
                  </a:lnTo>
                  <a:lnTo>
                    <a:pt x="305" y="406"/>
                  </a:lnTo>
                  <a:lnTo>
                    <a:pt x="269" y="426"/>
                  </a:lnTo>
                  <a:lnTo>
                    <a:pt x="234" y="441"/>
                  </a:lnTo>
                  <a:lnTo>
                    <a:pt x="193" y="447"/>
                  </a:lnTo>
                  <a:lnTo>
                    <a:pt x="193" y="447"/>
                  </a:lnTo>
                  <a:lnTo>
                    <a:pt x="158" y="441"/>
                  </a:lnTo>
                  <a:lnTo>
                    <a:pt x="117" y="426"/>
                  </a:lnTo>
                  <a:lnTo>
                    <a:pt x="87" y="406"/>
                  </a:lnTo>
                  <a:lnTo>
                    <a:pt x="56" y="381"/>
                  </a:lnTo>
                  <a:lnTo>
                    <a:pt x="31" y="345"/>
                  </a:lnTo>
                  <a:lnTo>
                    <a:pt x="16" y="310"/>
                  </a:lnTo>
                  <a:lnTo>
                    <a:pt x="5" y="269"/>
                  </a:lnTo>
                  <a:lnTo>
                    <a:pt x="0" y="223"/>
                  </a:lnTo>
                  <a:lnTo>
                    <a:pt x="0" y="223"/>
                  </a:lnTo>
                  <a:lnTo>
                    <a:pt x="5" y="178"/>
                  </a:lnTo>
                  <a:lnTo>
                    <a:pt x="16" y="137"/>
                  </a:lnTo>
                  <a:lnTo>
                    <a:pt x="31" y="101"/>
                  </a:lnTo>
                  <a:lnTo>
                    <a:pt x="56" y="66"/>
                  </a:lnTo>
                  <a:lnTo>
                    <a:pt x="87" y="41"/>
                  </a:lnTo>
                  <a:lnTo>
                    <a:pt x="117" y="20"/>
                  </a:lnTo>
                  <a:lnTo>
                    <a:pt x="158" y="5"/>
                  </a:lnTo>
                  <a:lnTo>
                    <a:pt x="193" y="0"/>
                  </a:lnTo>
                  <a:lnTo>
                    <a:pt x="193"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0" name="Freeform 122"/>
            <p:cNvSpPr>
              <a:spLocks/>
            </p:cNvSpPr>
            <p:nvPr/>
          </p:nvSpPr>
          <p:spPr bwMode="auto">
            <a:xfrm>
              <a:off x="4323" y="1492"/>
              <a:ext cx="381" cy="436"/>
            </a:xfrm>
            <a:custGeom>
              <a:avLst/>
              <a:gdLst>
                <a:gd name="T0" fmla="*/ 188 w 381"/>
                <a:gd name="T1" fmla="*/ 0 h 436"/>
                <a:gd name="T2" fmla="*/ 188 w 381"/>
                <a:gd name="T3" fmla="*/ 0 h 436"/>
                <a:gd name="T4" fmla="*/ 229 w 381"/>
                <a:gd name="T5" fmla="*/ 5 h 436"/>
                <a:gd name="T6" fmla="*/ 264 w 381"/>
                <a:gd name="T7" fmla="*/ 15 h 436"/>
                <a:gd name="T8" fmla="*/ 295 w 381"/>
                <a:gd name="T9" fmla="*/ 36 h 436"/>
                <a:gd name="T10" fmla="*/ 325 w 381"/>
                <a:gd name="T11" fmla="*/ 66 h 436"/>
                <a:gd name="T12" fmla="*/ 351 w 381"/>
                <a:gd name="T13" fmla="*/ 96 h 436"/>
                <a:gd name="T14" fmla="*/ 366 w 381"/>
                <a:gd name="T15" fmla="*/ 132 h 436"/>
                <a:gd name="T16" fmla="*/ 376 w 381"/>
                <a:gd name="T17" fmla="*/ 173 h 436"/>
                <a:gd name="T18" fmla="*/ 381 w 381"/>
                <a:gd name="T19" fmla="*/ 218 h 436"/>
                <a:gd name="T20" fmla="*/ 381 w 381"/>
                <a:gd name="T21" fmla="*/ 218 h 436"/>
                <a:gd name="T22" fmla="*/ 376 w 381"/>
                <a:gd name="T23" fmla="*/ 259 h 436"/>
                <a:gd name="T24" fmla="*/ 366 w 381"/>
                <a:gd name="T25" fmla="*/ 299 h 436"/>
                <a:gd name="T26" fmla="*/ 351 w 381"/>
                <a:gd name="T27" fmla="*/ 340 h 436"/>
                <a:gd name="T28" fmla="*/ 325 w 381"/>
                <a:gd name="T29" fmla="*/ 370 h 436"/>
                <a:gd name="T30" fmla="*/ 295 w 381"/>
                <a:gd name="T31" fmla="*/ 396 h 436"/>
                <a:gd name="T32" fmla="*/ 264 w 381"/>
                <a:gd name="T33" fmla="*/ 416 h 436"/>
                <a:gd name="T34" fmla="*/ 229 w 381"/>
                <a:gd name="T35" fmla="*/ 431 h 436"/>
                <a:gd name="T36" fmla="*/ 188 w 381"/>
                <a:gd name="T37" fmla="*/ 436 h 436"/>
                <a:gd name="T38" fmla="*/ 188 w 381"/>
                <a:gd name="T39" fmla="*/ 436 h 436"/>
                <a:gd name="T40" fmla="*/ 153 w 381"/>
                <a:gd name="T41" fmla="*/ 431 h 436"/>
                <a:gd name="T42" fmla="*/ 117 w 381"/>
                <a:gd name="T43" fmla="*/ 416 h 436"/>
                <a:gd name="T44" fmla="*/ 82 w 381"/>
                <a:gd name="T45" fmla="*/ 396 h 436"/>
                <a:gd name="T46" fmla="*/ 56 w 381"/>
                <a:gd name="T47" fmla="*/ 370 h 436"/>
                <a:gd name="T48" fmla="*/ 31 w 381"/>
                <a:gd name="T49" fmla="*/ 340 h 436"/>
                <a:gd name="T50" fmla="*/ 16 w 381"/>
                <a:gd name="T51" fmla="*/ 299 h 436"/>
                <a:gd name="T52" fmla="*/ 0 w 381"/>
                <a:gd name="T53" fmla="*/ 259 h 436"/>
                <a:gd name="T54" fmla="*/ 0 w 381"/>
                <a:gd name="T55" fmla="*/ 218 h 436"/>
                <a:gd name="T56" fmla="*/ 0 w 381"/>
                <a:gd name="T57" fmla="*/ 218 h 436"/>
                <a:gd name="T58" fmla="*/ 0 w 381"/>
                <a:gd name="T59" fmla="*/ 173 h 436"/>
                <a:gd name="T60" fmla="*/ 16 w 381"/>
                <a:gd name="T61" fmla="*/ 132 h 436"/>
                <a:gd name="T62" fmla="*/ 31 w 381"/>
                <a:gd name="T63" fmla="*/ 96 h 436"/>
                <a:gd name="T64" fmla="*/ 56 w 381"/>
                <a:gd name="T65" fmla="*/ 66 h 436"/>
                <a:gd name="T66" fmla="*/ 82 w 381"/>
                <a:gd name="T67" fmla="*/ 36 h 436"/>
                <a:gd name="T68" fmla="*/ 117 w 381"/>
                <a:gd name="T69" fmla="*/ 15 h 436"/>
                <a:gd name="T70" fmla="*/ 153 w 381"/>
                <a:gd name="T71" fmla="*/ 5 h 436"/>
                <a:gd name="T72" fmla="*/ 188 w 381"/>
                <a:gd name="T73" fmla="*/ 0 h 436"/>
                <a:gd name="T74" fmla="*/ 188 w 381"/>
                <a:gd name="T75"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1" h="436">
                  <a:moveTo>
                    <a:pt x="188" y="0"/>
                  </a:moveTo>
                  <a:lnTo>
                    <a:pt x="188" y="0"/>
                  </a:lnTo>
                  <a:lnTo>
                    <a:pt x="229" y="5"/>
                  </a:lnTo>
                  <a:lnTo>
                    <a:pt x="264" y="15"/>
                  </a:lnTo>
                  <a:lnTo>
                    <a:pt x="295" y="36"/>
                  </a:lnTo>
                  <a:lnTo>
                    <a:pt x="325" y="66"/>
                  </a:lnTo>
                  <a:lnTo>
                    <a:pt x="351" y="96"/>
                  </a:lnTo>
                  <a:lnTo>
                    <a:pt x="366" y="132"/>
                  </a:lnTo>
                  <a:lnTo>
                    <a:pt x="376" y="173"/>
                  </a:lnTo>
                  <a:lnTo>
                    <a:pt x="381" y="218"/>
                  </a:lnTo>
                  <a:lnTo>
                    <a:pt x="381" y="218"/>
                  </a:lnTo>
                  <a:lnTo>
                    <a:pt x="376" y="259"/>
                  </a:lnTo>
                  <a:lnTo>
                    <a:pt x="366" y="299"/>
                  </a:lnTo>
                  <a:lnTo>
                    <a:pt x="351" y="340"/>
                  </a:lnTo>
                  <a:lnTo>
                    <a:pt x="325" y="370"/>
                  </a:lnTo>
                  <a:lnTo>
                    <a:pt x="295" y="396"/>
                  </a:lnTo>
                  <a:lnTo>
                    <a:pt x="264" y="416"/>
                  </a:lnTo>
                  <a:lnTo>
                    <a:pt x="229" y="431"/>
                  </a:lnTo>
                  <a:lnTo>
                    <a:pt x="188" y="436"/>
                  </a:lnTo>
                  <a:lnTo>
                    <a:pt x="188" y="436"/>
                  </a:lnTo>
                  <a:lnTo>
                    <a:pt x="153" y="431"/>
                  </a:lnTo>
                  <a:lnTo>
                    <a:pt x="117" y="416"/>
                  </a:lnTo>
                  <a:lnTo>
                    <a:pt x="82" y="396"/>
                  </a:lnTo>
                  <a:lnTo>
                    <a:pt x="56" y="370"/>
                  </a:lnTo>
                  <a:lnTo>
                    <a:pt x="31" y="340"/>
                  </a:lnTo>
                  <a:lnTo>
                    <a:pt x="16" y="299"/>
                  </a:lnTo>
                  <a:lnTo>
                    <a:pt x="0" y="259"/>
                  </a:lnTo>
                  <a:lnTo>
                    <a:pt x="0" y="218"/>
                  </a:lnTo>
                  <a:lnTo>
                    <a:pt x="0" y="218"/>
                  </a:lnTo>
                  <a:lnTo>
                    <a:pt x="0" y="173"/>
                  </a:lnTo>
                  <a:lnTo>
                    <a:pt x="16" y="132"/>
                  </a:lnTo>
                  <a:lnTo>
                    <a:pt x="31" y="96"/>
                  </a:lnTo>
                  <a:lnTo>
                    <a:pt x="56" y="66"/>
                  </a:lnTo>
                  <a:lnTo>
                    <a:pt x="82" y="36"/>
                  </a:lnTo>
                  <a:lnTo>
                    <a:pt x="117" y="15"/>
                  </a:lnTo>
                  <a:lnTo>
                    <a:pt x="153" y="5"/>
                  </a:lnTo>
                  <a:lnTo>
                    <a:pt x="188" y="0"/>
                  </a:lnTo>
                  <a:lnTo>
                    <a:pt x="188"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1" name="Freeform 123"/>
            <p:cNvSpPr>
              <a:spLocks/>
            </p:cNvSpPr>
            <p:nvPr/>
          </p:nvSpPr>
          <p:spPr bwMode="auto">
            <a:xfrm>
              <a:off x="4323" y="1497"/>
              <a:ext cx="376" cy="426"/>
            </a:xfrm>
            <a:custGeom>
              <a:avLst/>
              <a:gdLst>
                <a:gd name="T0" fmla="*/ 188 w 376"/>
                <a:gd name="T1" fmla="*/ 0 h 426"/>
                <a:gd name="T2" fmla="*/ 188 w 376"/>
                <a:gd name="T3" fmla="*/ 0 h 426"/>
                <a:gd name="T4" fmla="*/ 229 w 376"/>
                <a:gd name="T5" fmla="*/ 5 h 426"/>
                <a:gd name="T6" fmla="*/ 264 w 376"/>
                <a:gd name="T7" fmla="*/ 15 h 426"/>
                <a:gd name="T8" fmla="*/ 295 w 376"/>
                <a:gd name="T9" fmla="*/ 36 h 426"/>
                <a:gd name="T10" fmla="*/ 320 w 376"/>
                <a:gd name="T11" fmla="*/ 61 h 426"/>
                <a:gd name="T12" fmla="*/ 346 w 376"/>
                <a:gd name="T13" fmla="*/ 91 h 426"/>
                <a:gd name="T14" fmla="*/ 361 w 376"/>
                <a:gd name="T15" fmla="*/ 127 h 426"/>
                <a:gd name="T16" fmla="*/ 371 w 376"/>
                <a:gd name="T17" fmla="*/ 168 h 426"/>
                <a:gd name="T18" fmla="*/ 376 w 376"/>
                <a:gd name="T19" fmla="*/ 213 h 426"/>
                <a:gd name="T20" fmla="*/ 376 w 376"/>
                <a:gd name="T21" fmla="*/ 213 h 426"/>
                <a:gd name="T22" fmla="*/ 371 w 376"/>
                <a:gd name="T23" fmla="*/ 254 h 426"/>
                <a:gd name="T24" fmla="*/ 361 w 376"/>
                <a:gd name="T25" fmla="*/ 294 h 426"/>
                <a:gd name="T26" fmla="*/ 346 w 376"/>
                <a:gd name="T27" fmla="*/ 330 h 426"/>
                <a:gd name="T28" fmla="*/ 320 w 376"/>
                <a:gd name="T29" fmla="*/ 360 h 426"/>
                <a:gd name="T30" fmla="*/ 295 w 376"/>
                <a:gd name="T31" fmla="*/ 386 h 426"/>
                <a:gd name="T32" fmla="*/ 264 w 376"/>
                <a:gd name="T33" fmla="*/ 406 h 426"/>
                <a:gd name="T34" fmla="*/ 229 w 376"/>
                <a:gd name="T35" fmla="*/ 421 h 426"/>
                <a:gd name="T36" fmla="*/ 188 w 376"/>
                <a:gd name="T37" fmla="*/ 426 h 426"/>
                <a:gd name="T38" fmla="*/ 188 w 376"/>
                <a:gd name="T39" fmla="*/ 426 h 426"/>
                <a:gd name="T40" fmla="*/ 153 w 376"/>
                <a:gd name="T41" fmla="*/ 421 h 426"/>
                <a:gd name="T42" fmla="*/ 117 w 376"/>
                <a:gd name="T43" fmla="*/ 406 h 426"/>
                <a:gd name="T44" fmla="*/ 87 w 376"/>
                <a:gd name="T45" fmla="*/ 386 h 426"/>
                <a:gd name="T46" fmla="*/ 56 w 376"/>
                <a:gd name="T47" fmla="*/ 360 h 426"/>
                <a:gd name="T48" fmla="*/ 36 w 376"/>
                <a:gd name="T49" fmla="*/ 330 h 426"/>
                <a:gd name="T50" fmla="*/ 16 w 376"/>
                <a:gd name="T51" fmla="*/ 294 h 426"/>
                <a:gd name="T52" fmla="*/ 5 w 376"/>
                <a:gd name="T53" fmla="*/ 254 h 426"/>
                <a:gd name="T54" fmla="*/ 0 w 376"/>
                <a:gd name="T55" fmla="*/ 213 h 426"/>
                <a:gd name="T56" fmla="*/ 0 w 376"/>
                <a:gd name="T57" fmla="*/ 213 h 426"/>
                <a:gd name="T58" fmla="*/ 5 w 376"/>
                <a:gd name="T59" fmla="*/ 168 h 426"/>
                <a:gd name="T60" fmla="*/ 16 w 376"/>
                <a:gd name="T61" fmla="*/ 127 h 426"/>
                <a:gd name="T62" fmla="*/ 36 w 376"/>
                <a:gd name="T63" fmla="*/ 91 h 426"/>
                <a:gd name="T64" fmla="*/ 56 w 376"/>
                <a:gd name="T65" fmla="*/ 61 h 426"/>
                <a:gd name="T66" fmla="*/ 87 w 376"/>
                <a:gd name="T67" fmla="*/ 36 h 426"/>
                <a:gd name="T68" fmla="*/ 117 w 376"/>
                <a:gd name="T69" fmla="*/ 15 h 426"/>
                <a:gd name="T70" fmla="*/ 153 w 376"/>
                <a:gd name="T71" fmla="*/ 5 h 426"/>
                <a:gd name="T72" fmla="*/ 188 w 376"/>
                <a:gd name="T73" fmla="*/ 0 h 426"/>
                <a:gd name="T74" fmla="*/ 188 w 376"/>
                <a:gd name="T75"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6" h="426">
                  <a:moveTo>
                    <a:pt x="188" y="0"/>
                  </a:moveTo>
                  <a:lnTo>
                    <a:pt x="188" y="0"/>
                  </a:lnTo>
                  <a:lnTo>
                    <a:pt x="229" y="5"/>
                  </a:lnTo>
                  <a:lnTo>
                    <a:pt x="264" y="15"/>
                  </a:lnTo>
                  <a:lnTo>
                    <a:pt x="295" y="36"/>
                  </a:lnTo>
                  <a:lnTo>
                    <a:pt x="320" y="61"/>
                  </a:lnTo>
                  <a:lnTo>
                    <a:pt x="346" y="91"/>
                  </a:lnTo>
                  <a:lnTo>
                    <a:pt x="361" y="127"/>
                  </a:lnTo>
                  <a:lnTo>
                    <a:pt x="371" y="168"/>
                  </a:lnTo>
                  <a:lnTo>
                    <a:pt x="376" y="213"/>
                  </a:lnTo>
                  <a:lnTo>
                    <a:pt x="376" y="213"/>
                  </a:lnTo>
                  <a:lnTo>
                    <a:pt x="371" y="254"/>
                  </a:lnTo>
                  <a:lnTo>
                    <a:pt x="361" y="294"/>
                  </a:lnTo>
                  <a:lnTo>
                    <a:pt x="346" y="330"/>
                  </a:lnTo>
                  <a:lnTo>
                    <a:pt x="320" y="360"/>
                  </a:lnTo>
                  <a:lnTo>
                    <a:pt x="295" y="386"/>
                  </a:lnTo>
                  <a:lnTo>
                    <a:pt x="264" y="406"/>
                  </a:lnTo>
                  <a:lnTo>
                    <a:pt x="229" y="421"/>
                  </a:lnTo>
                  <a:lnTo>
                    <a:pt x="188" y="426"/>
                  </a:lnTo>
                  <a:lnTo>
                    <a:pt x="188" y="426"/>
                  </a:lnTo>
                  <a:lnTo>
                    <a:pt x="153" y="421"/>
                  </a:lnTo>
                  <a:lnTo>
                    <a:pt x="117" y="406"/>
                  </a:lnTo>
                  <a:lnTo>
                    <a:pt x="87" y="386"/>
                  </a:lnTo>
                  <a:lnTo>
                    <a:pt x="56" y="360"/>
                  </a:lnTo>
                  <a:lnTo>
                    <a:pt x="36" y="330"/>
                  </a:lnTo>
                  <a:lnTo>
                    <a:pt x="16" y="294"/>
                  </a:lnTo>
                  <a:lnTo>
                    <a:pt x="5" y="254"/>
                  </a:lnTo>
                  <a:lnTo>
                    <a:pt x="0" y="213"/>
                  </a:lnTo>
                  <a:lnTo>
                    <a:pt x="0" y="213"/>
                  </a:lnTo>
                  <a:lnTo>
                    <a:pt x="5" y="168"/>
                  </a:lnTo>
                  <a:lnTo>
                    <a:pt x="16" y="127"/>
                  </a:lnTo>
                  <a:lnTo>
                    <a:pt x="36" y="91"/>
                  </a:lnTo>
                  <a:lnTo>
                    <a:pt x="56" y="61"/>
                  </a:lnTo>
                  <a:lnTo>
                    <a:pt x="87" y="36"/>
                  </a:lnTo>
                  <a:lnTo>
                    <a:pt x="117" y="15"/>
                  </a:lnTo>
                  <a:lnTo>
                    <a:pt x="153" y="5"/>
                  </a:lnTo>
                  <a:lnTo>
                    <a:pt x="188" y="0"/>
                  </a:lnTo>
                  <a:lnTo>
                    <a:pt x="188"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2" name="Freeform 124"/>
            <p:cNvSpPr>
              <a:spLocks/>
            </p:cNvSpPr>
            <p:nvPr/>
          </p:nvSpPr>
          <p:spPr bwMode="auto">
            <a:xfrm>
              <a:off x="4328" y="1502"/>
              <a:ext cx="366" cy="416"/>
            </a:xfrm>
            <a:custGeom>
              <a:avLst/>
              <a:gdLst>
                <a:gd name="T0" fmla="*/ 183 w 366"/>
                <a:gd name="T1" fmla="*/ 0 h 416"/>
                <a:gd name="T2" fmla="*/ 183 w 366"/>
                <a:gd name="T3" fmla="*/ 0 h 416"/>
                <a:gd name="T4" fmla="*/ 219 w 366"/>
                <a:gd name="T5" fmla="*/ 0 h 416"/>
                <a:gd name="T6" fmla="*/ 254 w 366"/>
                <a:gd name="T7" fmla="*/ 15 h 416"/>
                <a:gd name="T8" fmla="*/ 285 w 366"/>
                <a:gd name="T9" fmla="*/ 36 h 416"/>
                <a:gd name="T10" fmla="*/ 315 w 366"/>
                <a:gd name="T11" fmla="*/ 61 h 416"/>
                <a:gd name="T12" fmla="*/ 335 w 366"/>
                <a:gd name="T13" fmla="*/ 92 h 416"/>
                <a:gd name="T14" fmla="*/ 351 w 366"/>
                <a:gd name="T15" fmla="*/ 127 h 416"/>
                <a:gd name="T16" fmla="*/ 366 w 366"/>
                <a:gd name="T17" fmla="*/ 163 h 416"/>
                <a:gd name="T18" fmla="*/ 366 w 366"/>
                <a:gd name="T19" fmla="*/ 208 h 416"/>
                <a:gd name="T20" fmla="*/ 366 w 366"/>
                <a:gd name="T21" fmla="*/ 208 h 416"/>
                <a:gd name="T22" fmla="*/ 366 w 366"/>
                <a:gd name="T23" fmla="*/ 249 h 416"/>
                <a:gd name="T24" fmla="*/ 351 w 366"/>
                <a:gd name="T25" fmla="*/ 284 h 416"/>
                <a:gd name="T26" fmla="*/ 335 w 366"/>
                <a:gd name="T27" fmla="*/ 320 h 416"/>
                <a:gd name="T28" fmla="*/ 315 w 366"/>
                <a:gd name="T29" fmla="*/ 355 h 416"/>
                <a:gd name="T30" fmla="*/ 285 w 366"/>
                <a:gd name="T31" fmla="*/ 381 h 416"/>
                <a:gd name="T32" fmla="*/ 254 w 366"/>
                <a:gd name="T33" fmla="*/ 396 h 416"/>
                <a:gd name="T34" fmla="*/ 219 w 366"/>
                <a:gd name="T35" fmla="*/ 411 h 416"/>
                <a:gd name="T36" fmla="*/ 183 w 366"/>
                <a:gd name="T37" fmla="*/ 416 h 416"/>
                <a:gd name="T38" fmla="*/ 183 w 366"/>
                <a:gd name="T39" fmla="*/ 416 h 416"/>
                <a:gd name="T40" fmla="*/ 148 w 366"/>
                <a:gd name="T41" fmla="*/ 411 h 416"/>
                <a:gd name="T42" fmla="*/ 112 w 366"/>
                <a:gd name="T43" fmla="*/ 396 h 416"/>
                <a:gd name="T44" fmla="*/ 82 w 366"/>
                <a:gd name="T45" fmla="*/ 381 h 416"/>
                <a:gd name="T46" fmla="*/ 56 w 366"/>
                <a:gd name="T47" fmla="*/ 355 h 416"/>
                <a:gd name="T48" fmla="*/ 31 w 366"/>
                <a:gd name="T49" fmla="*/ 320 h 416"/>
                <a:gd name="T50" fmla="*/ 16 w 366"/>
                <a:gd name="T51" fmla="*/ 284 h 416"/>
                <a:gd name="T52" fmla="*/ 6 w 366"/>
                <a:gd name="T53" fmla="*/ 249 h 416"/>
                <a:gd name="T54" fmla="*/ 0 w 366"/>
                <a:gd name="T55" fmla="*/ 208 h 416"/>
                <a:gd name="T56" fmla="*/ 0 w 366"/>
                <a:gd name="T57" fmla="*/ 208 h 416"/>
                <a:gd name="T58" fmla="*/ 6 w 366"/>
                <a:gd name="T59" fmla="*/ 163 h 416"/>
                <a:gd name="T60" fmla="*/ 16 w 366"/>
                <a:gd name="T61" fmla="*/ 127 h 416"/>
                <a:gd name="T62" fmla="*/ 31 w 366"/>
                <a:gd name="T63" fmla="*/ 92 h 416"/>
                <a:gd name="T64" fmla="*/ 56 w 366"/>
                <a:gd name="T65" fmla="*/ 61 h 416"/>
                <a:gd name="T66" fmla="*/ 82 w 366"/>
                <a:gd name="T67" fmla="*/ 36 h 416"/>
                <a:gd name="T68" fmla="*/ 112 w 366"/>
                <a:gd name="T69" fmla="*/ 15 h 416"/>
                <a:gd name="T70" fmla="*/ 148 w 366"/>
                <a:gd name="T71" fmla="*/ 0 h 416"/>
                <a:gd name="T72" fmla="*/ 183 w 366"/>
                <a:gd name="T73" fmla="*/ 0 h 416"/>
                <a:gd name="T74" fmla="*/ 183 w 366"/>
                <a:gd name="T75"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16">
                  <a:moveTo>
                    <a:pt x="183" y="0"/>
                  </a:moveTo>
                  <a:lnTo>
                    <a:pt x="183" y="0"/>
                  </a:lnTo>
                  <a:lnTo>
                    <a:pt x="219" y="0"/>
                  </a:lnTo>
                  <a:lnTo>
                    <a:pt x="254" y="15"/>
                  </a:lnTo>
                  <a:lnTo>
                    <a:pt x="285" y="36"/>
                  </a:lnTo>
                  <a:lnTo>
                    <a:pt x="315" y="61"/>
                  </a:lnTo>
                  <a:lnTo>
                    <a:pt x="335" y="92"/>
                  </a:lnTo>
                  <a:lnTo>
                    <a:pt x="351" y="127"/>
                  </a:lnTo>
                  <a:lnTo>
                    <a:pt x="366" y="163"/>
                  </a:lnTo>
                  <a:lnTo>
                    <a:pt x="366" y="208"/>
                  </a:lnTo>
                  <a:lnTo>
                    <a:pt x="366" y="208"/>
                  </a:lnTo>
                  <a:lnTo>
                    <a:pt x="366" y="249"/>
                  </a:lnTo>
                  <a:lnTo>
                    <a:pt x="351" y="284"/>
                  </a:lnTo>
                  <a:lnTo>
                    <a:pt x="335" y="320"/>
                  </a:lnTo>
                  <a:lnTo>
                    <a:pt x="315" y="355"/>
                  </a:lnTo>
                  <a:lnTo>
                    <a:pt x="285" y="381"/>
                  </a:lnTo>
                  <a:lnTo>
                    <a:pt x="254" y="396"/>
                  </a:lnTo>
                  <a:lnTo>
                    <a:pt x="219" y="411"/>
                  </a:lnTo>
                  <a:lnTo>
                    <a:pt x="183" y="416"/>
                  </a:lnTo>
                  <a:lnTo>
                    <a:pt x="183" y="416"/>
                  </a:lnTo>
                  <a:lnTo>
                    <a:pt x="148" y="411"/>
                  </a:lnTo>
                  <a:lnTo>
                    <a:pt x="112" y="396"/>
                  </a:lnTo>
                  <a:lnTo>
                    <a:pt x="82" y="381"/>
                  </a:lnTo>
                  <a:lnTo>
                    <a:pt x="56" y="355"/>
                  </a:lnTo>
                  <a:lnTo>
                    <a:pt x="31" y="320"/>
                  </a:lnTo>
                  <a:lnTo>
                    <a:pt x="16" y="284"/>
                  </a:lnTo>
                  <a:lnTo>
                    <a:pt x="6" y="249"/>
                  </a:lnTo>
                  <a:lnTo>
                    <a:pt x="0" y="208"/>
                  </a:lnTo>
                  <a:lnTo>
                    <a:pt x="0" y="208"/>
                  </a:lnTo>
                  <a:lnTo>
                    <a:pt x="6" y="163"/>
                  </a:lnTo>
                  <a:lnTo>
                    <a:pt x="16" y="127"/>
                  </a:lnTo>
                  <a:lnTo>
                    <a:pt x="31" y="92"/>
                  </a:lnTo>
                  <a:lnTo>
                    <a:pt x="56" y="61"/>
                  </a:lnTo>
                  <a:lnTo>
                    <a:pt x="82" y="36"/>
                  </a:lnTo>
                  <a:lnTo>
                    <a:pt x="112" y="15"/>
                  </a:lnTo>
                  <a:lnTo>
                    <a:pt x="148" y="0"/>
                  </a:lnTo>
                  <a:lnTo>
                    <a:pt x="183" y="0"/>
                  </a:lnTo>
                  <a:lnTo>
                    <a:pt x="183"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3" name="Freeform 125"/>
            <p:cNvSpPr>
              <a:spLocks/>
            </p:cNvSpPr>
            <p:nvPr/>
          </p:nvSpPr>
          <p:spPr bwMode="auto">
            <a:xfrm>
              <a:off x="4334" y="1502"/>
              <a:ext cx="355" cy="406"/>
            </a:xfrm>
            <a:custGeom>
              <a:avLst/>
              <a:gdLst>
                <a:gd name="T0" fmla="*/ 177 w 355"/>
                <a:gd name="T1" fmla="*/ 0 h 406"/>
                <a:gd name="T2" fmla="*/ 177 w 355"/>
                <a:gd name="T3" fmla="*/ 0 h 406"/>
                <a:gd name="T4" fmla="*/ 213 w 355"/>
                <a:gd name="T5" fmla="*/ 5 h 406"/>
                <a:gd name="T6" fmla="*/ 248 w 355"/>
                <a:gd name="T7" fmla="*/ 15 h 406"/>
                <a:gd name="T8" fmla="*/ 279 w 355"/>
                <a:gd name="T9" fmla="*/ 36 h 406"/>
                <a:gd name="T10" fmla="*/ 304 w 355"/>
                <a:gd name="T11" fmla="*/ 61 h 406"/>
                <a:gd name="T12" fmla="*/ 324 w 355"/>
                <a:gd name="T13" fmla="*/ 92 h 406"/>
                <a:gd name="T14" fmla="*/ 345 w 355"/>
                <a:gd name="T15" fmla="*/ 127 h 406"/>
                <a:gd name="T16" fmla="*/ 355 w 355"/>
                <a:gd name="T17" fmla="*/ 163 h 406"/>
                <a:gd name="T18" fmla="*/ 355 w 355"/>
                <a:gd name="T19" fmla="*/ 203 h 406"/>
                <a:gd name="T20" fmla="*/ 355 w 355"/>
                <a:gd name="T21" fmla="*/ 203 h 406"/>
                <a:gd name="T22" fmla="*/ 355 w 355"/>
                <a:gd name="T23" fmla="*/ 244 h 406"/>
                <a:gd name="T24" fmla="*/ 345 w 355"/>
                <a:gd name="T25" fmla="*/ 284 h 406"/>
                <a:gd name="T26" fmla="*/ 324 w 355"/>
                <a:gd name="T27" fmla="*/ 320 h 406"/>
                <a:gd name="T28" fmla="*/ 304 w 355"/>
                <a:gd name="T29" fmla="*/ 350 h 406"/>
                <a:gd name="T30" fmla="*/ 279 w 355"/>
                <a:gd name="T31" fmla="*/ 376 h 406"/>
                <a:gd name="T32" fmla="*/ 248 w 355"/>
                <a:gd name="T33" fmla="*/ 391 h 406"/>
                <a:gd name="T34" fmla="*/ 213 w 355"/>
                <a:gd name="T35" fmla="*/ 406 h 406"/>
                <a:gd name="T36" fmla="*/ 177 w 355"/>
                <a:gd name="T37" fmla="*/ 406 h 406"/>
                <a:gd name="T38" fmla="*/ 177 w 355"/>
                <a:gd name="T39" fmla="*/ 406 h 406"/>
                <a:gd name="T40" fmla="*/ 142 w 355"/>
                <a:gd name="T41" fmla="*/ 406 h 406"/>
                <a:gd name="T42" fmla="*/ 106 w 355"/>
                <a:gd name="T43" fmla="*/ 391 h 406"/>
                <a:gd name="T44" fmla="*/ 76 w 355"/>
                <a:gd name="T45" fmla="*/ 376 h 406"/>
                <a:gd name="T46" fmla="*/ 50 w 355"/>
                <a:gd name="T47" fmla="*/ 350 h 406"/>
                <a:gd name="T48" fmla="*/ 30 w 355"/>
                <a:gd name="T49" fmla="*/ 320 h 406"/>
                <a:gd name="T50" fmla="*/ 10 w 355"/>
                <a:gd name="T51" fmla="*/ 284 h 406"/>
                <a:gd name="T52" fmla="*/ 0 w 355"/>
                <a:gd name="T53" fmla="*/ 244 h 406"/>
                <a:gd name="T54" fmla="*/ 0 w 355"/>
                <a:gd name="T55" fmla="*/ 203 h 406"/>
                <a:gd name="T56" fmla="*/ 0 w 355"/>
                <a:gd name="T57" fmla="*/ 203 h 406"/>
                <a:gd name="T58" fmla="*/ 0 w 355"/>
                <a:gd name="T59" fmla="*/ 163 h 406"/>
                <a:gd name="T60" fmla="*/ 10 w 355"/>
                <a:gd name="T61" fmla="*/ 127 h 406"/>
                <a:gd name="T62" fmla="*/ 30 w 355"/>
                <a:gd name="T63" fmla="*/ 92 h 406"/>
                <a:gd name="T64" fmla="*/ 50 w 355"/>
                <a:gd name="T65" fmla="*/ 61 h 406"/>
                <a:gd name="T66" fmla="*/ 76 w 355"/>
                <a:gd name="T67" fmla="*/ 36 h 406"/>
                <a:gd name="T68" fmla="*/ 106 w 355"/>
                <a:gd name="T69" fmla="*/ 15 h 406"/>
                <a:gd name="T70" fmla="*/ 142 w 355"/>
                <a:gd name="T71" fmla="*/ 5 h 406"/>
                <a:gd name="T72" fmla="*/ 177 w 355"/>
                <a:gd name="T73" fmla="*/ 0 h 406"/>
                <a:gd name="T74" fmla="*/ 177 w 355"/>
                <a:gd name="T75"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5" h="406">
                  <a:moveTo>
                    <a:pt x="177" y="0"/>
                  </a:moveTo>
                  <a:lnTo>
                    <a:pt x="177" y="0"/>
                  </a:lnTo>
                  <a:lnTo>
                    <a:pt x="213" y="5"/>
                  </a:lnTo>
                  <a:lnTo>
                    <a:pt x="248" y="15"/>
                  </a:lnTo>
                  <a:lnTo>
                    <a:pt x="279" y="36"/>
                  </a:lnTo>
                  <a:lnTo>
                    <a:pt x="304" y="61"/>
                  </a:lnTo>
                  <a:lnTo>
                    <a:pt x="324" y="92"/>
                  </a:lnTo>
                  <a:lnTo>
                    <a:pt x="345" y="127"/>
                  </a:lnTo>
                  <a:lnTo>
                    <a:pt x="355" y="163"/>
                  </a:lnTo>
                  <a:lnTo>
                    <a:pt x="355" y="203"/>
                  </a:lnTo>
                  <a:lnTo>
                    <a:pt x="355" y="203"/>
                  </a:lnTo>
                  <a:lnTo>
                    <a:pt x="355" y="244"/>
                  </a:lnTo>
                  <a:lnTo>
                    <a:pt x="345" y="284"/>
                  </a:lnTo>
                  <a:lnTo>
                    <a:pt x="324" y="320"/>
                  </a:lnTo>
                  <a:lnTo>
                    <a:pt x="304" y="350"/>
                  </a:lnTo>
                  <a:lnTo>
                    <a:pt x="279" y="376"/>
                  </a:lnTo>
                  <a:lnTo>
                    <a:pt x="248" y="391"/>
                  </a:lnTo>
                  <a:lnTo>
                    <a:pt x="213" y="406"/>
                  </a:lnTo>
                  <a:lnTo>
                    <a:pt x="177" y="406"/>
                  </a:lnTo>
                  <a:lnTo>
                    <a:pt x="177" y="406"/>
                  </a:lnTo>
                  <a:lnTo>
                    <a:pt x="142" y="406"/>
                  </a:lnTo>
                  <a:lnTo>
                    <a:pt x="106" y="391"/>
                  </a:lnTo>
                  <a:lnTo>
                    <a:pt x="76" y="376"/>
                  </a:lnTo>
                  <a:lnTo>
                    <a:pt x="50" y="350"/>
                  </a:lnTo>
                  <a:lnTo>
                    <a:pt x="30" y="320"/>
                  </a:lnTo>
                  <a:lnTo>
                    <a:pt x="10" y="284"/>
                  </a:lnTo>
                  <a:lnTo>
                    <a:pt x="0" y="244"/>
                  </a:lnTo>
                  <a:lnTo>
                    <a:pt x="0" y="203"/>
                  </a:lnTo>
                  <a:lnTo>
                    <a:pt x="0" y="203"/>
                  </a:lnTo>
                  <a:lnTo>
                    <a:pt x="0" y="163"/>
                  </a:lnTo>
                  <a:lnTo>
                    <a:pt x="10" y="127"/>
                  </a:lnTo>
                  <a:lnTo>
                    <a:pt x="30" y="92"/>
                  </a:lnTo>
                  <a:lnTo>
                    <a:pt x="50" y="61"/>
                  </a:lnTo>
                  <a:lnTo>
                    <a:pt x="76" y="36"/>
                  </a:lnTo>
                  <a:lnTo>
                    <a:pt x="106" y="15"/>
                  </a:lnTo>
                  <a:lnTo>
                    <a:pt x="142" y="5"/>
                  </a:lnTo>
                  <a:lnTo>
                    <a:pt x="177" y="0"/>
                  </a:lnTo>
                  <a:lnTo>
                    <a:pt x="177"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4" name="Freeform 126"/>
            <p:cNvSpPr>
              <a:spLocks/>
            </p:cNvSpPr>
            <p:nvPr/>
          </p:nvSpPr>
          <p:spPr bwMode="auto">
            <a:xfrm>
              <a:off x="4334" y="1507"/>
              <a:ext cx="355" cy="396"/>
            </a:xfrm>
            <a:custGeom>
              <a:avLst/>
              <a:gdLst>
                <a:gd name="T0" fmla="*/ 177 w 355"/>
                <a:gd name="T1" fmla="*/ 0 h 396"/>
                <a:gd name="T2" fmla="*/ 177 w 355"/>
                <a:gd name="T3" fmla="*/ 0 h 396"/>
                <a:gd name="T4" fmla="*/ 213 w 355"/>
                <a:gd name="T5" fmla="*/ 5 h 396"/>
                <a:gd name="T6" fmla="*/ 243 w 355"/>
                <a:gd name="T7" fmla="*/ 15 h 396"/>
                <a:gd name="T8" fmla="*/ 274 w 355"/>
                <a:gd name="T9" fmla="*/ 36 h 396"/>
                <a:gd name="T10" fmla="*/ 299 w 355"/>
                <a:gd name="T11" fmla="*/ 56 h 396"/>
                <a:gd name="T12" fmla="*/ 324 w 355"/>
                <a:gd name="T13" fmla="*/ 87 h 396"/>
                <a:gd name="T14" fmla="*/ 340 w 355"/>
                <a:gd name="T15" fmla="*/ 122 h 396"/>
                <a:gd name="T16" fmla="*/ 350 w 355"/>
                <a:gd name="T17" fmla="*/ 158 h 396"/>
                <a:gd name="T18" fmla="*/ 355 w 355"/>
                <a:gd name="T19" fmla="*/ 198 h 396"/>
                <a:gd name="T20" fmla="*/ 355 w 355"/>
                <a:gd name="T21" fmla="*/ 198 h 396"/>
                <a:gd name="T22" fmla="*/ 350 w 355"/>
                <a:gd name="T23" fmla="*/ 239 h 396"/>
                <a:gd name="T24" fmla="*/ 340 w 355"/>
                <a:gd name="T25" fmla="*/ 274 h 396"/>
                <a:gd name="T26" fmla="*/ 324 w 355"/>
                <a:gd name="T27" fmla="*/ 310 h 396"/>
                <a:gd name="T28" fmla="*/ 299 w 355"/>
                <a:gd name="T29" fmla="*/ 340 h 396"/>
                <a:gd name="T30" fmla="*/ 274 w 355"/>
                <a:gd name="T31" fmla="*/ 366 h 396"/>
                <a:gd name="T32" fmla="*/ 243 w 355"/>
                <a:gd name="T33" fmla="*/ 381 h 396"/>
                <a:gd name="T34" fmla="*/ 213 w 355"/>
                <a:gd name="T35" fmla="*/ 396 h 396"/>
                <a:gd name="T36" fmla="*/ 177 w 355"/>
                <a:gd name="T37" fmla="*/ 396 h 396"/>
                <a:gd name="T38" fmla="*/ 177 w 355"/>
                <a:gd name="T39" fmla="*/ 396 h 396"/>
                <a:gd name="T40" fmla="*/ 142 w 355"/>
                <a:gd name="T41" fmla="*/ 396 h 396"/>
                <a:gd name="T42" fmla="*/ 106 w 355"/>
                <a:gd name="T43" fmla="*/ 381 h 396"/>
                <a:gd name="T44" fmla="*/ 81 w 355"/>
                <a:gd name="T45" fmla="*/ 366 h 396"/>
                <a:gd name="T46" fmla="*/ 50 w 355"/>
                <a:gd name="T47" fmla="*/ 340 h 396"/>
                <a:gd name="T48" fmla="*/ 30 w 355"/>
                <a:gd name="T49" fmla="*/ 310 h 396"/>
                <a:gd name="T50" fmla="*/ 15 w 355"/>
                <a:gd name="T51" fmla="*/ 274 h 396"/>
                <a:gd name="T52" fmla="*/ 5 w 355"/>
                <a:gd name="T53" fmla="*/ 239 h 396"/>
                <a:gd name="T54" fmla="*/ 0 w 355"/>
                <a:gd name="T55" fmla="*/ 198 h 396"/>
                <a:gd name="T56" fmla="*/ 0 w 355"/>
                <a:gd name="T57" fmla="*/ 198 h 396"/>
                <a:gd name="T58" fmla="*/ 5 w 355"/>
                <a:gd name="T59" fmla="*/ 158 h 396"/>
                <a:gd name="T60" fmla="*/ 15 w 355"/>
                <a:gd name="T61" fmla="*/ 122 h 396"/>
                <a:gd name="T62" fmla="*/ 30 w 355"/>
                <a:gd name="T63" fmla="*/ 87 h 396"/>
                <a:gd name="T64" fmla="*/ 50 w 355"/>
                <a:gd name="T65" fmla="*/ 56 h 396"/>
                <a:gd name="T66" fmla="*/ 81 w 355"/>
                <a:gd name="T67" fmla="*/ 36 h 396"/>
                <a:gd name="T68" fmla="*/ 106 w 355"/>
                <a:gd name="T69" fmla="*/ 15 h 396"/>
                <a:gd name="T70" fmla="*/ 142 w 355"/>
                <a:gd name="T71" fmla="*/ 5 h 396"/>
                <a:gd name="T72" fmla="*/ 177 w 355"/>
                <a:gd name="T73" fmla="*/ 0 h 396"/>
                <a:gd name="T74" fmla="*/ 177 w 355"/>
                <a:gd name="T75"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5" h="396">
                  <a:moveTo>
                    <a:pt x="177" y="0"/>
                  </a:moveTo>
                  <a:lnTo>
                    <a:pt x="177" y="0"/>
                  </a:lnTo>
                  <a:lnTo>
                    <a:pt x="213" y="5"/>
                  </a:lnTo>
                  <a:lnTo>
                    <a:pt x="243" y="15"/>
                  </a:lnTo>
                  <a:lnTo>
                    <a:pt x="274" y="36"/>
                  </a:lnTo>
                  <a:lnTo>
                    <a:pt x="299" y="56"/>
                  </a:lnTo>
                  <a:lnTo>
                    <a:pt x="324" y="87"/>
                  </a:lnTo>
                  <a:lnTo>
                    <a:pt x="340" y="122"/>
                  </a:lnTo>
                  <a:lnTo>
                    <a:pt x="350" y="158"/>
                  </a:lnTo>
                  <a:lnTo>
                    <a:pt x="355" y="198"/>
                  </a:lnTo>
                  <a:lnTo>
                    <a:pt x="355" y="198"/>
                  </a:lnTo>
                  <a:lnTo>
                    <a:pt x="350" y="239"/>
                  </a:lnTo>
                  <a:lnTo>
                    <a:pt x="340" y="274"/>
                  </a:lnTo>
                  <a:lnTo>
                    <a:pt x="324" y="310"/>
                  </a:lnTo>
                  <a:lnTo>
                    <a:pt x="299" y="340"/>
                  </a:lnTo>
                  <a:lnTo>
                    <a:pt x="274" y="366"/>
                  </a:lnTo>
                  <a:lnTo>
                    <a:pt x="243" y="381"/>
                  </a:lnTo>
                  <a:lnTo>
                    <a:pt x="213" y="396"/>
                  </a:lnTo>
                  <a:lnTo>
                    <a:pt x="177" y="396"/>
                  </a:lnTo>
                  <a:lnTo>
                    <a:pt x="177" y="396"/>
                  </a:lnTo>
                  <a:lnTo>
                    <a:pt x="142" y="396"/>
                  </a:lnTo>
                  <a:lnTo>
                    <a:pt x="106" y="381"/>
                  </a:lnTo>
                  <a:lnTo>
                    <a:pt x="81" y="366"/>
                  </a:lnTo>
                  <a:lnTo>
                    <a:pt x="50" y="340"/>
                  </a:lnTo>
                  <a:lnTo>
                    <a:pt x="30" y="310"/>
                  </a:lnTo>
                  <a:lnTo>
                    <a:pt x="15" y="274"/>
                  </a:lnTo>
                  <a:lnTo>
                    <a:pt x="5" y="239"/>
                  </a:lnTo>
                  <a:lnTo>
                    <a:pt x="0" y="198"/>
                  </a:lnTo>
                  <a:lnTo>
                    <a:pt x="0" y="198"/>
                  </a:lnTo>
                  <a:lnTo>
                    <a:pt x="5" y="158"/>
                  </a:lnTo>
                  <a:lnTo>
                    <a:pt x="15" y="122"/>
                  </a:lnTo>
                  <a:lnTo>
                    <a:pt x="30" y="87"/>
                  </a:lnTo>
                  <a:lnTo>
                    <a:pt x="50" y="56"/>
                  </a:lnTo>
                  <a:lnTo>
                    <a:pt x="81" y="36"/>
                  </a:lnTo>
                  <a:lnTo>
                    <a:pt x="106" y="15"/>
                  </a:lnTo>
                  <a:lnTo>
                    <a:pt x="142" y="5"/>
                  </a:lnTo>
                  <a:lnTo>
                    <a:pt x="177" y="0"/>
                  </a:lnTo>
                  <a:lnTo>
                    <a:pt x="177"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5" name="Freeform 127"/>
            <p:cNvSpPr>
              <a:spLocks/>
            </p:cNvSpPr>
            <p:nvPr/>
          </p:nvSpPr>
          <p:spPr bwMode="auto">
            <a:xfrm>
              <a:off x="4339" y="1512"/>
              <a:ext cx="345" cy="386"/>
            </a:xfrm>
            <a:custGeom>
              <a:avLst/>
              <a:gdLst>
                <a:gd name="T0" fmla="*/ 172 w 345"/>
                <a:gd name="T1" fmla="*/ 0 h 386"/>
                <a:gd name="T2" fmla="*/ 172 w 345"/>
                <a:gd name="T3" fmla="*/ 0 h 386"/>
                <a:gd name="T4" fmla="*/ 208 w 345"/>
                <a:gd name="T5" fmla="*/ 0 h 386"/>
                <a:gd name="T6" fmla="*/ 238 w 345"/>
                <a:gd name="T7" fmla="*/ 16 h 386"/>
                <a:gd name="T8" fmla="*/ 269 w 345"/>
                <a:gd name="T9" fmla="*/ 31 h 386"/>
                <a:gd name="T10" fmla="*/ 294 w 345"/>
                <a:gd name="T11" fmla="*/ 56 h 386"/>
                <a:gd name="T12" fmla="*/ 314 w 345"/>
                <a:gd name="T13" fmla="*/ 87 h 386"/>
                <a:gd name="T14" fmla="*/ 330 w 345"/>
                <a:gd name="T15" fmla="*/ 117 h 386"/>
                <a:gd name="T16" fmla="*/ 340 w 345"/>
                <a:gd name="T17" fmla="*/ 153 h 386"/>
                <a:gd name="T18" fmla="*/ 345 w 345"/>
                <a:gd name="T19" fmla="*/ 193 h 386"/>
                <a:gd name="T20" fmla="*/ 345 w 345"/>
                <a:gd name="T21" fmla="*/ 193 h 386"/>
                <a:gd name="T22" fmla="*/ 340 w 345"/>
                <a:gd name="T23" fmla="*/ 234 h 386"/>
                <a:gd name="T24" fmla="*/ 330 w 345"/>
                <a:gd name="T25" fmla="*/ 269 h 386"/>
                <a:gd name="T26" fmla="*/ 314 w 345"/>
                <a:gd name="T27" fmla="*/ 300 h 386"/>
                <a:gd name="T28" fmla="*/ 294 w 345"/>
                <a:gd name="T29" fmla="*/ 330 h 386"/>
                <a:gd name="T30" fmla="*/ 269 w 345"/>
                <a:gd name="T31" fmla="*/ 356 h 386"/>
                <a:gd name="T32" fmla="*/ 238 w 345"/>
                <a:gd name="T33" fmla="*/ 371 h 386"/>
                <a:gd name="T34" fmla="*/ 208 w 345"/>
                <a:gd name="T35" fmla="*/ 386 h 386"/>
                <a:gd name="T36" fmla="*/ 172 w 345"/>
                <a:gd name="T37" fmla="*/ 386 h 386"/>
                <a:gd name="T38" fmla="*/ 172 w 345"/>
                <a:gd name="T39" fmla="*/ 386 h 386"/>
                <a:gd name="T40" fmla="*/ 137 w 345"/>
                <a:gd name="T41" fmla="*/ 386 h 386"/>
                <a:gd name="T42" fmla="*/ 106 w 345"/>
                <a:gd name="T43" fmla="*/ 371 h 386"/>
                <a:gd name="T44" fmla="*/ 76 w 345"/>
                <a:gd name="T45" fmla="*/ 356 h 386"/>
                <a:gd name="T46" fmla="*/ 50 w 345"/>
                <a:gd name="T47" fmla="*/ 330 h 386"/>
                <a:gd name="T48" fmla="*/ 30 w 345"/>
                <a:gd name="T49" fmla="*/ 300 h 386"/>
                <a:gd name="T50" fmla="*/ 15 w 345"/>
                <a:gd name="T51" fmla="*/ 269 h 386"/>
                <a:gd name="T52" fmla="*/ 5 w 345"/>
                <a:gd name="T53" fmla="*/ 234 h 386"/>
                <a:gd name="T54" fmla="*/ 0 w 345"/>
                <a:gd name="T55" fmla="*/ 193 h 386"/>
                <a:gd name="T56" fmla="*/ 0 w 345"/>
                <a:gd name="T57" fmla="*/ 193 h 386"/>
                <a:gd name="T58" fmla="*/ 5 w 345"/>
                <a:gd name="T59" fmla="*/ 153 h 386"/>
                <a:gd name="T60" fmla="*/ 15 w 345"/>
                <a:gd name="T61" fmla="*/ 117 h 386"/>
                <a:gd name="T62" fmla="*/ 30 w 345"/>
                <a:gd name="T63" fmla="*/ 87 h 386"/>
                <a:gd name="T64" fmla="*/ 50 w 345"/>
                <a:gd name="T65" fmla="*/ 56 h 386"/>
                <a:gd name="T66" fmla="*/ 76 w 345"/>
                <a:gd name="T67" fmla="*/ 31 h 386"/>
                <a:gd name="T68" fmla="*/ 106 w 345"/>
                <a:gd name="T69" fmla="*/ 16 h 386"/>
                <a:gd name="T70" fmla="*/ 137 w 345"/>
                <a:gd name="T71" fmla="*/ 0 h 386"/>
                <a:gd name="T72" fmla="*/ 172 w 345"/>
                <a:gd name="T73" fmla="*/ 0 h 386"/>
                <a:gd name="T74" fmla="*/ 172 w 345"/>
                <a:gd name="T7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386">
                  <a:moveTo>
                    <a:pt x="172" y="0"/>
                  </a:moveTo>
                  <a:lnTo>
                    <a:pt x="172" y="0"/>
                  </a:lnTo>
                  <a:lnTo>
                    <a:pt x="208" y="0"/>
                  </a:lnTo>
                  <a:lnTo>
                    <a:pt x="238" y="16"/>
                  </a:lnTo>
                  <a:lnTo>
                    <a:pt x="269" y="31"/>
                  </a:lnTo>
                  <a:lnTo>
                    <a:pt x="294" y="56"/>
                  </a:lnTo>
                  <a:lnTo>
                    <a:pt x="314" y="87"/>
                  </a:lnTo>
                  <a:lnTo>
                    <a:pt x="330" y="117"/>
                  </a:lnTo>
                  <a:lnTo>
                    <a:pt x="340" y="153"/>
                  </a:lnTo>
                  <a:lnTo>
                    <a:pt x="345" y="193"/>
                  </a:lnTo>
                  <a:lnTo>
                    <a:pt x="345" y="193"/>
                  </a:lnTo>
                  <a:lnTo>
                    <a:pt x="340" y="234"/>
                  </a:lnTo>
                  <a:lnTo>
                    <a:pt x="330" y="269"/>
                  </a:lnTo>
                  <a:lnTo>
                    <a:pt x="314" y="300"/>
                  </a:lnTo>
                  <a:lnTo>
                    <a:pt x="294" y="330"/>
                  </a:lnTo>
                  <a:lnTo>
                    <a:pt x="269" y="356"/>
                  </a:lnTo>
                  <a:lnTo>
                    <a:pt x="238" y="371"/>
                  </a:lnTo>
                  <a:lnTo>
                    <a:pt x="208" y="386"/>
                  </a:lnTo>
                  <a:lnTo>
                    <a:pt x="172" y="386"/>
                  </a:lnTo>
                  <a:lnTo>
                    <a:pt x="172" y="386"/>
                  </a:lnTo>
                  <a:lnTo>
                    <a:pt x="137" y="386"/>
                  </a:lnTo>
                  <a:lnTo>
                    <a:pt x="106" y="371"/>
                  </a:lnTo>
                  <a:lnTo>
                    <a:pt x="76" y="356"/>
                  </a:lnTo>
                  <a:lnTo>
                    <a:pt x="50" y="330"/>
                  </a:lnTo>
                  <a:lnTo>
                    <a:pt x="30" y="300"/>
                  </a:lnTo>
                  <a:lnTo>
                    <a:pt x="15" y="269"/>
                  </a:lnTo>
                  <a:lnTo>
                    <a:pt x="5" y="234"/>
                  </a:lnTo>
                  <a:lnTo>
                    <a:pt x="0" y="193"/>
                  </a:lnTo>
                  <a:lnTo>
                    <a:pt x="0" y="193"/>
                  </a:lnTo>
                  <a:lnTo>
                    <a:pt x="5" y="153"/>
                  </a:lnTo>
                  <a:lnTo>
                    <a:pt x="15" y="117"/>
                  </a:lnTo>
                  <a:lnTo>
                    <a:pt x="30" y="87"/>
                  </a:lnTo>
                  <a:lnTo>
                    <a:pt x="50" y="56"/>
                  </a:lnTo>
                  <a:lnTo>
                    <a:pt x="76" y="31"/>
                  </a:lnTo>
                  <a:lnTo>
                    <a:pt x="106" y="16"/>
                  </a:lnTo>
                  <a:lnTo>
                    <a:pt x="137" y="0"/>
                  </a:lnTo>
                  <a:lnTo>
                    <a:pt x="172" y="0"/>
                  </a:lnTo>
                  <a:lnTo>
                    <a:pt x="172"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6" name="Freeform 128"/>
            <p:cNvSpPr>
              <a:spLocks/>
            </p:cNvSpPr>
            <p:nvPr/>
          </p:nvSpPr>
          <p:spPr bwMode="auto">
            <a:xfrm>
              <a:off x="4344" y="1512"/>
              <a:ext cx="335" cy="381"/>
            </a:xfrm>
            <a:custGeom>
              <a:avLst/>
              <a:gdLst>
                <a:gd name="T0" fmla="*/ 167 w 335"/>
                <a:gd name="T1" fmla="*/ 0 h 381"/>
                <a:gd name="T2" fmla="*/ 167 w 335"/>
                <a:gd name="T3" fmla="*/ 0 h 381"/>
                <a:gd name="T4" fmla="*/ 198 w 335"/>
                <a:gd name="T5" fmla="*/ 5 h 381"/>
                <a:gd name="T6" fmla="*/ 233 w 335"/>
                <a:gd name="T7" fmla="*/ 16 h 381"/>
                <a:gd name="T8" fmla="*/ 259 w 335"/>
                <a:gd name="T9" fmla="*/ 36 h 381"/>
                <a:gd name="T10" fmla="*/ 284 w 335"/>
                <a:gd name="T11" fmla="*/ 56 h 381"/>
                <a:gd name="T12" fmla="*/ 304 w 335"/>
                <a:gd name="T13" fmla="*/ 87 h 381"/>
                <a:gd name="T14" fmla="*/ 319 w 335"/>
                <a:gd name="T15" fmla="*/ 117 h 381"/>
                <a:gd name="T16" fmla="*/ 330 w 335"/>
                <a:gd name="T17" fmla="*/ 153 h 381"/>
                <a:gd name="T18" fmla="*/ 335 w 335"/>
                <a:gd name="T19" fmla="*/ 193 h 381"/>
                <a:gd name="T20" fmla="*/ 335 w 335"/>
                <a:gd name="T21" fmla="*/ 193 h 381"/>
                <a:gd name="T22" fmla="*/ 330 w 335"/>
                <a:gd name="T23" fmla="*/ 229 h 381"/>
                <a:gd name="T24" fmla="*/ 319 w 335"/>
                <a:gd name="T25" fmla="*/ 264 h 381"/>
                <a:gd name="T26" fmla="*/ 304 w 335"/>
                <a:gd name="T27" fmla="*/ 300 h 381"/>
                <a:gd name="T28" fmla="*/ 284 w 335"/>
                <a:gd name="T29" fmla="*/ 325 h 381"/>
                <a:gd name="T30" fmla="*/ 259 w 335"/>
                <a:gd name="T31" fmla="*/ 350 h 381"/>
                <a:gd name="T32" fmla="*/ 233 w 335"/>
                <a:gd name="T33" fmla="*/ 366 h 381"/>
                <a:gd name="T34" fmla="*/ 198 w 335"/>
                <a:gd name="T35" fmla="*/ 381 h 381"/>
                <a:gd name="T36" fmla="*/ 167 w 335"/>
                <a:gd name="T37" fmla="*/ 381 h 381"/>
                <a:gd name="T38" fmla="*/ 167 w 335"/>
                <a:gd name="T39" fmla="*/ 381 h 381"/>
                <a:gd name="T40" fmla="*/ 132 w 335"/>
                <a:gd name="T41" fmla="*/ 381 h 381"/>
                <a:gd name="T42" fmla="*/ 101 w 335"/>
                <a:gd name="T43" fmla="*/ 366 h 381"/>
                <a:gd name="T44" fmla="*/ 71 w 335"/>
                <a:gd name="T45" fmla="*/ 350 h 381"/>
                <a:gd name="T46" fmla="*/ 45 w 335"/>
                <a:gd name="T47" fmla="*/ 325 h 381"/>
                <a:gd name="T48" fmla="*/ 25 w 335"/>
                <a:gd name="T49" fmla="*/ 300 h 381"/>
                <a:gd name="T50" fmla="*/ 10 w 335"/>
                <a:gd name="T51" fmla="*/ 264 h 381"/>
                <a:gd name="T52" fmla="*/ 0 w 335"/>
                <a:gd name="T53" fmla="*/ 229 h 381"/>
                <a:gd name="T54" fmla="*/ 0 w 335"/>
                <a:gd name="T55" fmla="*/ 193 h 381"/>
                <a:gd name="T56" fmla="*/ 0 w 335"/>
                <a:gd name="T57" fmla="*/ 193 h 381"/>
                <a:gd name="T58" fmla="*/ 0 w 335"/>
                <a:gd name="T59" fmla="*/ 153 h 381"/>
                <a:gd name="T60" fmla="*/ 10 w 335"/>
                <a:gd name="T61" fmla="*/ 117 h 381"/>
                <a:gd name="T62" fmla="*/ 25 w 335"/>
                <a:gd name="T63" fmla="*/ 87 h 381"/>
                <a:gd name="T64" fmla="*/ 45 w 335"/>
                <a:gd name="T65" fmla="*/ 56 h 381"/>
                <a:gd name="T66" fmla="*/ 71 w 335"/>
                <a:gd name="T67" fmla="*/ 36 h 381"/>
                <a:gd name="T68" fmla="*/ 101 w 335"/>
                <a:gd name="T69" fmla="*/ 16 h 381"/>
                <a:gd name="T70" fmla="*/ 132 w 335"/>
                <a:gd name="T71" fmla="*/ 5 h 381"/>
                <a:gd name="T72" fmla="*/ 167 w 335"/>
                <a:gd name="T73" fmla="*/ 0 h 381"/>
                <a:gd name="T74" fmla="*/ 167 w 335"/>
                <a:gd name="T75"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5" h="381">
                  <a:moveTo>
                    <a:pt x="167" y="0"/>
                  </a:moveTo>
                  <a:lnTo>
                    <a:pt x="167" y="0"/>
                  </a:lnTo>
                  <a:lnTo>
                    <a:pt x="198" y="5"/>
                  </a:lnTo>
                  <a:lnTo>
                    <a:pt x="233" y="16"/>
                  </a:lnTo>
                  <a:lnTo>
                    <a:pt x="259" y="36"/>
                  </a:lnTo>
                  <a:lnTo>
                    <a:pt x="284" y="56"/>
                  </a:lnTo>
                  <a:lnTo>
                    <a:pt x="304" y="87"/>
                  </a:lnTo>
                  <a:lnTo>
                    <a:pt x="319" y="117"/>
                  </a:lnTo>
                  <a:lnTo>
                    <a:pt x="330" y="153"/>
                  </a:lnTo>
                  <a:lnTo>
                    <a:pt x="335" y="193"/>
                  </a:lnTo>
                  <a:lnTo>
                    <a:pt x="335" y="193"/>
                  </a:lnTo>
                  <a:lnTo>
                    <a:pt x="330" y="229"/>
                  </a:lnTo>
                  <a:lnTo>
                    <a:pt x="319" y="264"/>
                  </a:lnTo>
                  <a:lnTo>
                    <a:pt x="304" y="300"/>
                  </a:lnTo>
                  <a:lnTo>
                    <a:pt x="284" y="325"/>
                  </a:lnTo>
                  <a:lnTo>
                    <a:pt x="259" y="350"/>
                  </a:lnTo>
                  <a:lnTo>
                    <a:pt x="233" y="366"/>
                  </a:lnTo>
                  <a:lnTo>
                    <a:pt x="198" y="381"/>
                  </a:lnTo>
                  <a:lnTo>
                    <a:pt x="167" y="381"/>
                  </a:lnTo>
                  <a:lnTo>
                    <a:pt x="167" y="381"/>
                  </a:lnTo>
                  <a:lnTo>
                    <a:pt x="132" y="381"/>
                  </a:lnTo>
                  <a:lnTo>
                    <a:pt x="101" y="366"/>
                  </a:lnTo>
                  <a:lnTo>
                    <a:pt x="71" y="350"/>
                  </a:lnTo>
                  <a:lnTo>
                    <a:pt x="45" y="325"/>
                  </a:lnTo>
                  <a:lnTo>
                    <a:pt x="25" y="300"/>
                  </a:lnTo>
                  <a:lnTo>
                    <a:pt x="10" y="264"/>
                  </a:lnTo>
                  <a:lnTo>
                    <a:pt x="0" y="229"/>
                  </a:lnTo>
                  <a:lnTo>
                    <a:pt x="0" y="193"/>
                  </a:lnTo>
                  <a:lnTo>
                    <a:pt x="0" y="193"/>
                  </a:lnTo>
                  <a:lnTo>
                    <a:pt x="0" y="153"/>
                  </a:lnTo>
                  <a:lnTo>
                    <a:pt x="10" y="117"/>
                  </a:lnTo>
                  <a:lnTo>
                    <a:pt x="25" y="87"/>
                  </a:lnTo>
                  <a:lnTo>
                    <a:pt x="45" y="56"/>
                  </a:lnTo>
                  <a:lnTo>
                    <a:pt x="71" y="36"/>
                  </a:lnTo>
                  <a:lnTo>
                    <a:pt x="101" y="16"/>
                  </a:lnTo>
                  <a:lnTo>
                    <a:pt x="132" y="5"/>
                  </a:lnTo>
                  <a:lnTo>
                    <a:pt x="167" y="0"/>
                  </a:lnTo>
                  <a:lnTo>
                    <a:pt x="167"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7" name="Freeform 129"/>
            <p:cNvSpPr>
              <a:spLocks/>
            </p:cNvSpPr>
            <p:nvPr/>
          </p:nvSpPr>
          <p:spPr bwMode="auto">
            <a:xfrm>
              <a:off x="4344" y="1517"/>
              <a:ext cx="330" cy="371"/>
            </a:xfrm>
            <a:custGeom>
              <a:avLst/>
              <a:gdLst>
                <a:gd name="T0" fmla="*/ 167 w 330"/>
                <a:gd name="T1" fmla="*/ 0 h 371"/>
                <a:gd name="T2" fmla="*/ 167 w 330"/>
                <a:gd name="T3" fmla="*/ 0 h 371"/>
                <a:gd name="T4" fmla="*/ 198 w 330"/>
                <a:gd name="T5" fmla="*/ 5 h 371"/>
                <a:gd name="T6" fmla="*/ 228 w 330"/>
                <a:gd name="T7" fmla="*/ 16 h 371"/>
                <a:gd name="T8" fmla="*/ 259 w 330"/>
                <a:gd name="T9" fmla="*/ 31 h 371"/>
                <a:gd name="T10" fmla="*/ 279 w 330"/>
                <a:gd name="T11" fmla="*/ 56 h 371"/>
                <a:gd name="T12" fmla="*/ 299 w 330"/>
                <a:gd name="T13" fmla="*/ 82 h 371"/>
                <a:gd name="T14" fmla="*/ 314 w 330"/>
                <a:gd name="T15" fmla="*/ 112 h 371"/>
                <a:gd name="T16" fmla="*/ 325 w 330"/>
                <a:gd name="T17" fmla="*/ 148 h 371"/>
                <a:gd name="T18" fmla="*/ 330 w 330"/>
                <a:gd name="T19" fmla="*/ 188 h 371"/>
                <a:gd name="T20" fmla="*/ 330 w 330"/>
                <a:gd name="T21" fmla="*/ 188 h 371"/>
                <a:gd name="T22" fmla="*/ 325 w 330"/>
                <a:gd name="T23" fmla="*/ 224 h 371"/>
                <a:gd name="T24" fmla="*/ 314 w 330"/>
                <a:gd name="T25" fmla="*/ 259 h 371"/>
                <a:gd name="T26" fmla="*/ 299 w 330"/>
                <a:gd name="T27" fmla="*/ 290 h 371"/>
                <a:gd name="T28" fmla="*/ 279 w 330"/>
                <a:gd name="T29" fmla="*/ 320 h 371"/>
                <a:gd name="T30" fmla="*/ 259 w 330"/>
                <a:gd name="T31" fmla="*/ 340 h 371"/>
                <a:gd name="T32" fmla="*/ 228 w 330"/>
                <a:gd name="T33" fmla="*/ 356 h 371"/>
                <a:gd name="T34" fmla="*/ 198 w 330"/>
                <a:gd name="T35" fmla="*/ 371 h 371"/>
                <a:gd name="T36" fmla="*/ 167 w 330"/>
                <a:gd name="T37" fmla="*/ 371 h 371"/>
                <a:gd name="T38" fmla="*/ 167 w 330"/>
                <a:gd name="T39" fmla="*/ 371 h 371"/>
                <a:gd name="T40" fmla="*/ 132 w 330"/>
                <a:gd name="T41" fmla="*/ 371 h 371"/>
                <a:gd name="T42" fmla="*/ 101 w 330"/>
                <a:gd name="T43" fmla="*/ 356 h 371"/>
                <a:gd name="T44" fmla="*/ 76 w 330"/>
                <a:gd name="T45" fmla="*/ 340 h 371"/>
                <a:gd name="T46" fmla="*/ 50 w 330"/>
                <a:gd name="T47" fmla="*/ 320 h 371"/>
                <a:gd name="T48" fmla="*/ 30 w 330"/>
                <a:gd name="T49" fmla="*/ 290 h 371"/>
                <a:gd name="T50" fmla="*/ 15 w 330"/>
                <a:gd name="T51" fmla="*/ 259 h 371"/>
                <a:gd name="T52" fmla="*/ 5 w 330"/>
                <a:gd name="T53" fmla="*/ 224 h 371"/>
                <a:gd name="T54" fmla="*/ 0 w 330"/>
                <a:gd name="T55" fmla="*/ 188 h 371"/>
                <a:gd name="T56" fmla="*/ 0 w 330"/>
                <a:gd name="T57" fmla="*/ 188 h 371"/>
                <a:gd name="T58" fmla="*/ 5 w 330"/>
                <a:gd name="T59" fmla="*/ 148 h 371"/>
                <a:gd name="T60" fmla="*/ 15 w 330"/>
                <a:gd name="T61" fmla="*/ 112 h 371"/>
                <a:gd name="T62" fmla="*/ 30 w 330"/>
                <a:gd name="T63" fmla="*/ 82 h 371"/>
                <a:gd name="T64" fmla="*/ 50 w 330"/>
                <a:gd name="T65" fmla="*/ 56 h 371"/>
                <a:gd name="T66" fmla="*/ 76 w 330"/>
                <a:gd name="T67" fmla="*/ 31 h 371"/>
                <a:gd name="T68" fmla="*/ 101 w 330"/>
                <a:gd name="T69" fmla="*/ 16 h 371"/>
                <a:gd name="T70" fmla="*/ 132 w 330"/>
                <a:gd name="T71" fmla="*/ 5 h 371"/>
                <a:gd name="T72" fmla="*/ 167 w 330"/>
                <a:gd name="T73" fmla="*/ 0 h 371"/>
                <a:gd name="T74" fmla="*/ 167 w 330"/>
                <a:gd name="T75"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0" h="371">
                  <a:moveTo>
                    <a:pt x="167" y="0"/>
                  </a:moveTo>
                  <a:lnTo>
                    <a:pt x="167" y="0"/>
                  </a:lnTo>
                  <a:lnTo>
                    <a:pt x="198" y="5"/>
                  </a:lnTo>
                  <a:lnTo>
                    <a:pt x="228" y="16"/>
                  </a:lnTo>
                  <a:lnTo>
                    <a:pt x="259" y="31"/>
                  </a:lnTo>
                  <a:lnTo>
                    <a:pt x="279" y="56"/>
                  </a:lnTo>
                  <a:lnTo>
                    <a:pt x="299" y="82"/>
                  </a:lnTo>
                  <a:lnTo>
                    <a:pt x="314" y="112"/>
                  </a:lnTo>
                  <a:lnTo>
                    <a:pt x="325" y="148"/>
                  </a:lnTo>
                  <a:lnTo>
                    <a:pt x="330" y="188"/>
                  </a:lnTo>
                  <a:lnTo>
                    <a:pt x="330" y="188"/>
                  </a:lnTo>
                  <a:lnTo>
                    <a:pt x="325" y="224"/>
                  </a:lnTo>
                  <a:lnTo>
                    <a:pt x="314" y="259"/>
                  </a:lnTo>
                  <a:lnTo>
                    <a:pt x="299" y="290"/>
                  </a:lnTo>
                  <a:lnTo>
                    <a:pt x="279" y="320"/>
                  </a:lnTo>
                  <a:lnTo>
                    <a:pt x="259" y="340"/>
                  </a:lnTo>
                  <a:lnTo>
                    <a:pt x="228" y="356"/>
                  </a:lnTo>
                  <a:lnTo>
                    <a:pt x="198" y="371"/>
                  </a:lnTo>
                  <a:lnTo>
                    <a:pt x="167" y="371"/>
                  </a:lnTo>
                  <a:lnTo>
                    <a:pt x="167" y="371"/>
                  </a:lnTo>
                  <a:lnTo>
                    <a:pt x="132" y="371"/>
                  </a:lnTo>
                  <a:lnTo>
                    <a:pt x="101" y="356"/>
                  </a:lnTo>
                  <a:lnTo>
                    <a:pt x="76" y="340"/>
                  </a:lnTo>
                  <a:lnTo>
                    <a:pt x="50" y="320"/>
                  </a:lnTo>
                  <a:lnTo>
                    <a:pt x="30" y="290"/>
                  </a:lnTo>
                  <a:lnTo>
                    <a:pt x="15" y="259"/>
                  </a:lnTo>
                  <a:lnTo>
                    <a:pt x="5" y="224"/>
                  </a:lnTo>
                  <a:lnTo>
                    <a:pt x="0" y="188"/>
                  </a:lnTo>
                  <a:lnTo>
                    <a:pt x="0" y="188"/>
                  </a:lnTo>
                  <a:lnTo>
                    <a:pt x="5" y="148"/>
                  </a:lnTo>
                  <a:lnTo>
                    <a:pt x="15" y="112"/>
                  </a:lnTo>
                  <a:lnTo>
                    <a:pt x="30" y="82"/>
                  </a:lnTo>
                  <a:lnTo>
                    <a:pt x="50" y="56"/>
                  </a:lnTo>
                  <a:lnTo>
                    <a:pt x="76" y="31"/>
                  </a:lnTo>
                  <a:lnTo>
                    <a:pt x="101" y="16"/>
                  </a:lnTo>
                  <a:lnTo>
                    <a:pt x="132" y="5"/>
                  </a:lnTo>
                  <a:lnTo>
                    <a:pt x="167" y="0"/>
                  </a:lnTo>
                  <a:lnTo>
                    <a:pt x="167"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8" name="Freeform 130"/>
            <p:cNvSpPr>
              <a:spLocks/>
            </p:cNvSpPr>
            <p:nvPr/>
          </p:nvSpPr>
          <p:spPr bwMode="auto">
            <a:xfrm>
              <a:off x="4349" y="1522"/>
              <a:ext cx="320" cy="361"/>
            </a:xfrm>
            <a:custGeom>
              <a:avLst/>
              <a:gdLst>
                <a:gd name="T0" fmla="*/ 162 w 320"/>
                <a:gd name="T1" fmla="*/ 0 h 361"/>
                <a:gd name="T2" fmla="*/ 162 w 320"/>
                <a:gd name="T3" fmla="*/ 0 h 361"/>
                <a:gd name="T4" fmla="*/ 193 w 320"/>
                <a:gd name="T5" fmla="*/ 6 h 361"/>
                <a:gd name="T6" fmla="*/ 223 w 320"/>
                <a:gd name="T7" fmla="*/ 16 h 361"/>
                <a:gd name="T8" fmla="*/ 248 w 320"/>
                <a:gd name="T9" fmla="*/ 31 h 361"/>
                <a:gd name="T10" fmla="*/ 274 w 320"/>
                <a:gd name="T11" fmla="*/ 51 h 361"/>
                <a:gd name="T12" fmla="*/ 294 w 320"/>
                <a:gd name="T13" fmla="*/ 82 h 361"/>
                <a:gd name="T14" fmla="*/ 309 w 320"/>
                <a:gd name="T15" fmla="*/ 112 h 361"/>
                <a:gd name="T16" fmla="*/ 314 w 320"/>
                <a:gd name="T17" fmla="*/ 143 h 361"/>
                <a:gd name="T18" fmla="*/ 320 w 320"/>
                <a:gd name="T19" fmla="*/ 183 h 361"/>
                <a:gd name="T20" fmla="*/ 320 w 320"/>
                <a:gd name="T21" fmla="*/ 183 h 361"/>
                <a:gd name="T22" fmla="*/ 314 w 320"/>
                <a:gd name="T23" fmla="*/ 219 h 361"/>
                <a:gd name="T24" fmla="*/ 309 w 320"/>
                <a:gd name="T25" fmla="*/ 249 h 361"/>
                <a:gd name="T26" fmla="*/ 294 w 320"/>
                <a:gd name="T27" fmla="*/ 285 h 361"/>
                <a:gd name="T28" fmla="*/ 274 w 320"/>
                <a:gd name="T29" fmla="*/ 310 h 361"/>
                <a:gd name="T30" fmla="*/ 248 w 320"/>
                <a:gd name="T31" fmla="*/ 330 h 361"/>
                <a:gd name="T32" fmla="*/ 223 w 320"/>
                <a:gd name="T33" fmla="*/ 351 h 361"/>
                <a:gd name="T34" fmla="*/ 193 w 320"/>
                <a:gd name="T35" fmla="*/ 361 h 361"/>
                <a:gd name="T36" fmla="*/ 162 w 320"/>
                <a:gd name="T37" fmla="*/ 361 h 361"/>
                <a:gd name="T38" fmla="*/ 162 w 320"/>
                <a:gd name="T39" fmla="*/ 361 h 361"/>
                <a:gd name="T40" fmla="*/ 127 w 320"/>
                <a:gd name="T41" fmla="*/ 361 h 361"/>
                <a:gd name="T42" fmla="*/ 96 w 320"/>
                <a:gd name="T43" fmla="*/ 351 h 361"/>
                <a:gd name="T44" fmla="*/ 71 w 320"/>
                <a:gd name="T45" fmla="*/ 330 h 361"/>
                <a:gd name="T46" fmla="*/ 45 w 320"/>
                <a:gd name="T47" fmla="*/ 310 h 361"/>
                <a:gd name="T48" fmla="*/ 25 w 320"/>
                <a:gd name="T49" fmla="*/ 285 h 361"/>
                <a:gd name="T50" fmla="*/ 10 w 320"/>
                <a:gd name="T51" fmla="*/ 249 h 361"/>
                <a:gd name="T52" fmla="*/ 5 w 320"/>
                <a:gd name="T53" fmla="*/ 219 h 361"/>
                <a:gd name="T54" fmla="*/ 0 w 320"/>
                <a:gd name="T55" fmla="*/ 183 h 361"/>
                <a:gd name="T56" fmla="*/ 0 w 320"/>
                <a:gd name="T57" fmla="*/ 183 h 361"/>
                <a:gd name="T58" fmla="*/ 5 w 320"/>
                <a:gd name="T59" fmla="*/ 143 h 361"/>
                <a:gd name="T60" fmla="*/ 10 w 320"/>
                <a:gd name="T61" fmla="*/ 112 h 361"/>
                <a:gd name="T62" fmla="*/ 25 w 320"/>
                <a:gd name="T63" fmla="*/ 82 h 361"/>
                <a:gd name="T64" fmla="*/ 45 w 320"/>
                <a:gd name="T65" fmla="*/ 51 h 361"/>
                <a:gd name="T66" fmla="*/ 71 w 320"/>
                <a:gd name="T67" fmla="*/ 31 h 361"/>
                <a:gd name="T68" fmla="*/ 96 w 320"/>
                <a:gd name="T69" fmla="*/ 16 h 361"/>
                <a:gd name="T70" fmla="*/ 127 w 320"/>
                <a:gd name="T71" fmla="*/ 6 h 361"/>
                <a:gd name="T72" fmla="*/ 162 w 320"/>
                <a:gd name="T73" fmla="*/ 0 h 361"/>
                <a:gd name="T74" fmla="*/ 162 w 320"/>
                <a:gd name="T75"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61">
                  <a:moveTo>
                    <a:pt x="162" y="0"/>
                  </a:moveTo>
                  <a:lnTo>
                    <a:pt x="162" y="0"/>
                  </a:lnTo>
                  <a:lnTo>
                    <a:pt x="193" y="6"/>
                  </a:lnTo>
                  <a:lnTo>
                    <a:pt x="223" y="16"/>
                  </a:lnTo>
                  <a:lnTo>
                    <a:pt x="248" y="31"/>
                  </a:lnTo>
                  <a:lnTo>
                    <a:pt x="274" y="51"/>
                  </a:lnTo>
                  <a:lnTo>
                    <a:pt x="294" y="82"/>
                  </a:lnTo>
                  <a:lnTo>
                    <a:pt x="309" y="112"/>
                  </a:lnTo>
                  <a:lnTo>
                    <a:pt x="314" y="143"/>
                  </a:lnTo>
                  <a:lnTo>
                    <a:pt x="320" y="183"/>
                  </a:lnTo>
                  <a:lnTo>
                    <a:pt x="320" y="183"/>
                  </a:lnTo>
                  <a:lnTo>
                    <a:pt x="314" y="219"/>
                  </a:lnTo>
                  <a:lnTo>
                    <a:pt x="309" y="249"/>
                  </a:lnTo>
                  <a:lnTo>
                    <a:pt x="294" y="285"/>
                  </a:lnTo>
                  <a:lnTo>
                    <a:pt x="274" y="310"/>
                  </a:lnTo>
                  <a:lnTo>
                    <a:pt x="248" y="330"/>
                  </a:lnTo>
                  <a:lnTo>
                    <a:pt x="223" y="351"/>
                  </a:lnTo>
                  <a:lnTo>
                    <a:pt x="193" y="361"/>
                  </a:lnTo>
                  <a:lnTo>
                    <a:pt x="162" y="361"/>
                  </a:lnTo>
                  <a:lnTo>
                    <a:pt x="162" y="361"/>
                  </a:lnTo>
                  <a:lnTo>
                    <a:pt x="127" y="361"/>
                  </a:lnTo>
                  <a:lnTo>
                    <a:pt x="96" y="351"/>
                  </a:lnTo>
                  <a:lnTo>
                    <a:pt x="71" y="330"/>
                  </a:lnTo>
                  <a:lnTo>
                    <a:pt x="45" y="310"/>
                  </a:lnTo>
                  <a:lnTo>
                    <a:pt x="25" y="285"/>
                  </a:lnTo>
                  <a:lnTo>
                    <a:pt x="10" y="249"/>
                  </a:lnTo>
                  <a:lnTo>
                    <a:pt x="5" y="219"/>
                  </a:lnTo>
                  <a:lnTo>
                    <a:pt x="0" y="183"/>
                  </a:lnTo>
                  <a:lnTo>
                    <a:pt x="0" y="183"/>
                  </a:lnTo>
                  <a:lnTo>
                    <a:pt x="5" y="143"/>
                  </a:lnTo>
                  <a:lnTo>
                    <a:pt x="10" y="112"/>
                  </a:lnTo>
                  <a:lnTo>
                    <a:pt x="25" y="82"/>
                  </a:lnTo>
                  <a:lnTo>
                    <a:pt x="45" y="51"/>
                  </a:lnTo>
                  <a:lnTo>
                    <a:pt x="71" y="31"/>
                  </a:lnTo>
                  <a:lnTo>
                    <a:pt x="96" y="16"/>
                  </a:lnTo>
                  <a:lnTo>
                    <a:pt x="127" y="6"/>
                  </a:lnTo>
                  <a:lnTo>
                    <a:pt x="162" y="0"/>
                  </a:lnTo>
                  <a:lnTo>
                    <a:pt x="162"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9" name="Freeform 131"/>
            <p:cNvSpPr>
              <a:spLocks/>
            </p:cNvSpPr>
            <p:nvPr/>
          </p:nvSpPr>
          <p:spPr bwMode="auto">
            <a:xfrm>
              <a:off x="4354" y="1522"/>
              <a:ext cx="309" cy="356"/>
            </a:xfrm>
            <a:custGeom>
              <a:avLst/>
              <a:gdLst>
                <a:gd name="T0" fmla="*/ 152 w 309"/>
                <a:gd name="T1" fmla="*/ 0 h 356"/>
                <a:gd name="T2" fmla="*/ 152 w 309"/>
                <a:gd name="T3" fmla="*/ 0 h 356"/>
                <a:gd name="T4" fmla="*/ 188 w 309"/>
                <a:gd name="T5" fmla="*/ 6 h 356"/>
                <a:gd name="T6" fmla="*/ 213 w 309"/>
                <a:gd name="T7" fmla="*/ 16 h 356"/>
                <a:gd name="T8" fmla="*/ 243 w 309"/>
                <a:gd name="T9" fmla="*/ 31 h 356"/>
                <a:gd name="T10" fmla="*/ 264 w 309"/>
                <a:gd name="T11" fmla="*/ 56 h 356"/>
                <a:gd name="T12" fmla="*/ 284 w 309"/>
                <a:gd name="T13" fmla="*/ 82 h 356"/>
                <a:gd name="T14" fmla="*/ 299 w 309"/>
                <a:gd name="T15" fmla="*/ 112 h 356"/>
                <a:gd name="T16" fmla="*/ 309 w 309"/>
                <a:gd name="T17" fmla="*/ 143 h 356"/>
                <a:gd name="T18" fmla="*/ 309 w 309"/>
                <a:gd name="T19" fmla="*/ 178 h 356"/>
                <a:gd name="T20" fmla="*/ 309 w 309"/>
                <a:gd name="T21" fmla="*/ 178 h 356"/>
                <a:gd name="T22" fmla="*/ 309 w 309"/>
                <a:gd name="T23" fmla="*/ 214 h 356"/>
                <a:gd name="T24" fmla="*/ 299 w 309"/>
                <a:gd name="T25" fmla="*/ 249 h 356"/>
                <a:gd name="T26" fmla="*/ 284 w 309"/>
                <a:gd name="T27" fmla="*/ 280 h 356"/>
                <a:gd name="T28" fmla="*/ 264 w 309"/>
                <a:gd name="T29" fmla="*/ 305 h 356"/>
                <a:gd name="T30" fmla="*/ 243 w 309"/>
                <a:gd name="T31" fmla="*/ 325 h 356"/>
                <a:gd name="T32" fmla="*/ 213 w 309"/>
                <a:gd name="T33" fmla="*/ 346 h 356"/>
                <a:gd name="T34" fmla="*/ 188 w 309"/>
                <a:gd name="T35" fmla="*/ 356 h 356"/>
                <a:gd name="T36" fmla="*/ 152 w 309"/>
                <a:gd name="T37" fmla="*/ 356 h 356"/>
                <a:gd name="T38" fmla="*/ 152 w 309"/>
                <a:gd name="T39" fmla="*/ 356 h 356"/>
                <a:gd name="T40" fmla="*/ 122 w 309"/>
                <a:gd name="T41" fmla="*/ 356 h 356"/>
                <a:gd name="T42" fmla="*/ 91 w 309"/>
                <a:gd name="T43" fmla="*/ 346 h 356"/>
                <a:gd name="T44" fmla="*/ 66 w 309"/>
                <a:gd name="T45" fmla="*/ 325 h 356"/>
                <a:gd name="T46" fmla="*/ 45 w 309"/>
                <a:gd name="T47" fmla="*/ 305 h 356"/>
                <a:gd name="T48" fmla="*/ 25 w 309"/>
                <a:gd name="T49" fmla="*/ 280 h 356"/>
                <a:gd name="T50" fmla="*/ 10 w 309"/>
                <a:gd name="T51" fmla="*/ 249 h 356"/>
                <a:gd name="T52" fmla="*/ 0 w 309"/>
                <a:gd name="T53" fmla="*/ 214 h 356"/>
                <a:gd name="T54" fmla="*/ 0 w 309"/>
                <a:gd name="T55" fmla="*/ 178 h 356"/>
                <a:gd name="T56" fmla="*/ 0 w 309"/>
                <a:gd name="T57" fmla="*/ 178 h 356"/>
                <a:gd name="T58" fmla="*/ 0 w 309"/>
                <a:gd name="T59" fmla="*/ 143 h 356"/>
                <a:gd name="T60" fmla="*/ 10 w 309"/>
                <a:gd name="T61" fmla="*/ 112 h 356"/>
                <a:gd name="T62" fmla="*/ 25 w 309"/>
                <a:gd name="T63" fmla="*/ 82 h 356"/>
                <a:gd name="T64" fmla="*/ 45 w 309"/>
                <a:gd name="T65" fmla="*/ 56 h 356"/>
                <a:gd name="T66" fmla="*/ 66 w 309"/>
                <a:gd name="T67" fmla="*/ 31 h 356"/>
                <a:gd name="T68" fmla="*/ 91 w 309"/>
                <a:gd name="T69" fmla="*/ 16 h 356"/>
                <a:gd name="T70" fmla="*/ 122 w 309"/>
                <a:gd name="T71" fmla="*/ 6 h 356"/>
                <a:gd name="T72" fmla="*/ 152 w 309"/>
                <a:gd name="T73" fmla="*/ 0 h 356"/>
                <a:gd name="T74" fmla="*/ 152 w 309"/>
                <a:gd name="T75"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 h="356">
                  <a:moveTo>
                    <a:pt x="152" y="0"/>
                  </a:moveTo>
                  <a:lnTo>
                    <a:pt x="152" y="0"/>
                  </a:lnTo>
                  <a:lnTo>
                    <a:pt x="188" y="6"/>
                  </a:lnTo>
                  <a:lnTo>
                    <a:pt x="213" y="16"/>
                  </a:lnTo>
                  <a:lnTo>
                    <a:pt x="243" y="31"/>
                  </a:lnTo>
                  <a:lnTo>
                    <a:pt x="264" y="56"/>
                  </a:lnTo>
                  <a:lnTo>
                    <a:pt x="284" y="82"/>
                  </a:lnTo>
                  <a:lnTo>
                    <a:pt x="299" y="112"/>
                  </a:lnTo>
                  <a:lnTo>
                    <a:pt x="309" y="143"/>
                  </a:lnTo>
                  <a:lnTo>
                    <a:pt x="309" y="178"/>
                  </a:lnTo>
                  <a:lnTo>
                    <a:pt x="309" y="178"/>
                  </a:lnTo>
                  <a:lnTo>
                    <a:pt x="309" y="214"/>
                  </a:lnTo>
                  <a:lnTo>
                    <a:pt x="299" y="249"/>
                  </a:lnTo>
                  <a:lnTo>
                    <a:pt x="284" y="280"/>
                  </a:lnTo>
                  <a:lnTo>
                    <a:pt x="264" y="305"/>
                  </a:lnTo>
                  <a:lnTo>
                    <a:pt x="243" y="325"/>
                  </a:lnTo>
                  <a:lnTo>
                    <a:pt x="213" y="346"/>
                  </a:lnTo>
                  <a:lnTo>
                    <a:pt x="188" y="356"/>
                  </a:lnTo>
                  <a:lnTo>
                    <a:pt x="152" y="356"/>
                  </a:lnTo>
                  <a:lnTo>
                    <a:pt x="152" y="356"/>
                  </a:lnTo>
                  <a:lnTo>
                    <a:pt x="122" y="356"/>
                  </a:lnTo>
                  <a:lnTo>
                    <a:pt x="91" y="346"/>
                  </a:lnTo>
                  <a:lnTo>
                    <a:pt x="66" y="325"/>
                  </a:lnTo>
                  <a:lnTo>
                    <a:pt x="45" y="305"/>
                  </a:lnTo>
                  <a:lnTo>
                    <a:pt x="25" y="280"/>
                  </a:lnTo>
                  <a:lnTo>
                    <a:pt x="10" y="249"/>
                  </a:lnTo>
                  <a:lnTo>
                    <a:pt x="0" y="214"/>
                  </a:lnTo>
                  <a:lnTo>
                    <a:pt x="0" y="178"/>
                  </a:lnTo>
                  <a:lnTo>
                    <a:pt x="0" y="178"/>
                  </a:lnTo>
                  <a:lnTo>
                    <a:pt x="0" y="143"/>
                  </a:lnTo>
                  <a:lnTo>
                    <a:pt x="10" y="112"/>
                  </a:lnTo>
                  <a:lnTo>
                    <a:pt x="25" y="82"/>
                  </a:lnTo>
                  <a:lnTo>
                    <a:pt x="45" y="56"/>
                  </a:lnTo>
                  <a:lnTo>
                    <a:pt x="66" y="31"/>
                  </a:lnTo>
                  <a:lnTo>
                    <a:pt x="91" y="16"/>
                  </a:lnTo>
                  <a:lnTo>
                    <a:pt x="122" y="6"/>
                  </a:lnTo>
                  <a:lnTo>
                    <a:pt x="152" y="0"/>
                  </a:lnTo>
                  <a:lnTo>
                    <a:pt x="152"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0" name="Freeform 132"/>
            <p:cNvSpPr>
              <a:spLocks/>
            </p:cNvSpPr>
            <p:nvPr/>
          </p:nvSpPr>
          <p:spPr bwMode="auto">
            <a:xfrm>
              <a:off x="4354" y="1528"/>
              <a:ext cx="304" cy="345"/>
            </a:xfrm>
            <a:custGeom>
              <a:avLst/>
              <a:gdLst>
                <a:gd name="T0" fmla="*/ 152 w 304"/>
                <a:gd name="T1" fmla="*/ 0 h 345"/>
                <a:gd name="T2" fmla="*/ 152 w 304"/>
                <a:gd name="T3" fmla="*/ 0 h 345"/>
                <a:gd name="T4" fmla="*/ 183 w 304"/>
                <a:gd name="T5" fmla="*/ 5 h 345"/>
                <a:gd name="T6" fmla="*/ 213 w 304"/>
                <a:gd name="T7" fmla="*/ 15 h 345"/>
                <a:gd name="T8" fmla="*/ 238 w 304"/>
                <a:gd name="T9" fmla="*/ 30 h 345"/>
                <a:gd name="T10" fmla="*/ 264 w 304"/>
                <a:gd name="T11" fmla="*/ 50 h 345"/>
                <a:gd name="T12" fmla="*/ 279 w 304"/>
                <a:gd name="T13" fmla="*/ 76 h 345"/>
                <a:gd name="T14" fmla="*/ 294 w 304"/>
                <a:gd name="T15" fmla="*/ 106 h 345"/>
                <a:gd name="T16" fmla="*/ 304 w 304"/>
                <a:gd name="T17" fmla="*/ 137 h 345"/>
                <a:gd name="T18" fmla="*/ 304 w 304"/>
                <a:gd name="T19" fmla="*/ 172 h 345"/>
                <a:gd name="T20" fmla="*/ 304 w 304"/>
                <a:gd name="T21" fmla="*/ 172 h 345"/>
                <a:gd name="T22" fmla="*/ 304 w 304"/>
                <a:gd name="T23" fmla="*/ 208 h 345"/>
                <a:gd name="T24" fmla="*/ 294 w 304"/>
                <a:gd name="T25" fmla="*/ 238 h 345"/>
                <a:gd name="T26" fmla="*/ 279 w 304"/>
                <a:gd name="T27" fmla="*/ 269 h 345"/>
                <a:gd name="T28" fmla="*/ 264 w 304"/>
                <a:gd name="T29" fmla="*/ 294 h 345"/>
                <a:gd name="T30" fmla="*/ 238 w 304"/>
                <a:gd name="T31" fmla="*/ 314 h 345"/>
                <a:gd name="T32" fmla="*/ 213 w 304"/>
                <a:gd name="T33" fmla="*/ 334 h 345"/>
                <a:gd name="T34" fmla="*/ 183 w 304"/>
                <a:gd name="T35" fmla="*/ 345 h 345"/>
                <a:gd name="T36" fmla="*/ 152 w 304"/>
                <a:gd name="T37" fmla="*/ 345 h 345"/>
                <a:gd name="T38" fmla="*/ 152 w 304"/>
                <a:gd name="T39" fmla="*/ 345 h 345"/>
                <a:gd name="T40" fmla="*/ 122 w 304"/>
                <a:gd name="T41" fmla="*/ 345 h 345"/>
                <a:gd name="T42" fmla="*/ 96 w 304"/>
                <a:gd name="T43" fmla="*/ 334 h 345"/>
                <a:gd name="T44" fmla="*/ 71 w 304"/>
                <a:gd name="T45" fmla="*/ 314 h 345"/>
                <a:gd name="T46" fmla="*/ 45 w 304"/>
                <a:gd name="T47" fmla="*/ 294 h 345"/>
                <a:gd name="T48" fmla="*/ 25 w 304"/>
                <a:gd name="T49" fmla="*/ 269 h 345"/>
                <a:gd name="T50" fmla="*/ 15 w 304"/>
                <a:gd name="T51" fmla="*/ 238 h 345"/>
                <a:gd name="T52" fmla="*/ 5 w 304"/>
                <a:gd name="T53" fmla="*/ 208 h 345"/>
                <a:gd name="T54" fmla="*/ 0 w 304"/>
                <a:gd name="T55" fmla="*/ 172 h 345"/>
                <a:gd name="T56" fmla="*/ 0 w 304"/>
                <a:gd name="T57" fmla="*/ 172 h 345"/>
                <a:gd name="T58" fmla="*/ 5 w 304"/>
                <a:gd name="T59" fmla="*/ 137 h 345"/>
                <a:gd name="T60" fmla="*/ 15 w 304"/>
                <a:gd name="T61" fmla="*/ 106 h 345"/>
                <a:gd name="T62" fmla="*/ 25 w 304"/>
                <a:gd name="T63" fmla="*/ 76 h 345"/>
                <a:gd name="T64" fmla="*/ 45 w 304"/>
                <a:gd name="T65" fmla="*/ 50 h 345"/>
                <a:gd name="T66" fmla="*/ 71 w 304"/>
                <a:gd name="T67" fmla="*/ 30 h 345"/>
                <a:gd name="T68" fmla="*/ 96 w 304"/>
                <a:gd name="T69" fmla="*/ 15 h 345"/>
                <a:gd name="T70" fmla="*/ 122 w 304"/>
                <a:gd name="T71" fmla="*/ 5 h 345"/>
                <a:gd name="T72" fmla="*/ 152 w 304"/>
                <a:gd name="T73" fmla="*/ 0 h 345"/>
                <a:gd name="T74" fmla="*/ 152 w 304"/>
                <a:gd name="T75"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345">
                  <a:moveTo>
                    <a:pt x="152" y="0"/>
                  </a:moveTo>
                  <a:lnTo>
                    <a:pt x="152" y="0"/>
                  </a:lnTo>
                  <a:lnTo>
                    <a:pt x="183" y="5"/>
                  </a:lnTo>
                  <a:lnTo>
                    <a:pt x="213" y="15"/>
                  </a:lnTo>
                  <a:lnTo>
                    <a:pt x="238" y="30"/>
                  </a:lnTo>
                  <a:lnTo>
                    <a:pt x="264" y="50"/>
                  </a:lnTo>
                  <a:lnTo>
                    <a:pt x="279" y="76"/>
                  </a:lnTo>
                  <a:lnTo>
                    <a:pt x="294" y="106"/>
                  </a:lnTo>
                  <a:lnTo>
                    <a:pt x="304" y="137"/>
                  </a:lnTo>
                  <a:lnTo>
                    <a:pt x="304" y="172"/>
                  </a:lnTo>
                  <a:lnTo>
                    <a:pt x="304" y="172"/>
                  </a:lnTo>
                  <a:lnTo>
                    <a:pt x="304" y="208"/>
                  </a:lnTo>
                  <a:lnTo>
                    <a:pt x="294" y="238"/>
                  </a:lnTo>
                  <a:lnTo>
                    <a:pt x="279" y="269"/>
                  </a:lnTo>
                  <a:lnTo>
                    <a:pt x="264" y="294"/>
                  </a:lnTo>
                  <a:lnTo>
                    <a:pt x="238" y="314"/>
                  </a:lnTo>
                  <a:lnTo>
                    <a:pt x="213" y="334"/>
                  </a:lnTo>
                  <a:lnTo>
                    <a:pt x="183" y="345"/>
                  </a:lnTo>
                  <a:lnTo>
                    <a:pt x="152" y="345"/>
                  </a:lnTo>
                  <a:lnTo>
                    <a:pt x="152" y="345"/>
                  </a:lnTo>
                  <a:lnTo>
                    <a:pt x="122" y="345"/>
                  </a:lnTo>
                  <a:lnTo>
                    <a:pt x="96" y="334"/>
                  </a:lnTo>
                  <a:lnTo>
                    <a:pt x="71" y="314"/>
                  </a:lnTo>
                  <a:lnTo>
                    <a:pt x="45" y="294"/>
                  </a:lnTo>
                  <a:lnTo>
                    <a:pt x="25" y="269"/>
                  </a:lnTo>
                  <a:lnTo>
                    <a:pt x="15" y="238"/>
                  </a:lnTo>
                  <a:lnTo>
                    <a:pt x="5" y="208"/>
                  </a:lnTo>
                  <a:lnTo>
                    <a:pt x="0" y="172"/>
                  </a:lnTo>
                  <a:lnTo>
                    <a:pt x="0" y="172"/>
                  </a:lnTo>
                  <a:lnTo>
                    <a:pt x="5" y="137"/>
                  </a:lnTo>
                  <a:lnTo>
                    <a:pt x="15" y="106"/>
                  </a:lnTo>
                  <a:lnTo>
                    <a:pt x="25" y="76"/>
                  </a:lnTo>
                  <a:lnTo>
                    <a:pt x="45" y="50"/>
                  </a:lnTo>
                  <a:lnTo>
                    <a:pt x="71" y="30"/>
                  </a:lnTo>
                  <a:lnTo>
                    <a:pt x="96" y="15"/>
                  </a:lnTo>
                  <a:lnTo>
                    <a:pt x="122" y="5"/>
                  </a:lnTo>
                  <a:lnTo>
                    <a:pt x="152" y="0"/>
                  </a:lnTo>
                  <a:lnTo>
                    <a:pt x="152"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1" name="Freeform 133"/>
            <p:cNvSpPr>
              <a:spLocks/>
            </p:cNvSpPr>
            <p:nvPr/>
          </p:nvSpPr>
          <p:spPr bwMode="auto">
            <a:xfrm>
              <a:off x="4359" y="1533"/>
              <a:ext cx="299" cy="335"/>
            </a:xfrm>
            <a:custGeom>
              <a:avLst/>
              <a:gdLst>
                <a:gd name="T0" fmla="*/ 147 w 299"/>
                <a:gd name="T1" fmla="*/ 0 h 335"/>
                <a:gd name="T2" fmla="*/ 147 w 299"/>
                <a:gd name="T3" fmla="*/ 0 h 335"/>
                <a:gd name="T4" fmla="*/ 178 w 299"/>
                <a:gd name="T5" fmla="*/ 5 h 335"/>
                <a:gd name="T6" fmla="*/ 208 w 299"/>
                <a:gd name="T7" fmla="*/ 15 h 335"/>
                <a:gd name="T8" fmla="*/ 233 w 299"/>
                <a:gd name="T9" fmla="*/ 30 h 335"/>
                <a:gd name="T10" fmla="*/ 254 w 299"/>
                <a:gd name="T11" fmla="*/ 50 h 335"/>
                <a:gd name="T12" fmla="*/ 274 w 299"/>
                <a:gd name="T13" fmla="*/ 76 h 335"/>
                <a:gd name="T14" fmla="*/ 284 w 299"/>
                <a:gd name="T15" fmla="*/ 101 h 335"/>
                <a:gd name="T16" fmla="*/ 294 w 299"/>
                <a:gd name="T17" fmla="*/ 132 h 335"/>
                <a:gd name="T18" fmla="*/ 299 w 299"/>
                <a:gd name="T19" fmla="*/ 167 h 335"/>
                <a:gd name="T20" fmla="*/ 299 w 299"/>
                <a:gd name="T21" fmla="*/ 167 h 335"/>
                <a:gd name="T22" fmla="*/ 294 w 299"/>
                <a:gd name="T23" fmla="*/ 203 h 335"/>
                <a:gd name="T24" fmla="*/ 284 w 299"/>
                <a:gd name="T25" fmla="*/ 233 h 335"/>
                <a:gd name="T26" fmla="*/ 274 w 299"/>
                <a:gd name="T27" fmla="*/ 264 h 335"/>
                <a:gd name="T28" fmla="*/ 254 w 299"/>
                <a:gd name="T29" fmla="*/ 289 h 335"/>
                <a:gd name="T30" fmla="*/ 233 w 299"/>
                <a:gd name="T31" fmla="*/ 309 h 335"/>
                <a:gd name="T32" fmla="*/ 208 w 299"/>
                <a:gd name="T33" fmla="*/ 324 h 335"/>
                <a:gd name="T34" fmla="*/ 178 w 299"/>
                <a:gd name="T35" fmla="*/ 335 h 335"/>
                <a:gd name="T36" fmla="*/ 147 w 299"/>
                <a:gd name="T37" fmla="*/ 335 h 335"/>
                <a:gd name="T38" fmla="*/ 147 w 299"/>
                <a:gd name="T39" fmla="*/ 335 h 335"/>
                <a:gd name="T40" fmla="*/ 117 w 299"/>
                <a:gd name="T41" fmla="*/ 335 h 335"/>
                <a:gd name="T42" fmla="*/ 91 w 299"/>
                <a:gd name="T43" fmla="*/ 324 h 335"/>
                <a:gd name="T44" fmla="*/ 66 w 299"/>
                <a:gd name="T45" fmla="*/ 309 h 335"/>
                <a:gd name="T46" fmla="*/ 46 w 299"/>
                <a:gd name="T47" fmla="*/ 289 h 335"/>
                <a:gd name="T48" fmla="*/ 25 w 299"/>
                <a:gd name="T49" fmla="*/ 264 h 335"/>
                <a:gd name="T50" fmla="*/ 10 w 299"/>
                <a:gd name="T51" fmla="*/ 233 h 335"/>
                <a:gd name="T52" fmla="*/ 5 w 299"/>
                <a:gd name="T53" fmla="*/ 203 h 335"/>
                <a:gd name="T54" fmla="*/ 0 w 299"/>
                <a:gd name="T55" fmla="*/ 167 h 335"/>
                <a:gd name="T56" fmla="*/ 0 w 299"/>
                <a:gd name="T57" fmla="*/ 167 h 335"/>
                <a:gd name="T58" fmla="*/ 5 w 299"/>
                <a:gd name="T59" fmla="*/ 132 h 335"/>
                <a:gd name="T60" fmla="*/ 10 w 299"/>
                <a:gd name="T61" fmla="*/ 101 h 335"/>
                <a:gd name="T62" fmla="*/ 25 w 299"/>
                <a:gd name="T63" fmla="*/ 76 h 335"/>
                <a:gd name="T64" fmla="*/ 46 w 299"/>
                <a:gd name="T65" fmla="*/ 50 h 335"/>
                <a:gd name="T66" fmla="*/ 66 w 299"/>
                <a:gd name="T67" fmla="*/ 30 h 335"/>
                <a:gd name="T68" fmla="*/ 91 w 299"/>
                <a:gd name="T69" fmla="*/ 15 h 335"/>
                <a:gd name="T70" fmla="*/ 117 w 299"/>
                <a:gd name="T71" fmla="*/ 5 h 335"/>
                <a:gd name="T72" fmla="*/ 147 w 299"/>
                <a:gd name="T73" fmla="*/ 0 h 335"/>
                <a:gd name="T74" fmla="*/ 147 w 299"/>
                <a:gd name="T75"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35">
                  <a:moveTo>
                    <a:pt x="147" y="0"/>
                  </a:moveTo>
                  <a:lnTo>
                    <a:pt x="147" y="0"/>
                  </a:lnTo>
                  <a:lnTo>
                    <a:pt x="178" y="5"/>
                  </a:lnTo>
                  <a:lnTo>
                    <a:pt x="208" y="15"/>
                  </a:lnTo>
                  <a:lnTo>
                    <a:pt x="233" y="30"/>
                  </a:lnTo>
                  <a:lnTo>
                    <a:pt x="254" y="50"/>
                  </a:lnTo>
                  <a:lnTo>
                    <a:pt x="274" y="76"/>
                  </a:lnTo>
                  <a:lnTo>
                    <a:pt x="284" y="101"/>
                  </a:lnTo>
                  <a:lnTo>
                    <a:pt x="294" y="132"/>
                  </a:lnTo>
                  <a:lnTo>
                    <a:pt x="299" y="167"/>
                  </a:lnTo>
                  <a:lnTo>
                    <a:pt x="299" y="167"/>
                  </a:lnTo>
                  <a:lnTo>
                    <a:pt x="294" y="203"/>
                  </a:lnTo>
                  <a:lnTo>
                    <a:pt x="284" y="233"/>
                  </a:lnTo>
                  <a:lnTo>
                    <a:pt x="274" y="264"/>
                  </a:lnTo>
                  <a:lnTo>
                    <a:pt x="254" y="289"/>
                  </a:lnTo>
                  <a:lnTo>
                    <a:pt x="233" y="309"/>
                  </a:lnTo>
                  <a:lnTo>
                    <a:pt x="208" y="324"/>
                  </a:lnTo>
                  <a:lnTo>
                    <a:pt x="178" y="335"/>
                  </a:lnTo>
                  <a:lnTo>
                    <a:pt x="147" y="335"/>
                  </a:lnTo>
                  <a:lnTo>
                    <a:pt x="147" y="335"/>
                  </a:lnTo>
                  <a:lnTo>
                    <a:pt x="117" y="335"/>
                  </a:lnTo>
                  <a:lnTo>
                    <a:pt x="91" y="324"/>
                  </a:lnTo>
                  <a:lnTo>
                    <a:pt x="66" y="309"/>
                  </a:lnTo>
                  <a:lnTo>
                    <a:pt x="46" y="289"/>
                  </a:lnTo>
                  <a:lnTo>
                    <a:pt x="25" y="264"/>
                  </a:lnTo>
                  <a:lnTo>
                    <a:pt x="10" y="233"/>
                  </a:lnTo>
                  <a:lnTo>
                    <a:pt x="5" y="203"/>
                  </a:lnTo>
                  <a:lnTo>
                    <a:pt x="0" y="167"/>
                  </a:lnTo>
                  <a:lnTo>
                    <a:pt x="0" y="167"/>
                  </a:lnTo>
                  <a:lnTo>
                    <a:pt x="5" y="132"/>
                  </a:lnTo>
                  <a:lnTo>
                    <a:pt x="10" y="101"/>
                  </a:lnTo>
                  <a:lnTo>
                    <a:pt x="25" y="76"/>
                  </a:lnTo>
                  <a:lnTo>
                    <a:pt x="46" y="50"/>
                  </a:lnTo>
                  <a:lnTo>
                    <a:pt x="66" y="30"/>
                  </a:lnTo>
                  <a:lnTo>
                    <a:pt x="91" y="15"/>
                  </a:lnTo>
                  <a:lnTo>
                    <a:pt x="117" y="5"/>
                  </a:lnTo>
                  <a:lnTo>
                    <a:pt x="147" y="0"/>
                  </a:lnTo>
                  <a:lnTo>
                    <a:pt x="147"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2" name="Freeform 134"/>
            <p:cNvSpPr>
              <a:spLocks/>
            </p:cNvSpPr>
            <p:nvPr/>
          </p:nvSpPr>
          <p:spPr bwMode="auto">
            <a:xfrm>
              <a:off x="4364" y="1538"/>
              <a:ext cx="289" cy="324"/>
            </a:xfrm>
            <a:custGeom>
              <a:avLst/>
              <a:gdLst>
                <a:gd name="T0" fmla="*/ 142 w 289"/>
                <a:gd name="T1" fmla="*/ 0 h 324"/>
                <a:gd name="T2" fmla="*/ 142 w 289"/>
                <a:gd name="T3" fmla="*/ 0 h 324"/>
                <a:gd name="T4" fmla="*/ 173 w 289"/>
                <a:gd name="T5" fmla="*/ 0 h 324"/>
                <a:gd name="T6" fmla="*/ 198 w 289"/>
                <a:gd name="T7" fmla="*/ 10 h 324"/>
                <a:gd name="T8" fmla="*/ 223 w 289"/>
                <a:gd name="T9" fmla="*/ 25 h 324"/>
                <a:gd name="T10" fmla="*/ 244 w 289"/>
                <a:gd name="T11" fmla="*/ 45 h 324"/>
                <a:gd name="T12" fmla="*/ 264 w 289"/>
                <a:gd name="T13" fmla="*/ 71 h 324"/>
                <a:gd name="T14" fmla="*/ 274 w 289"/>
                <a:gd name="T15" fmla="*/ 96 h 324"/>
                <a:gd name="T16" fmla="*/ 284 w 289"/>
                <a:gd name="T17" fmla="*/ 127 h 324"/>
                <a:gd name="T18" fmla="*/ 289 w 289"/>
                <a:gd name="T19" fmla="*/ 162 h 324"/>
                <a:gd name="T20" fmla="*/ 289 w 289"/>
                <a:gd name="T21" fmla="*/ 162 h 324"/>
                <a:gd name="T22" fmla="*/ 284 w 289"/>
                <a:gd name="T23" fmla="*/ 193 h 324"/>
                <a:gd name="T24" fmla="*/ 274 w 289"/>
                <a:gd name="T25" fmla="*/ 223 h 324"/>
                <a:gd name="T26" fmla="*/ 264 w 289"/>
                <a:gd name="T27" fmla="*/ 253 h 324"/>
                <a:gd name="T28" fmla="*/ 244 w 289"/>
                <a:gd name="T29" fmla="*/ 279 h 324"/>
                <a:gd name="T30" fmla="*/ 223 w 289"/>
                <a:gd name="T31" fmla="*/ 299 h 324"/>
                <a:gd name="T32" fmla="*/ 198 w 289"/>
                <a:gd name="T33" fmla="*/ 314 h 324"/>
                <a:gd name="T34" fmla="*/ 173 w 289"/>
                <a:gd name="T35" fmla="*/ 324 h 324"/>
                <a:gd name="T36" fmla="*/ 142 w 289"/>
                <a:gd name="T37" fmla="*/ 324 h 324"/>
                <a:gd name="T38" fmla="*/ 142 w 289"/>
                <a:gd name="T39" fmla="*/ 324 h 324"/>
                <a:gd name="T40" fmla="*/ 112 w 289"/>
                <a:gd name="T41" fmla="*/ 324 h 324"/>
                <a:gd name="T42" fmla="*/ 86 w 289"/>
                <a:gd name="T43" fmla="*/ 314 h 324"/>
                <a:gd name="T44" fmla="*/ 61 w 289"/>
                <a:gd name="T45" fmla="*/ 299 h 324"/>
                <a:gd name="T46" fmla="*/ 41 w 289"/>
                <a:gd name="T47" fmla="*/ 279 h 324"/>
                <a:gd name="T48" fmla="*/ 20 w 289"/>
                <a:gd name="T49" fmla="*/ 253 h 324"/>
                <a:gd name="T50" fmla="*/ 10 w 289"/>
                <a:gd name="T51" fmla="*/ 223 h 324"/>
                <a:gd name="T52" fmla="*/ 0 w 289"/>
                <a:gd name="T53" fmla="*/ 193 h 324"/>
                <a:gd name="T54" fmla="*/ 0 w 289"/>
                <a:gd name="T55" fmla="*/ 162 h 324"/>
                <a:gd name="T56" fmla="*/ 0 w 289"/>
                <a:gd name="T57" fmla="*/ 162 h 324"/>
                <a:gd name="T58" fmla="*/ 0 w 289"/>
                <a:gd name="T59" fmla="*/ 127 h 324"/>
                <a:gd name="T60" fmla="*/ 10 w 289"/>
                <a:gd name="T61" fmla="*/ 96 h 324"/>
                <a:gd name="T62" fmla="*/ 20 w 289"/>
                <a:gd name="T63" fmla="*/ 71 h 324"/>
                <a:gd name="T64" fmla="*/ 41 w 289"/>
                <a:gd name="T65" fmla="*/ 45 h 324"/>
                <a:gd name="T66" fmla="*/ 61 w 289"/>
                <a:gd name="T67" fmla="*/ 25 h 324"/>
                <a:gd name="T68" fmla="*/ 86 w 289"/>
                <a:gd name="T69" fmla="*/ 10 h 324"/>
                <a:gd name="T70" fmla="*/ 112 w 289"/>
                <a:gd name="T71" fmla="*/ 0 h 324"/>
                <a:gd name="T72" fmla="*/ 142 w 289"/>
                <a:gd name="T73" fmla="*/ 0 h 324"/>
                <a:gd name="T74" fmla="*/ 142 w 289"/>
                <a:gd name="T7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9" h="324">
                  <a:moveTo>
                    <a:pt x="142" y="0"/>
                  </a:moveTo>
                  <a:lnTo>
                    <a:pt x="142" y="0"/>
                  </a:lnTo>
                  <a:lnTo>
                    <a:pt x="173" y="0"/>
                  </a:lnTo>
                  <a:lnTo>
                    <a:pt x="198" y="10"/>
                  </a:lnTo>
                  <a:lnTo>
                    <a:pt x="223" y="25"/>
                  </a:lnTo>
                  <a:lnTo>
                    <a:pt x="244" y="45"/>
                  </a:lnTo>
                  <a:lnTo>
                    <a:pt x="264" y="71"/>
                  </a:lnTo>
                  <a:lnTo>
                    <a:pt x="274" y="96"/>
                  </a:lnTo>
                  <a:lnTo>
                    <a:pt x="284" y="127"/>
                  </a:lnTo>
                  <a:lnTo>
                    <a:pt x="289" y="162"/>
                  </a:lnTo>
                  <a:lnTo>
                    <a:pt x="289" y="162"/>
                  </a:lnTo>
                  <a:lnTo>
                    <a:pt x="284" y="193"/>
                  </a:lnTo>
                  <a:lnTo>
                    <a:pt x="274" y="223"/>
                  </a:lnTo>
                  <a:lnTo>
                    <a:pt x="264" y="253"/>
                  </a:lnTo>
                  <a:lnTo>
                    <a:pt x="244" y="279"/>
                  </a:lnTo>
                  <a:lnTo>
                    <a:pt x="223" y="299"/>
                  </a:lnTo>
                  <a:lnTo>
                    <a:pt x="198" y="314"/>
                  </a:lnTo>
                  <a:lnTo>
                    <a:pt x="173" y="324"/>
                  </a:lnTo>
                  <a:lnTo>
                    <a:pt x="142" y="324"/>
                  </a:lnTo>
                  <a:lnTo>
                    <a:pt x="142" y="324"/>
                  </a:lnTo>
                  <a:lnTo>
                    <a:pt x="112" y="324"/>
                  </a:lnTo>
                  <a:lnTo>
                    <a:pt x="86" y="314"/>
                  </a:lnTo>
                  <a:lnTo>
                    <a:pt x="61" y="299"/>
                  </a:lnTo>
                  <a:lnTo>
                    <a:pt x="41" y="279"/>
                  </a:lnTo>
                  <a:lnTo>
                    <a:pt x="20" y="253"/>
                  </a:lnTo>
                  <a:lnTo>
                    <a:pt x="10" y="223"/>
                  </a:lnTo>
                  <a:lnTo>
                    <a:pt x="0" y="193"/>
                  </a:lnTo>
                  <a:lnTo>
                    <a:pt x="0" y="162"/>
                  </a:lnTo>
                  <a:lnTo>
                    <a:pt x="0" y="162"/>
                  </a:lnTo>
                  <a:lnTo>
                    <a:pt x="0" y="127"/>
                  </a:lnTo>
                  <a:lnTo>
                    <a:pt x="10" y="96"/>
                  </a:lnTo>
                  <a:lnTo>
                    <a:pt x="20" y="71"/>
                  </a:lnTo>
                  <a:lnTo>
                    <a:pt x="41" y="45"/>
                  </a:lnTo>
                  <a:lnTo>
                    <a:pt x="61" y="25"/>
                  </a:lnTo>
                  <a:lnTo>
                    <a:pt x="86" y="10"/>
                  </a:lnTo>
                  <a:lnTo>
                    <a:pt x="112" y="0"/>
                  </a:lnTo>
                  <a:lnTo>
                    <a:pt x="142" y="0"/>
                  </a:lnTo>
                  <a:lnTo>
                    <a:pt x="142"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3" name="Freeform 135"/>
            <p:cNvSpPr>
              <a:spLocks/>
            </p:cNvSpPr>
            <p:nvPr/>
          </p:nvSpPr>
          <p:spPr bwMode="auto">
            <a:xfrm>
              <a:off x="4364" y="1538"/>
              <a:ext cx="284" cy="319"/>
            </a:xfrm>
            <a:custGeom>
              <a:avLst/>
              <a:gdLst>
                <a:gd name="T0" fmla="*/ 142 w 284"/>
                <a:gd name="T1" fmla="*/ 0 h 319"/>
                <a:gd name="T2" fmla="*/ 142 w 284"/>
                <a:gd name="T3" fmla="*/ 0 h 319"/>
                <a:gd name="T4" fmla="*/ 173 w 284"/>
                <a:gd name="T5" fmla="*/ 5 h 319"/>
                <a:gd name="T6" fmla="*/ 198 w 284"/>
                <a:gd name="T7" fmla="*/ 15 h 319"/>
                <a:gd name="T8" fmla="*/ 223 w 284"/>
                <a:gd name="T9" fmla="*/ 30 h 319"/>
                <a:gd name="T10" fmla="*/ 244 w 284"/>
                <a:gd name="T11" fmla="*/ 50 h 319"/>
                <a:gd name="T12" fmla="*/ 259 w 284"/>
                <a:gd name="T13" fmla="*/ 71 h 319"/>
                <a:gd name="T14" fmla="*/ 274 w 284"/>
                <a:gd name="T15" fmla="*/ 101 h 319"/>
                <a:gd name="T16" fmla="*/ 279 w 284"/>
                <a:gd name="T17" fmla="*/ 127 h 319"/>
                <a:gd name="T18" fmla="*/ 284 w 284"/>
                <a:gd name="T19" fmla="*/ 162 h 319"/>
                <a:gd name="T20" fmla="*/ 284 w 284"/>
                <a:gd name="T21" fmla="*/ 162 h 319"/>
                <a:gd name="T22" fmla="*/ 279 w 284"/>
                <a:gd name="T23" fmla="*/ 193 h 319"/>
                <a:gd name="T24" fmla="*/ 274 w 284"/>
                <a:gd name="T25" fmla="*/ 223 h 319"/>
                <a:gd name="T26" fmla="*/ 259 w 284"/>
                <a:gd name="T27" fmla="*/ 248 h 319"/>
                <a:gd name="T28" fmla="*/ 244 w 284"/>
                <a:gd name="T29" fmla="*/ 274 h 319"/>
                <a:gd name="T30" fmla="*/ 223 w 284"/>
                <a:gd name="T31" fmla="*/ 294 h 319"/>
                <a:gd name="T32" fmla="*/ 198 w 284"/>
                <a:gd name="T33" fmla="*/ 309 h 319"/>
                <a:gd name="T34" fmla="*/ 173 w 284"/>
                <a:gd name="T35" fmla="*/ 319 h 319"/>
                <a:gd name="T36" fmla="*/ 142 w 284"/>
                <a:gd name="T37" fmla="*/ 319 h 319"/>
                <a:gd name="T38" fmla="*/ 142 w 284"/>
                <a:gd name="T39" fmla="*/ 319 h 319"/>
                <a:gd name="T40" fmla="*/ 112 w 284"/>
                <a:gd name="T41" fmla="*/ 319 h 319"/>
                <a:gd name="T42" fmla="*/ 86 w 284"/>
                <a:gd name="T43" fmla="*/ 309 h 319"/>
                <a:gd name="T44" fmla="*/ 66 w 284"/>
                <a:gd name="T45" fmla="*/ 294 h 319"/>
                <a:gd name="T46" fmla="*/ 41 w 284"/>
                <a:gd name="T47" fmla="*/ 274 h 319"/>
                <a:gd name="T48" fmla="*/ 25 w 284"/>
                <a:gd name="T49" fmla="*/ 248 h 319"/>
                <a:gd name="T50" fmla="*/ 10 w 284"/>
                <a:gd name="T51" fmla="*/ 223 h 319"/>
                <a:gd name="T52" fmla="*/ 5 w 284"/>
                <a:gd name="T53" fmla="*/ 193 h 319"/>
                <a:gd name="T54" fmla="*/ 0 w 284"/>
                <a:gd name="T55" fmla="*/ 162 h 319"/>
                <a:gd name="T56" fmla="*/ 0 w 284"/>
                <a:gd name="T57" fmla="*/ 162 h 319"/>
                <a:gd name="T58" fmla="*/ 5 w 284"/>
                <a:gd name="T59" fmla="*/ 127 h 319"/>
                <a:gd name="T60" fmla="*/ 10 w 284"/>
                <a:gd name="T61" fmla="*/ 101 h 319"/>
                <a:gd name="T62" fmla="*/ 25 w 284"/>
                <a:gd name="T63" fmla="*/ 71 h 319"/>
                <a:gd name="T64" fmla="*/ 41 w 284"/>
                <a:gd name="T65" fmla="*/ 50 h 319"/>
                <a:gd name="T66" fmla="*/ 66 w 284"/>
                <a:gd name="T67" fmla="*/ 30 h 319"/>
                <a:gd name="T68" fmla="*/ 86 w 284"/>
                <a:gd name="T69" fmla="*/ 15 h 319"/>
                <a:gd name="T70" fmla="*/ 112 w 284"/>
                <a:gd name="T71" fmla="*/ 5 h 319"/>
                <a:gd name="T72" fmla="*/ 142 w 284"/>
                <a:gd name="T73" fmla="*/ 0 h 319"/>
                <a:gd name="T74" fmla="*/ 142 w 284"/>
                <a:gd name="T7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319">
                  <a:moveTo>
                    <a:pt x="142" y="0"/>
                  </a:moveTo>
                  <a:lnTo>
                    <a:pt x="142" y="0"/>
                  </a:lnTo>
                  <a:lnTo>
                    <a:pt x="173" y="5"/>
                  </a:lnTo>
                  <a:lnTo>
                    <a:pt x="198" y="15"/>
                  </a:lnTo>
                  <a:lnTo>
                    <a:pt x="223" y="30"/>
                  </a:lnTo>
                  <a:lnTo>
                    <a:pt x="244" y="50"/>
                  </a:lnTo>
                  <a:lnTo>
                    <a:pt x="259" y="71"/>
                  </a:lnTo>
                  <a:lnTo>
                    <a:pt x="274" y="101"/>
                  </a:lnTo>
                  <a:lnTo>
                    <a:pt x="279" y="127"/>
                  </a:lnTo>
                  <a:lnTo>
                    <a:pt x="284" y="162"/>
                  </a:lnTo>
                  <a:lnTo>
                    <a:pt x="284" y="162"/>
                  </a:lnTo>
                  <a:lnTo>
                    <a:pt x="279" y="193"/>
                  </a:lnTo>
                  <a:lnTo>
                    <a:pt x="274" y="223"/>
                  </a:lnTo>
                  <a:lnTo>
                    <a:pt x="259" y="248"/>
                  </a:lnTo>
                  <a:lnTo>
                    <a:pt x="244" y="274"/>
                  </a:lnTo>
                  <a:lnTo>
                    <a:pt x="223" y="294"/>
                  </a:lnTo>
                  <a:lnTo>
                    <a:pt x="198" y="309"/>
                  </a:lnTo>
                  <a:lnTo>
                    <a:pt x="173" y="319"/>
                  </a:lnTo>
                  <a:lnTo>
                    <a:pt x="142" y="319"/>
                  </a:lnTo>
                  <a:lnTo>
                    <a:pt x="142" y="319"/>
                  </a:lnTo>
                  <a:lnTo>
                    <a:pt x="112" y="319"/>
                  </a:lnTo>
                  <a:lnTo>
                    <a:pt x="86" y="309"/>
                  </a:lnTo>
                  <a:lnTo>
                    <a:pt x="66" y="294"/>
                  </a:lnTo>
                  <a:lnTo>
                    <a:pt x="41" y="274"/>
                  </a:lnTo>
                  <a:lnTo>
                    <a:pt x="25" y="248"/>
                  </a:lnTo>
                  <a:lnTo>
                    <a:pt x="10" y="223"/>
                  </a:lnTo>
                  <a:lnTo>
                    <a:pt x="5" y="193"/>
                  </a:lnTo>
                  <a:lnTo>
                    <a:pt x="0" y="162"/>
                  </a:lnTo>
                  <a:lnTo>
                    <a:pt x="0" y="162"/>
                  </a:lnTo>
                  <a:lnTo>
                    <a:pt x="5" y="127"/>
                  </a:lnTo>
                  <a:lnTo>
                    <a:pt x="10" y="101"/>
                  </a:lnTo>
                  <a:lnTo>
                    <a:pt x="25" y="71"/>
                  </a:lnTo>
                  <a:lnTo>
                    <a:pt x="41" y="50"/>
                  </a:lnTo>
                  <a:lnTo>
                    <a:pt x="66" y="30"/>
                  </a:lnTo>
                  <a:lnTo>
                    <a:pt x="86" y="15"/>
                  </a:lnTo>
                  <a:lnTo>
                    <a:pt x="112" y="5"/>
                  </a:lnTo>
                  <a:lnTo>
                    <a:pt x="142" y="0"/>
                  </a:lnTo>
                  <a:lnTo>
                    <a:pt x="142"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4" name="Freeform 136"/>
            <p:cNvSpPr>
              <a:spLocks/>
            </p:cNvSpPr>
            <p:nvPr/>
          </p:nvSpPr>
          <p:spPr bwMode="auto">
            <a:xfrm>
              <a:off x="4369" y="1543"/>
              <a:ext cx="274" cy="309"/>
            </a:xfrm>
            <a:custGeom>
              <a:avLst/>
              <a:gdLst>
                <a:gd name="T0" fmla="*/ 137 w 274"/>
                <a:gd name="T1" fmla="*/ 0 h 309"/>
                <a:gd name="T2" fmla="*/ 137 w 274"/>
                <a:gd name="T3" fmla="*/ 0 h 309"/>
                <a:gd name="T4" fmla="*/ 162 w 274"/>
                <a:gd name="T5" fmla="*/ 5 h 309"/>
                <a:gd name="T6" fmla="*/ 188 w 274"/>
                <a:gd name="T7" fmla="*/ 10 h 309"/>
                <a:gd name="T8" fmla="*/ 213 w 274"/>
                <a:gd name="T9" fmla="*/ 25 h 309"/>
                <a:gd name="T10" fmla="*/ 234 w 274"/>
                <a:gd name="T11" fmla="*/ 45 h 309"/>
                <a:gd name="T12" fmla="*/ 249 w 274"/>
                <a:gd name="T13" fmla="*/ 71 h 309"/>
                <a:gd name="T14" fmla="*/ 264 w 274"/>
                <a:gd name="T15" fmla="*/ 96 h 309"/>
                <a:gd name="T16" fmla="*/ 269 w 274"/>
                <a:gd name="T17" fmla="*/ 122 h 309"/>
                <a:gd name="T18" fmla="*/ 274 w 274"/>
                <a:gd name="T19" fmla="*/ 157 h 309"/>
                <a:gd name="T20" fmla="*/ 274 w 274"/>
                <a:gd name="T21" fmla="*/ 157 h 309"/>
                <a:gd name="T22" fmla="*/ 269 w 274"/>
                <a:gd name="T23" fmla="*/ 188 h 309"/>
                <a:gd name="T24" fmla="*/ 264 w 274"/>
                <a:gd name="T25" fmla="*/ 213 h 309"/>
                <a:gd name="T26" fmla="*/ 249 w 274"/>
                <a:gd name="T27" fmla="*/ 243 h 309"/>
                <a:gd name="T28" fmla="*/ 234 w 274"/>
                <a:gd name="T29" fmla="*/ 264 h 309"/>
                <a:gd name="T30" fmla="*/ 213 w 274"/>
                <a:gd name="T31" fmla="*/ 284 h 309"/>
                <a:gd name="T32" fmla="*/ 188 w 274"/>
                <a:gd name="T33" fmla="*/ 299 h 309"/>
                <a:gd name="T34" fmla="*/ 162 w 274"/>
                <a:gd name="T35" fmla="*/ 309 h 309"/>
                <a:gd name="T36" fmla="*/ 137 w 274"/>
                <a:gd name="T37" fmla="*/ 309 h 309"/>
                <a:gd name="T38" fmla="*/ 137 w 274"/>
                <a:gd name="T39" fmla="*/ 309 h 309"/>
                <a:gd name="T40" fmla="*/ 112 w 274"/>
                <a:gd name="T41" fmla="*/ 309 h 309"/>
                <a:gd name="T42" fmla="*/ 81 w 274"/>
                <a:gd name="T43" fmla="*/ 299 h 309"/>
                <a:gd name="T44" fmla="*/ 61 w 274"/>
                <a:gd name="T45" fmla="*/ 284 h 309"/>
                <a:gd name="T46" fmla="*/ 41 w 274"/>
                <a:gd name="T47" fmla="*/ 264 h 309"/>
                <a:gd name="T48" fmla="*/ 25 w 274"/>
                <a:gd name="T49" fmla="*/ 243 h 309"/>
                <a:gd name="T50" fmla="*/ 10 w 274"/>
                <a:gd name="T51" fmla="*/ 213 h 309"/>
                <a:gd name="T52" fmla="*/ 5 w 274"/>
                <a:gd name="T53" fmla="*/ 188 h 309"/>
                <a:gd name="T54" fmla="*/ 0 w 274"/>
                <a:gd name="T55" fmla="*/ 157 h 309"/>
                <a:gd name="T56" fmla="*/ 0 w 274"/>
                <a:gd name="T57" fmla="*/ 157 h 309"/>
                <a:gd name="T58" fmla="*/ 5 w 274"/>
                <a:gd name="T59" fmla="*/ 122 h 309"/>
                <a:gd name="T60" fmla="*/ 10 w 274"/>
                <a:gd name="T61" fmla="*/ 96 h 309"/>
                <a:gd name="T62" fmla="*/ 25 w 274"/>
                <a:gd name="T63" fmla="*/ 71 h 309"/>
                <a:gd name="T64" fmla="*/ 41 w 274"/>
                <a:gd name="T65" fmla="*/ 45 h 309"/>
                <a:gd name="T66" fmla="*/ 61 w 274"/>
                <a:gd name="T67" fmla="*/ 25 h 309"/>
                <a:gd name="T68" fmla="*/ 81 w 274"/>
                <a:gd name="T69" fmla="*/ 10 h 309"/>
                <a:gd name="T70" fmla="*/ 112 w 274"/>
                <a:gd name="T71" fmla="*/ 5 h 309"/>
                <a:gd name="T72" fmla="*/ 137 w 274"/>
                <a:gd name="T73" fmla="*/ 0 h 309"/>
                <a:gd name="T74" fmla="*/ 137 w 274"/>
                <a:gd name="T7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309">
                  <a:moveTo>
                    <a:pt x="137" y="0"/>
                  </a:moveTo>
                  <a:lnTo>
                    <a:pt x="137" y="0"/>
                  </a:lnTo>
                  <a:lnTo>
                    <a:pt x="162" y="5"/>
                  </a:lnTo>
                  <a:lnTo>
                    <a:pt x="188" y="10"/>
                  </a:lnTo>
                  <a:lnTo>
                    <a:pt x="213" y="25"/>
                  </a:lnTo>
                  <a:lnTo>
                    <a:pt x="234" y="45"/>
                  </a:lnTo>
                  <a:lnTo>
                    <a:pt x="249" y="71"/>
                  </a:lnTo>
                  <a:lnTo>
                    <a:pt x="264" y="96"/>
                  </a:lnTo>
                  <a:lnTo>
                    <a:pt x="269" y="122"/>
                  </a:lnTo>
                  <a:lnTo>
                    <a:pt x="274" y="157"/>
                  </a:lnTo>
                  <a:lnTo>
                    <a:pt x="274" y="157"/>
                  </a:lnTo>
                  <a:lnTo>
                    <a:pt x="269" y="188"/>
                  </a:lnTo>
                  <a:lnTo>
                    <a:pt x="264" y="213"/>
                  </a:lnTo>
                  <a:lnTo>
                    <a:pt x="249" y="243"/>
                  </a:lnTo>
                  <a:lnTo>
                    <a:pt x="234" y="264"/>
                  </a:lnTo>
                  <a:lnTo>
                    <a:pt x="213" y="284"/>
                  </a:lnTo>
                  <a:lnTo>
                    <a:pt x="188" y="299"/>
                  </a:lnTo>
                  <a:lnTo>
                    <a:pt x="162" y="309"/>
                  </a:lnTo>
                  <a:lnTo>
                    <a:pt x="137" y="309"/>
                  </a:lnTo>
                  <a:lnTo>
                    <a:pt x="137" y="309"/>
                  </a:lnTo>
                  <a:lnTo>
                    <a:pt x="112" y="309"/>
                  </a:lnTo>
                  <a:lnTo>
                    <a:pt x="81" y="299"/>
                  </a:lnTo>
                  <a:lnTo>
                    <a:pt x="61" y="284"/>
                  </a:lnTo>
                  <a:lnTo>
                    <a:pt x="41" y="264"/>
                  </a:lnTo>
                  <a:lnTo>
                    <a:pt x="25" y="243"/>
                  </a:lnTo>
                  <a:lnTo>
                    <a:pt x="10" y="213"/>
                  </a:lnTo>
                  <a:lnTo>
                    <a:pt x="5" y="188"/>
                  </a:lnTo>
                  <a:lnTo>
                    <a:pt x="0" y="157"/>
                  </a:lnTo>
                  <a:lnTo>
                    <a:pt x="0" y="157"/>
                  </a:lnTo>
                  <a:lnTo>
                    <a:pt x="5" y="122"/>
                  </a:lnTo>
                  <a:lnTo>
                    <a:pt x="10" y="96"/>
                  </a:lnTo>
                  <a:lnTo>
                    <a:pt x="25" y="71"/>
                  </a:lnTo>
                  <a:lnTo>
                    <a:pt x="41" y="45"/>
                  </a:lnTo>
                  <a:lnTo>
                    <a:pt x="61" y="25"/>
                  </a:lnTo>
                  <a:lnTo>
                    <a:pt x="81" y="10"/>
                  </a:lnTo>
                  <a:lnTo>
                    <a:pt x="112" y="5"/>
                  </a:lnTo>
                  <a:lnTo>
                    <a:pt x="137" y="0"/>
                  </a:lnTo>
                  <a:lnTo>
                    <a:pt x="137"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5" name="Freeform 137"/>
            <p:cNvSpPr>
              <a:spLocks/>
            </p:cNvSpPr>
            <p:nvPr/>
          </p:nvSpPr>
          <p:spPr bwMode="auto">
            <a:xfrm>
              <a:off x="4374" y="1548"/>
              <a:ext cx="264" cy="299"/>
            </a:xfrm>
            <a:custGeom>
              <a:avLst/>
              <a:gdLst>
                <a:gd name="T0" fmla="*/ 132 w 264"/>
                <a:gd name="T1" fmla="*/ 0 h 299"/>
                <a:gd name="T2" fmla="*/ 132 w 264"/>
                <a:gd name="T3" fmla="*/ 0 h 299"/>
                <a:gd name="T4" fmla="*/ 157 w 264"/>
                <a:gd name="T5" fmla="*/ 0 h 299"/>
                <a:gd name="T6" fmla="*/ 183 w 264"/>
                <a:gd name="T7" fmla="*/ 10 h 299"/>
                <a:gd name="T8" fmla="*/ 203 w 264"/>
                <a:gd name="T9" fmla="*/ 25 h 299"/>
                <a:gd name="T10" fmla="*/ 223 w 264"/>
                <a:gd name="T11" fmla="*/ 40 h 299"/>
                <a:gd name="T12" fmla="*/ 244 w 264"/>
                <a:gd name="T13" fmla="*/ 66 h 299"/>
                <a:gd name="T14" fmla="*/ 254 w 264"/>
                <a:gd name="T15" fmla="*/ 91 h 299"/>
                <a:gd name="T16" fmla="*/ 264 w 264"/>
                <a:gd name="T17" fmla="*/ 117 h 299"/>
                <a:gd name="T18" fmla="*/ 264 w 264"/>
                <a:gd name="T19" fmla="*/ 147 h 299"/>
                <a:gd name="T20" fmla="*/ 264 w 264"/>
                <a:gd name="T21" fmla="*/ 147 h 299"/>
                <a:gd name="T22" fmla="*/ 264 w 264"/>
                <a:gd name="T23" fmla="*/ 177 h 299"/>
                <a:gd name="T24" fmla="*/ 254 w 264"/>
                <a:gd name="T25" fmla="*/ 208 h 299"/>
                <a:gd name="T26" fmla="*/ 244 w 264"/>
                <a:gd name="T27" fmla="*/ 233 h 299"/>
                <a:gd name="T28" fmla="*/ 223 w 264"/>
                <a:gd name="T29" fmla="*/ 254 h 299"/>
                <a:gd name="T30" fmla="*/ 203 w 264"/>
                <a:gd name="T31" fmla="*/ 274 h 299"/>
                <a:gd name="T32" fmla="*/ 183 w 264"/>
                <a:gd name="T33" fmla="*/ 289 h 299"/>
                <a:gd name="T34" fmla="*/ 157 w 264"/>
                <a:gd name="T35" fmla="*/ 299 h 299"/>
                <a:gd name="T36" fmla="*/ 132 w 264"/>
                <a:gd name="T37" fmla="*/ 299 h 299"/>
                <a:gd name="T38" fmla="*/ 132 w 264"/>
                <a:gd name="T39" fmla="*/ 299 h 299"/>
                <a:gd name="T40" fmla="*/ 107 w 264"/>
                <a:gd name="T41" fmla="*/ 299 h 299"/>
                <a:gd name="T42" fmla="*/ 81 w 264"/>
                <a:gd name="T43" fmla="*/ 289 h 299"/>
                <a:gd name="T44" fmla="*/ 56 w 264"/>
                <a:gd name="T45" fmla="*/ 274 h 299"/>
                <a:gd name="T46" fmla="*/ 36 w 264"/>
                <a:gd name="T47" fmla="*/ 254 h 299"/>
                <a:gd name="T48" fmla="*/ 20 w 264"/>
                <a:gd name="T49" fmla="*/ 233 h 299"/>
                <a:gd name="T50" fmla="*/ 10 w 264"/>
                <a:gd name="T51" fmla="*/ 208 h 299"/>
                <a:gd name="T52" fmla="*/ 0 w 264"/>
                <a:gd name="T53" fmla="*/ 177 h 299"/>
                <a:gd name="T54" fmla="*/ 0 w 264"/>
                <a:gd name="T55" fmla="*/ 147 h 299"/>
                <a:gd name="T56" fmla="*/ 0 w 264"/>
                <a:gd name="T57" fmla="*/ 147 h 299"/>
                <a:gd name="T58" fmla="*/ 0 w 264"/>
                <a:gd name="T59" fmla="*/ 117 h 299"/>
                <a:gd name="T60" fmla="*/ 10 w 264"/>
                <a:gd name="T61" fmla="*/ 91 h 299"/>
                <a:gd name="T62" fmla="*/ 20 w 264"/>
                <a:gd name="T63" fmla="*/ 66 h 299"/>
                <a:gd name="T64" fmla="*/ 36 w 264"/>
                <a:gd name="T65" fmla="*/ 40 h 299"/>
                <a:gd name="T66" fmla="*/ 56 w 264"/>
                <a:gd name="T67" fmla="*/ 25 h 299"/>
                <a:gd name="T68" fmla="*/ 81 w 264"/>
                <a:gd name="T69" fmla="*/ 10 h 299"/>
                <a:gd name="T70" fmla="*/ 107 w 264"/>
                <a:gd name="T71" fmla="*/ 0 h 299"/>
                <a:gd name="T72" fmla="*/ 132 w 264"/>
                <a:gd name="T73" fmla="*/ 0 h 299"/>
                <a:gd name="T74" fmla="*/ 132 w 264"/>
                <a:gd name="T75"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4" h="299">
                  <a:moveTo>
                    <a:pt x="132" y="0"/>
                  </a:moveTo>
                  <a:lnTo>
                    <a:pt x="132" y="0"/>
                  </a:lnTo>
                  <a:lnTo>
                    <a:pt x="157" y="0"/>
                  </a:lnTo>
                  <a:lnTo>
                    <a:pt x="183" y="10"/>
                  </a:lnTo>
                  <a:lnTo>
                    <a:pt x="203" y="25"/>
                  </a:lnTo>
                  <a:lnTo>
                    <a:pt x="223" y="40"/>
                  </a:lnTo>
                  <a:lnTo>
                    <a:pt x="244" y="66"/>
                  </a:lnTo>
                  <a:lnTo>
                    <a:pt x="254" y="91"/>
                  </a:lnTo>
                  <a:lnTo>
                    <a:pt x="264" y="117"/>
                  </a:lnTo>
                  <a:lnTo>
                    <a:pt x="264" y="147"/>
                  </a:lnTo>
                  <a:lnTo>
                    <a:pt x="264" y="147"/>
                  </a:lnTo>
                  <a:lnTo>
                    <a:pt x="264" y="177"/>
                  </a:lnTo>
                  <a:lnTo>
                    <a:pt x="254" y="208"/>
                  </a:lnTo>
                  <a:lnTo>
                    <a:pt x="244" y="233"/>
                  </a:lnTo>
                  <a:lnTo>
                    <a:pt x="223" y="254"/>
                  </a:lnTo>
                  <a:lnTo>
                    <a:pt x="203" y="274"/>
                  </a:lnTo>
                  <a:lnTo>
                    <a:pt x="183" y="289"/>
                  </a:lnTo>
                  <a:lnTo>
                    <a:pt x="157" y="299"/>
                  </a:lnTo>
                  <a:lnTo>
                    <a:pt x="132" y="299"/>
                  </a:lnTo>
                  <a:lnTo>
                    <a:pt x="132" y="299"/>
                  </a:lnTo>
                  <a:lnTo>
                    <a:pt x="107" y="299"/>
                  </a:lnTo>
                  <a:lnTo>
                    <a:pt x="81" y="289"/>
                  </a:lnTo>
                  <a:lnTo>
                    <a:pt x="56" y="274"/>
                  </a:lnTo>
                  <a:lnTo>
                    <a:pt x="36" y="254"/>
                  </a:lnTo>
                  <a:lnTo>
                    <a:pt x="20" y="233"/>
                  </a:lnTo>
                  <a:lnTo>
                    <a:pt x="10" y="208"/>
                  </a:lnTo>
                  <a:lnTo>
                    <a:pt x="0" y="177"/>
                  </a:lnTo>
                  <a:lnTo>
                    <a:pt x="0" y="147"/>
                  </a:lnTo>
                  <a:lnTo>
                    <a:pt x="0" y="147"/>
                  </a:lnTo>
                  <a:lnTo>
                    <a:pt x="0" y="117"/>
                  </a:lnTo>
                  <a:lnTo>
                    <a:pt x="10" y="91"/>
                  </a:lnTo>
                  <a:lnTo>
                    <a:pt x="20" y="66"/>
                  </a:lnTo>
                  <a:lnTo>
                    <a:pt x="36" y="40"/>
                  </a:lnTo>
                  <a:lnTo>
                    <a:pt x="56" y="25"/>
                  </a:lnTo>
                  <a:lnTo>
                    <a:pt x="81" y="10"/>
                  </a:lnTo>
                  <a:lnTo>
                    <a:pt x="107" y="0"/>
                  </a:lnTo>
                  <a:lnTo>
                    <a:pt x="132" y="0"/>
                  </a:lnTo>
                  <a:lnTo>
                    <a:pt x="132"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6" name="Freeform 138"/>
            <p:cNvSpPr>
              <a:spLocks/>
            </p:cNvSpPr>
            <p:nvPr/>
          </p:nvSpPr>
          <p:spPr bwMode="auto">
            <a:xfrm>
              <a:off x="4374" y="1548"/>
              <a:ext cx="259" cy="294"/>
            </a:xfrm>
            <a:custGeom>
              <a:avLst/>
              <a:gdLst>
                <a:gd name="T0" fmla="*/ 132 w 259"/>
                <a:gd name="T1" fmla="*/ 0 h 294"/>
                <a:gd name="T2" fmla="*/ 132 w 259"/>
                <a:gd name="T3" fmla="*/ 0 h 294"/>
                <a:gd name="T4" fmla="*/ 157 w 259"/>
                <a:gd name="T5" fmla="*/ 5 h 294"/>
                <a:gd name="T6" fmla="*/ 183 w 259"/>
                <a:gd name="T7" fmla="*/ 15 h 294"/>
                <a:gd name="T8" fmla="*/ 203 w 259"/>
                <a:gd name="T9" fmla="*/ 25 h 294"/>
                <a:gd name="T10" fmla="*/ 223 w 259"/>
                <a:gd name="T11" fmla="*/ 46 h 294"/>
                <a:gd name="T12" fmla="*/ 239 w 259"/>
                <a:gd name="T13" fmla="*/ 66 h 294"/>
                <a:gd name="T14" fmla="*/ 249 w 259"/>
                <a:gd name="T15" fmla="*/ 91 h 294"/>
                <a:gd name="T16" fmla="*/ 259 w 259"/>
                <a:gd name="T17" fmla="*/ 117 h 294"/>
                <a:gd name="T18" fmla="*/ 259 w 259"/>
                <a:gd name="T19" fmla="*/ 147 h 294"/>
                <a:gd name="T20" fmla="*/ 259 w 259"/>
                <a:gd name="T21" fmla="*/ 147 h 294"/>
                <a:gd name="T22" fmla="*/ 259 w 259"/>
                <a:gd name="T23" fmla="*/ 177 h 294"/>
                <a:gd name="T24" fmla="*/ 249 w 259"/>
                <a:gd name="T25" fmla="*/ 203 h 294"/>
                <a:gd name="T26" fmla="*/ 239 w 259"/>
                <a:gd name="T27" fmla="*/ 228 h 294"/>
                <a:gd name="T28" fmla="*/ 223 w 259"/>
                <a:gd name="T29" fmla="*/ 254 h 294"/>
                <a:gd name="T30" fmla="*/ 203 w 259"/>
                <a:gd name="T31" fmla="*/ 269 h 294"/>
                <a:gd name="T32" fmla="*/ 183 w 259"/>
                <a:gd name="T33" fmla="*/ 284 h 294"/>
                <a:gd name="T34" fmla="*/ 157 w 259"/>
                <a:gd name="T35" fmla="*/ 294 h 294"/>
                <a:gd name="T36" fmla="*/ 132 w 259"/>
                <a:gd name="T37" fmla="*/ 294 h 294"/>
                <a:gd name="T38" fmla="*/ 132 w 259"/>
                <a:gd name="T39" fmla="*/ 294 h 294"/>
                <a:gd name="T40" fmla="*/ 107 w 259"/>
                <a:gd name="T41" fmla="*/ 294 h 294"/>
                <a:gd name="T42" fmla="*/ 81 w 259"/>
                <a:gd name="T43" fmla="*/ 284 h 294"/>
                <a:gd name="T44" fmla="*/ 61 w 259"/>
                <a:gd name="T45" fmla="*/ 269 h 294"/>
                <a:gd name="T46" fmla="*/ 41 w 259"/>
                <a:gd name="T47" fmla="*/ 254 h 294"/>
                <a:gd name="T48" fmla="*/ 25 w 259"/>
                <a:gd name="T49" fmla="*/ 228 h 294"/>
                <a:gd name="T50" fmla="*/ 10 w 259"/>
                <a:gd name="T51" fmla="*/ 203 h 294"/>
                <a:gd name="T52" fmla="*/ 5 w 259"/>
                <a:gd name="T53" fmla="*/ 177 h 294"/>
                <a:gd name="T54" fmla="*/ 0 w 259"/>
                <a:gd name="T55" fmla="*/ 147 h 294"/>
                <a:gd name="T56" fmla="*/ 0 w 259"/>
                <a:gd name="T57" fmla="*/ 147 h 294"/>
                <a:gd name="T58" fmla="*/ 5 w 259"/>
                <a:gd name="T59" fmla="*/ 117 h 294"/>
                <a:gd name="T60" fmla="*/ 10 w 259"/>
                <a:gd name="T61" fmla="*/ 91 h 294"/>
                <a:gd name="T62" fmla="*/ 25 w 259"/>
                <a:gd name="T63" fmla="*/ 66 h 294"/>
                <a:gd name="T64" fmla="*/ 41 w 259"/>
                <a:gd name="T65" fmla="*/ 46 h 294"/>
                <a:gd name="T66" fmla="*/ 61 w 259"/>
                <a:gd name="T67" fmla="*/ 25 h 294"/>
                <a:gd name="T68" fmla="*/ 81 w 259"/>
                <a:gd name="T69" fmla="*/ 15 h 294"/>
                <a:gd name="T70" fmla="*/ 107 w 259"/>
                <a:gd name="T71" fmla="*/ 5 h 294"/>
                <a:gd name="T72" fmla="*/ 132 w 259"/>
                <a:gd name="T73" fmla="*/ 0 h 294"/>
                <a:gd name="T74" fmla="*/ 132 w 259"/>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294">
                  <a:moveTo>
                    <a:pt x="132" y="0"/>
                  </a:moveTo>
                  <a:lnTo>
                    <a:pt x="132" y="0"/>
                  </a:lnTo>
                  <a:lnTo>
                    <a:pt x="157" y="5"/>
                  </a:lnTo>
                  <a:lnTo>
                    <a:pt x="183" y="15"/>
                  </a:lnTo>
                  <a:lnTo>
                    <a:pt x="203" y="25"/>
                  </a:lnTo>
                  <a:lnTo>
                    <a:pt x="223" y="46"/>
                  </a:lnTo>
                  <a:lnTo>
                    <a:pt x="239" y="66"/>
                  </a:lnTo>
                  <a:lnTo>
                    <a:pt x="249" y="91"/>
                  </a:lnTo>
                  <a:lnTo>
                    <a:pt x="259" y="117"/>
                  </a:lnTo>
                  <a:lnTo>
                    <a:pt x="259" y="147"/>
                  </a:lnTo>
                  <a:lnTo>
                    <a:pt x="259" y="147"/>
                  </a:lnTo>
                  <a:lnTo>
                    <a:pt x="259" y="177"/>
                  </a:lnTo>
                  <a:lnTo>
                    <a:pt x="249" y="203"/>
                  </a:lnTo>
                  <a:lnTo>
                    <a:pt x="239" y="228"/>
                  </a:lnTo>
                  <a:lnTo>
                    <a:pt x="223" y="254"/>
                  </a:lnTo>
                  <a:lnTo>
                    <a:pt x="203" y="269"/>
                  </a:lnTo>
                  <a:lnTo>
                    <a:pt x="183" y="284"/>
                  </a:lnTo>
                  <a:lnTo>
                    <a:pt x="157" y="294"/>
                  </a:lnTo>
                  <a:lnTo>
                    <a:pt x="132" y="294"/>
                  </a:lnTo>
                  <a:lnTo>
                    <a:pt x="132" y="294"/>
                  </a:lnTo>
                  <a:lnTo>
                    <a:pt x="107" y="294"/>
                  </a:lnTo>
                  <a:lnTo>
                    <a:pt x="81" y="284"/>
                  </a:lnTo>
                  <a:lnTo>
                    <a:pt x="61" y="269"/>
                  </a:lnTo>
                  <a:lnTo>
                    <a:pt x="41" y="254"/>
                  </a:lnTo>
                  <a:lnTo>
                    <a:pt x="25" y="228"/>
                  </a:lnTo>
                  <a:lnTo>
                    <a:pt x="10" y="203"/>
                  </a:lnTo>
                  <a:lnTo>
                    <a:pt x="5" y="177"/>
                  </a:lnTo>
                  <a:lnTo>
                    <a:pt x="0" y="147"/>
                  </a:lnTo>
                  <a:lnTo>
                    <a:pt x="0" y="147"/>
                  </a:lnTo>
                  <a:lnTo>
                    <a:pt x="5" y="117"/>
                  </a:lnTo>
                  <a:lnTo>
                    <a:pt x="10" y="91"/>
                  </a:lnTo>
                  <a:lnTo>
                    <a:pt x="25" y="66"/>
                  </a:lnTo>
                  <a:lnTo>
                    <a:pt x="41" y="46"/>
                  </a:lnTo>
                  <a:lnTo>
                    <a:pt x="61" y="25"/>
                  </a:lnTo>
                  <a:lnTo>
                    <a:pt x="81" y="15"/>
                  </a:lnTo>
                  <a:lnTo>
                    <a:pt x="107" y="5"/>
                  </a:lnTo>
                  <a:lnTo>
                    <a:pt x="132" y="0"/>
                  </a:lnTo>
                  <a:lnTo>
                    <a:pt x="132"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7" name="Freeform 139"/>
            <p:cNvSpPr>
              <a:spLocks/>
            </p:cNvSpPr>
            <p:nvPr/>
          </p:nvSpPr>
          <p:spPr bwMode="auto">
            <a:xfrm>
              <a:off x="3826" y="1629"/>
              <a:ext cx="335" cy="416"/>
            </a:xfrm>
            <a:custGeom>
              <a:avLst/>
              <a:gdLst>
                <a:gd name="T0" fmla="*/ 106 w 335"/>
                <a:gd name="T1" fmla="*/ 51 h 416"/>
                <a:gd name="T2" fmla="*/ 106 w 335"/>
                <a:gd name="T3" fmla="*/ 51 h 416"/>
                <a:gd name="T4" fmla="*/ 127 w 335"/>
                <a:gd name="T5" fmla="*/ 25 h 416"/>
                <a:gd name="T6" fmla="*/ 147 w 335"/>
                <a:gd name="T7" fmla="*/ 10 h 416"/>
                <a:gd name="T8" fmla="*/ 167 w 335"/>
                <a:gd name="T9" fmla="*/ 0 h 416"/>
                <a:gd name="T10" fmla="*/ 183 w 335"/>
                <a:gd name="T11" fmla="*/ 0 h 416"/>
                <a:gd name="T12" fmla="*/ 203 w 335"/>
                <a:gd name="T13" fmla="*/ 5 h 416"/>
                <a:gd name="T14" fmla="*/ 218 w 335"/>
                <a:gd name="T15" fmla="*/ 10 h 416"/>
                <a:gd name="T16" fmla="*/ 233 w 335"/>
                <a:gd name="T17" fmla="*/ 25 h 416"/>
                <a:gd name="T18" fmla="*/ 244 w 335"/>
                <a:gd name="T19" fmla="*/ 41 h 416"/>
                <a:gd name="T20" fmla="*/ 274 w 335"/>
                <a:gd name="T21" fmla="*/ 81 h 416"/>
                <a:gd name="T22" fmla="*/ 294 w 335"/>
                <a:gd name="T23" fmla="*/ 127 h 416"/>
                <a:gd name="T24" fmla="*/ 315 w 335"/>
                <a:gd name="T25" fmla="*/ 162 h 416"/>
                <a:gd name="T26" fmla="*/ 335 w 335"/>
                <a:gd name="T27" fmla="*/ 193 h 416"/>
                <a:gd name="T28" fmla="*/ 335 w 335"/>
                <a:gd name="T29" fmla="*/ 193 h 416"/>
                <a:gd name="T30" fmla="*/ 320 w 335"/>
                <a:gd name="T31" fmla="*/ 218 h 416"/>
                <a:gd name="T32" fmla="*/ 304 w 335"/>
                <a:gd name="T33" fmla="*/ 254 h 416"/>
                <a:gd name="T34" fmla="*/ 289 w 335"/>
                <a:gd name="T35" fmla="*/ 294 h 416"/>
                <a:gd name="T36" fmla="*/ 269 w 335"/>
                <a:gd name="T37" fmla="*/ 335 h 416"/>
                <a:gd name="T38" fmla="*/ 238 w 335"/>
                <a:gd name="T39" fmla="*/ 371 h 416"/>
                <a:gd name="T40" fmla="*/ 223 w 335"/>
                <a:gd name="T41" fmla="*/ 386 h 416"/>
                <a:gd name="T42" fmla="*/ 203 w 335"/>
                <a:gd name="T43" fmla="*/ 401 h 416"/>
                <a:gd name="T44" fmla="*/ 183 w 335"/>
                <a:gd name="T45" fmla="*/ 406 h 416"/>
                <a:gd name="T46" fmla="*/ 157 w 335"/>
                <a:gd name="T47" fmla="*/ 416 h 416"/>
                <a:gd name="T48" fmla="*/ 127 w 335"/>
                <a:gd name="T49" fmla="*/ 416 h 416"/>
                <a:gd name="T50" fmla="*/ 96 w 335"/>
                <a:gd name="T51" fmla="*/ 416 h 416"/>
                <a:gd name="T52" fmla="*/ 96 w 335"/>
                <a:gd name="T53" fmla="*/ 416 h 416"/>
                <a:gd name="T54" fmla="*/ 71 w 335"/>
                <a:gd name="T55" fmla="*/ 406 h 416"/>
                <a:gd name="T56" fmla="*/ 46 w 335"/>
                <a:gd name="T57" fmla="*/ 391 h 416"/>
                <a:gd name="T58" fmla="*/ 30 w 335"/>
                <a:gd name="T59" fmla="*/ 371 h 416"/>
                <a:gd name="T60" fmla="*/ 15 w 335"/>
                <a:gd name="T61" fmla="*/ 340 h 416"/>
                <a:gd name="T62" fmla="*/ 5 w 335"/>
                <a:gd name="T63" fmla="*/ 305 h 416"/>
                <a:gd name="T64" fmla="*/ 0 w 335"/>
                <a:gd name="T65" fmla="*/ 269 h 416"/>
                <a:gd name="T66" fmla="*/ 5 w 335"/>
                <a:gd name="T67" fmla="*/ 228 h 416"/>
                <a:gd name="T68" fmla="*/ 10 w 335"/>
                <a:gd name="T69" fmla="*/ 188 h 416"/>
                <a:gd name="T70" fmla="*/ 10 w 335"/>
                <a:gd name="T71" fmla="*/ 188 h 416"/>
                <a:gd name="T72" fmla="*/ 10 w 335"/>
                <a:gd name="T73" fmla="*/ 122 h 416"/>
                <a:gd name="T74" fmla="*/ 15 w 335"/>
                <a:gd name="T75" fmla="*/ 61 h 416"/>
                <a:gd name="T76" fmla="*/ 15 w 335"/>
                <a:gd name="T77" fmla="*/ 41 h 416"/>
                <a:gd name="T78" fmla="*/ 20 w 335"/>
                <a:gd name="T79" fmla="*/ 25 h 416"/>
                <a:gd name="T80" fmla="*/ 30 w 335"/>
                <a:gd name="T81" fmla="*/ 15 h 416"/>
                <a:gd name="T82" fmla="*/ 40 w 335"/>
                <a:gd name="T83" fmla="*/ 5 h 416"/>
                <a:gd name="T84" fmla="*/ 40 w 335"/>
                <a:gd name="T85" fmla="*/ 5 h 416"/>
                <a:gd name="T86" fmla="*/ 51 w 335"/>
                <a:gd name="T87" fmla="*/ 5 h 416"/>
                <a:gd name="T88" fmla="*/ 66 w 335"/>
                <a:gd name="T89" fmla="*/ 10 h 416"/>
                <a:gd name="T90" fmla="*/ 86 w 335"/>
                <a:gd name="T91" fmla="*/ 25 h 416"/>
                <a:gd name="T92" fmla="*/ 106 w 335"/>
                <a:gd name="T93" fmla="*/ 51 h 416"/>
                <a:gd name="T94" fmla="*/ 106 w 335"/>
                <a:gd name="T95" fmla="*/ 5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5" h="416">
                  <a:moveTo>
                    <a:pt x="106" y="51"/>
                  </a:moveTo>
                  <a:lnTo>
                    <a:pt x="106" y="51"/>
                  </a:lnTo>
                  <a:lnTo>
                    <a:pt x="127" y="25"/>
                  </a:lnTo>
                  <a:lnTo>
                    <a:pt x="147" y="10"/>
                  </a:lnTo>
                  <a:lnTo>
                    <a:pt x="167" y="0"/>
                  </a:lnTo>
                  <a:lnTo>
                    <a:pt x="183" y="0"/>
                  </a:lnTo>
                  <a:lnTo>
                    <a:pt x="203" y="5"/>
                  </a:lnTo>
                  <a:lnTo>
                    <a:pt x="218" y="10"/>
                  </a:lnTo>
                  <a:lnTo>
                    <a:pt x="233" y="25"/>
                  </a:lnTo>
                  <a:lnTo>
                    <a:pt x="244" y="41"/>
                  </a:lnTo>
                  <a:lnTo>
                    <a:pt x="274" y="81"/>
                  </a:lnTo>
                  <a:lnTo>
                    <a:pt x="294" y="127"/>
                  </a:lnTo>
                  <a:lnTo>
                    <a:pt x="315" y="162"/>
                  </a:lnTo>
                  <a:lnTo>
                    <a:pt x="335" y="193"/>
                  </a:lnTo>
                  <a:lnTo>
                    <a:pt x="335" y="193"/>
                  </a:lnTo>
                  <a:lnTo>
                    <a:pt x="320" y="218"/>
                  </a:lnTo>
                  <a:lnTo>
                    <a:pt x="304" y="254"/>
                  </a:lnTo>
                  <a:lnTo>
                    <a:pt x="289" y="294"/>
                  </a:lnTo>
                  <a:lnTo>
                    <a:pt x="269" y="335"/>
                  </a:lnTo>
                  <a:lnTo>
                    <a:pt x="238" y="371"/>
                  </a:lnTo>
                  <a:lnTo>
                    <a:pt x="223" y="386"/>
                  </a:lnTo>
                  <a:lnTo>
                    <a:pt x="203" y="401"/>
                  </a:lnTo>
                  <a:lnTo>
                    <a:pt x="183" y="406"/>
                  </a:lnTo>
                  <a:lnTo>
                    <a:pt x="157" y="416"/>
                  </a:lnTo>
                  <a:lnTo>
                    <a:pt x="127" y="416"/>
                  </a:lnTo>
                  <a:lnTo>
                    <a:pt x="96" y="416"/>
                  </a:lnTo>
                  <a:lnTo>
                    <a:pt x="96" y="416"/>
                  </a:lnTo>
                  <a:lnTo>
                    <a:pt x="71" y="406"/>
                  </a:lnTo>
                  <a:lnTo>
                    <a:pt x="46" y="391"/>
                  </a:lnTo>
                  <a:lnTo>
                    <a:pt x="30" y="371"/>
                  </a:lnTo>
                  <a:lnTo>
                    <a:pt x="15" y="340"/>
                  </a:lnTo>
                  <a:lnTo>
                    <a:pt x="5" y="305"/>
                  </a:lnTo>
                  <a:lnTo>
                    <a:pt x="0" y="269"/>
                  </a:lnTo>
                  <a:lnTo>
                    <a:pt x="5" y="228"/>
                  </a:lnTo>
                  <a:lnTo>
                    <a:pt x="10" y="188"/>
                  </a:lnTo>
                  <a:lnTo>
                    <a:pt x="10" y="188"/>
                  </a:lnTo>
                  <a:lnTo>
                    <a:pt x="10" y="122"/>
                  </a:lnTo>
                  <a:lnTo>
                    <a:pt x="15" y="61"/>
                  </a:lnTo>
                  <a:lnTo>
                    <a:pt x="15" y="41"/>
                  </a:lnTo>
                  <a:lnTo>
                    <a:pt x="20" y="25"/>
                  </a:lnTo>
                  <a:lnTo>
                    <a:pt x="30" y="15"/>
                  </a:lnTo>
                  <a:lnTo>
                    <a:pt x="40" y="5"/>
                  </a:lnTo>
                  <a:lnTo>
                    <a:pt x="40" y="5"/>
                  </a:lnTo>
                  <a:lnTo>
                    <a:pt x="51" y="5"/>
                  </a:lnTo>
                  <a:lnTo>
                    <a:pt x="66" y="10"/>
                  </a:lnTo>
                  <a:lnTo>
                    <a:pt x="86" y="25"/>
                  </a:lnTo>
                  <a:lnTo>
                    <a:pt x="106" y="51"/>
                  </a:lnTo>
                  <a:lnTo>
                    <a:pt x="106" y="51"/>
                  </a:lnTo>
                  <a:close/>
                </a:path>
              </a:pathLst>
            </a:cu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8" name="Freeform 140"/>
            <p:cNvSpPr>
              <a:spLocks/>
            </p:cNvSpPr>
            <p:nvPr/>
          </p:nvSpPr>
          <p:spPr bwMode="auto">
            <a:xfrm>
              <a:off x="3851" y="1710"/>
              <a:ext cx="244" cy="224"/>
            </a:xfrm>
            <a:custGeom>
              <a:avLst/>
              <a:gdLst>
                <a:gd name="T0" fmla="*/ 81 w 244"/>
                <a:gd name="T1" fmla="*/ 0 h 224"/>
                <a:gd name="T2" fmla="*/ 81 w 244"/>
                <a:gd name="T3" fmla="*/ 0 h 224"/>
                <a:gd name="T4" fmla="*/ 102 w 244"/>
                <a:gd name="T5" fmla="*/ 5 h 224"/>
                <a:gd name="T6" fmla="*/ 122 w 244"/>
                <a:gd name="T7" fmla="*/ 15 h 224"/>
                <a:gd name="T8" fmla="*/ 147 w 244"/>
                <a:gd name="T9" fmla="*/ 26 h 224"/>
                <a:gd name="T10" fmla="*/ 168 w 244"/>
                <a:gd name="T11" fmla="*/ 41 h 224"/>
                <a:gd name="T12" fmla="*/ 208 w 244"/>
                <a:gd name="T13" fmla="*/ 81 h 224"/>
                <a:gd name="T14" fmla="*/ 244 w 244"/>
                <a:gd name="T15" fmla="*/ 122 h 224"/>
                <a:gd name="T16" fmla="*/ 244 w 244"/>
                <a:gd name="T17" fmla="*/ 122 h 224"/>
                <a:gd name="T18" fmla="*/ 213 w 244"/>
                <a:gd name="T19" fmla="*/ 158 h 224"/>
                <a:gd name="T20" fmla="*/ 183 w 244"/>
                <a:gd name="T21" fmla="*/ 188 h 224"/>
                <a:gd name="T22" fmla="*/ 173 w 244"/>
                <a:gd name="T23" fmla="*/ 203 h 224"/>
                <a:gd name="T24" fmla="*/ 153 w 244"/>
                <a:gd name="T25" fmla="*/ 213 h 224"/>
                <a:gd name="T26" fmla="*/ 137 w 244"/>
                <a:gd name="T27" fmla="*/ 218 h 224"/>
                <a:gd name="T28" fmla="*/ 117 w 244"/>
                <a:gd name="T29" fmla="*/ 224 h 224"/>
                <a:gd name="T30" fmla="*/ 117 w 244"/>
                <a:gd name="T31" fmla="*/ 224 h 224"/>
                <a:gd name="T32" fmla="*/ 71 w 244"/>
                <a:gd name="T33" fmla="*/ 224 h 224"/>
                <a:gd name="T34" fmla="*/ 51 w 244"/>
                <a:gd name="T35" fmla="*/ 218 h 224"/>
                <a:gd name="T36" fmla="*/ 31 w 244"/>
                <a:gd name="T37" fmla="*/ 208 h 224"/>
                <a:gd name="T38" fmla="*/ 15 w 244"/>
                <a:gd name="T39" fmla="*/ 193 h 224"/>
                <a:gd name="T40" fmla="*/ 5 w 244"/>
                <a:gd name="T41" fmla="*/ 173 h 224"/>
                <a:gd name="T42" fmla="*/ 0 w 244"/>
                <a:gd name="T43" fmla="*/ 147 h 224"/>
                <a:gd name="T44" fmla="*/ 5 w 244"/>
                <a:gd name="T45" fmla="*/ 112 h 224"/>
                <a:gd name="T46" fmla="*/ 5 w 244"/>
                <a:gd name="T47" fmla="*/ 112 h 224"/>
                <a:gd name="T48" fmla="*/ 10 w 244"/>
                <a:gd name="T49" fmla="*/ 66 h 224"/>
                <a:gd name="T50" fmla="*/ 15 w 244"/>
                <a:gd name="T51" fmla="*/ 51 h 224"/>
                <a:gd name="T52" fmla="*/ 26 w 244"/>
                <a:gd name="T53" fmla="*/ 31 h 224"/>
                <a:gd name="T54" fmla="*/ 36 w 244"/>
                <a:gd name="T55" fmla="*/ 21 h 224"/>
                <a:gd name="T56" fmla="*/ 46 w 244"/>
                <a:gd name="T57" fmla="*/ 10 h 224"/>
                <a:gd name="T58" fmla="*/ 61 w 244"/>
                <a:gd name="T59" fmla="*/ 5 h 224"/>
                <a:gd name="T60" fmla="*/ 81 w 244"/>
                <a:gd name="T61" fmla="*/ 0 h 224"/>
                <a:gd name="T62" fmla="*/ 81 w 244"/>
                <a:gd name="T6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 h="224">
                  <a:moveTo>
                    <a:pt x="81" y="0"/>
                  </a:moveTo>
                  <a:lnTo>
                    <a:pt x="81" y="0"/>
                  </a:lnTo>
                  <a:lnTo>
                    <a:pt x="102" y="5"/>
                  </a:lnTo>
                  <a:lnTo>
                    <a:pt x="122" y="15"/>
                  </a:lnTo>
                  <a:lnTo>
                    <a:pt x="147" y="26"/>
                  </a:lnTo>
                  <a:lnTo>
                    <a:pt x="168" y="41"/>
                  </a:lnTo>
                  <a:lnTo>
                    <a:pt x="208" y="81"/>
                  </a:lnTo>
                  <a:lnTo>
                    <a:pt x="244" y="122"/>
                  </a:lnTo>
                  <a:lnTo>
                    <a:pt x="244" y="122"/>
                  </a:lnTo>
                  <a:lnTo>
                    <a:pt x="213" y="158"/>
                  </a:lnTo>
                  <a:lnTo>
                    <a:pt x="183" y="188"/>
                  </a:lnTo>
                  <a:lnTo>
                    <a:pt x="173" y="203"/>
                  </a:lnTo>
                  <a:lnTo>
                    <a:pt x="153" y="213"/>
                  </a:lnTo>
                  <a:lnTo>
                    <a:pt x="137" y="218"/>
                  </a:lnTo>
                  <a:lnTo>
                    <a:pt x="117" y="224"/>
                  </a:lnTo>
                  <a:lnTo>
                    <a:pt x="117" y="224"/>
                  </a:lnTo>
                  <a:lnTo>
                    <a:pt x="71" y="224"/>
                  </a:lnTo>
                  <a:lnTo>
                    <a:pt x="51" y="218"/>
                  </a:lnTo>
                  <a:lnTo>
                    <a:pt x="31" y="208"/>
                  </a:lnTo>
                  <a:lnTo>
                    <a:pt x="15" y="193"/>
                  </a:lnTo>
                  <a:lnTo>
                    <a:pt x="5" y="173"/>
                  </a:lnTo>
                  <a:lnTo>
                    <a:pt x="0" y="147"/>
                  </a:lnTo>
                  <a:lnTo>
                    <a:pt x="5" y="112"/>
                  </a:lnTo>
                  <a:lnTo>
                    <a:pt x="5" y="112"/>
                  </a:lnTo>
                  <a:lnTo>
                    <a:pt x="10" y="66"/>
                  </a:lnTo>
                  <a:lnTo>
                    <a:pt x="15" y="51"/>
                  </a:lnTo>
                  <a:lnTo>
                    <a:pt x="26" y="31"/>
                  </a:lnTo>
                  <a:lnTo>
                    <a:pt x="36" y="21"/>
                  </a:lnTo>
                  <a:lnTo>
                    <a:pt x="46" y="10"/>
                  </a:lnTo>
                  <a:lnTo>
                    <a:pt x="61" y="5"/>
                  </a:lnTo>
                  <a:lnTo>
                    <a:pt x="81" y="0"/>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9" name="Freeform 141"/>
            <p:cNvSpPr>
              <a:spLocks/>
            </p:cNvSpPr>
            <p:nvPr/>
          </p:nvSpPr>
          <p:spPr bwMode="auto">
            <a:xfrm>
              <a:off x="3618" y="1741"/>
              <a:ext cx="45" cy="127"/>
            </a:xfrm>
            <a:custGeom>
              <a:avLst/>
              <a:gdLst>
                <a:gd name="T0" fmla="*/ 40 w 45"/>
                <a:gd name="T1" fmla="*/ 0 h 127"/>
                <a:gd name="T2" fmla="*/ 40 w 45"/>
                <a:gd name="T3" fmla="*/ 0 h 127"/>
                <a:gd name="T4" fmla="*/ 35 w 45"/>
                <a:gd name="T5" fmla="*/ 20 h 127"/>
                <a:gd name="T6" fmla="*/ 35 w 45"/>
                <a:gd name="T7" fmla="*/ 35 h 127"/>
                <a:gd name="T8" fmla="*/ 35 w 45"/>
                <a:gd name="T9" fmla="*/ 50 h 127"/>
                <a:gd name="T10" fmla="*/ 35 w 45"/>
                <a:gd name="T11" fmla="*/ 50 h 127"/>
                <a:gd name="T12" fmla="*/ 45 w 45"/>
                <a:gd name="T13" fmla="*/ 71 h 127"/>
                <a:gd name="T14" fmla="*/ 45 w 45"/>
                <a:gd name="T15" fmla="*/ 81 h 127"/>
                <a:gd name="T16" fmla="*/ 40 w 45"/>
                <a:gd name="T17" fmla="*/ 91 h 127"/>
                <a:gd name="T18" fmla="*/ 40 w 45"/>
                <a:gd name="T19" fmla="*/ 91 h 127"/>
                <a:gd name="T20" fmla="*/ 20 w 45"/>
                <a:gd name="T21" fmla="*/ 127 h 127"/>
                <a:gd name="T22" fmla="*/ 20 w 45"/>
                <a:gd name="T23" fmla="*/ 127 h 127"/>
                <a:gd name="T24" fmla="*/ 10 w 45"/>
                <a:gd name="T25" fmla="*/ 96 h 127"/>
                <a:gd name="T26" fmla="*/ 10 w 45"/>
                <a:gd name="T27" fmla="*/ 96 h 127"/>
                <a:gd name="T28" fmla="*/ 0 w 45"/>
                <a:gd name="T29" fmla="*/ 71 h 127"/>
                <a:gd name="T30" fmla="*/ 0 w 45"/>
                <a:gd name="T31" fmla="*/ 56 h 127"/>
                <a:gd name="T32" fmla="*/ 5 w 45"/>
                <a:gd name="T33" fmla="*/ 40 h 127"/>
                <a:gd name="T34" fmla="*/ 5 w 45"/>
                <a:gd name="T35" fmla="*/ 40 h 127"/>
                <a:gd name="T36" fmla="*/ 25 w 45"/>
                <a:gd name="T37" fmla="*/ 15 h 127"/>
                <a:gd name="T38" fmla="*/ 40 w 45"/>
                <a:gd name="T39" fmla="*/ 0 h 127"/>
                <a:gd name="T40" fmla="*/ 40 w 45"/>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127">
                  <a:moveTo>
                    <a:pt x="40" y="0"/>
                  </a:moveTo>
                  <a:lnTo>
                    <a:pt x="40" y="0"/>
                  </a:lnTo>
                  <a:lnTo>
                    <a:pt x="35" y="20"/>
                  </a:lnTo>
                  <a:lnTo>
                    <a:pt x="35" y="35"/>
                  </a:lnTo>
                  <a:lnTo>
                    <a:pt x="35" y="50"/>
                  </a:lnTo>
                  <a:lnTo>
                    <a:pt x="35" y="50"/>
                  </a:lnTo>
                  <a:lnTo>
                    <a:pt x="45" y="71"/>
                  </a:lnTo>
                  <a:lnTo>
                    <a:pt x="45" y="81"/>
                  </a:lnTo>
                  <a:lnTo>
                    <a:pt x="40" y="91"/>
                  </a:lnTo>
                  <a:lnTo>
                    <a:pt x="40" y="91"/>
                  </a:lnTo>
                  <a:lnTo>
                    <a:pt x="20" y="127"/>
                  </a:lnTo>
                  <a:lnTo>
                    <a:pt x="20" y="127"/>
                  </a:lnTo>
                  <a:lnTo>
                    <a:pt x="10" y="96"/>
                  </a:lnTo>
                  <a:lnTo>
                    <a:pt x="10" y="96"/>
                  </a:lnTo>
                  <a:lnTo>
                    <a:pt x="0" y="71"/>
                  </a:lnTo>
                  <a:lnTo>
                    <a:pt x="0" y="56"/>
                  </a:lnTo>
                  <a:lnTo>
                    <a:pt x="5" y="40"/>
                  </a:lnTo>
                  <a:lnTo>
                    <a:pt x="5" y="40"/>
                  </a:lnTo>
                  <a:lnTo>
                    <a:pt x="25" y="15"/>
                  </a:lnTo>
                  <a:lnTo>
                    <a:pt x="40" y="0"/>
                  </a:lnTo>
                  <a:lnTo>
                    <a:pt x="4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0" name="Freeform 142"/>
            <p:cNvSpPr>
              <a:spLocks/>
            </p:cNvSpPr>
            <p:nvPr/>
          </p:nvSpPr>
          <p:spPr bwMode="auto">
            <a:xfrm>
              <a:off x="3973" y="1233"/>
              <a:ext cx="36" cy="31"/>
            </a:xfrm>
            <a:custGeom>
              <a:avLst/>
              <a:gdLst>
                <a:gd name="T0" fmla="*/ 36 w 36"/>
                <a:gd name="T1" fmla="*/ 15 h 31"/>
                <a:gd name="T2" fmla="*/ 36 w 36"/>
                <a:gd name="T3" fmla="*/ 15 h 31"/>
                <a:gd name="T4" fmla="*/ 31 w 36"/>
                <a:gd name="T5" fmla="*/ 26 h 31"/>
                <a:gd name="T6" fmla="*/ 15 w 36"/>
                <a:gd name="T7" fmla="*/ 31 h 31"/>
                <a:gd name="T8" fmla="*/ 15 w 36"/>
                <a:gd name="T9" fmla="*/ 31 h 31"/>
                <a:gd name="T10" fmla="*/ 5 w 36"/>
                <a:gd name="T11" fmla="*/ 26 h 31"/>
                <a:gd name="T12" fmla="*/ 0 w 36"/>
                <a:gd name="T13" fmla="*/ 15 h 31"/>
                <a:gd name="T14" fmla="*/ 0 w 36"/>
                <a:gd name="T15" fmla="*/ 15 h 31"/>
                <a:gd name="T16" fmla="*/ 5 w 36"/>
                <a:gd name="T17" fmla="*/ 0 h 31"/>
                <a:gd name="T18" fmla="*/ 15 w 36"/>
                <a:gd name="T19" fmla="*/ 0 h 31"/>
                <a:gd name="T20" fmla="*/ 15 w 36"/>
                <a:gd name="T21" fmla="*/ 0 h 31"/>
                <a:gd name="T22" fmla="*/ 31 w 36"/>
                <a:gd name="T23" fmla="*/ 0 h 31"/>
                <a:gd name="T24" fmla="*/ 36 w 36"/>
                <a:gd name="T25" fmla="*/ 15 h 31"/>
                <a:gd name="T26" fmla="*/ 36 w 36"/>
                <a:gd name="T2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1">
                  <a:moveTo>
                    <a:pt x="36" y="15"/>
                  </a:moveTo>
                  <a:lnTo>
                    <a:pt x="36" y="15"/>
                  </a:lnTo>
                  <a:lnTo>
                    <a:pt x="31" y="26"/>
                  </a:lnTo>
                  <a:lnTo>
                    <a:pt x="15" y="31"/>
                  </a:lnTo>
                  <a:lnTo>
                    <a:pt x="15" y="31"/>
                  </a:lnTo>
                  <a:lnTo>
                    <a:pt x="5" y="26"/>
                  </a:lnTo>
                  <a:lnTo>
                    <a:pt x="0" y="15"/>
                  </a:lnTo>
                  <a:lnTo>
                    <a:pt x="0" y="15"/>
                  </a:lnTo>
                  <a:lnTo>
                    <a:pt x="5" y="0"/>
                  </a:lnTo>
                  <a:lnTo>
                    <a:pt x="15" y="0"/>
                  </a:lnTo>
                  <a:lnTo>
                    <a:pt x="15" y="0"/>
                  </a:lnTo>
                  <a:lnTo>
                    <a:pt x="31" y="0"/>
                  </a:lnTo>
                  <a:lnTo>
                    <a:pt x="36" y="15"/>
                  </a:lnTo>
                  <a:lnTo>
                    <a:pt x="3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1" name="Freeform 143"/>
            <p:cNvSpPr>
              <a:spLocks/>
            </p:cNvSpPr>
            <p:nvPr/>
          </p:nvSpPr>
          <p:spPr bwMode="auto">
            <a:xfrm>
              <a:off x="4521" y="1299"/>
              <a:ext cx="36" cy="31"/>
            </a:xfrm>
            <a:custGeom>
              <a:avLst/>
              <a:gdLst>
                <a:gd name="T0" fmla="*/ 36 w 36"/>
                <a:gd name="T1" fmla="*/ 15 h 31"/>
                <a:gd name="T2" fmla="*/ 36 w 36"/>
                <a:gd name="T3" fmla="*/ 15 h 31"/>
                <a:gd name="T4" fmla="*/ 31 w 36"/>
                <a:gd name="T5" fmla="*/ 26 h 31"/>
                <a:gd name="T6" fmla="*/ 16 w 36"/>
                <a:gd name="T7" fmla="*/ 31 h 31"/>
                <a:gd name="T8" fmla="*/ 16 w 36"/>
                <a:gd name="T9" fmla="*/ 31 h 31"/>
                <a:gd name="T10" fmla="*/ 5 w 36"/>
                <a:gd name="T11" fmla="*/ 26 h 31"/>
                <a:gd name="T12" fmla="*/ 0 w 36"/>
                <a:gd name="T13" fmla="*/ 15 h 31"/>
                <a:gd name="T14" fmla="*/ 0 w 36"/>
                <a:gd name="T15" fmla="*/ 15 h 31"/>
                <a:gd name="T16" fmla="*/ 5 w 36"/>
                <a:gd name="T17" fmla="*/ 0 h 31"/>
                <a:gd name="T18" fmla="*/ 16 w 36"/>
                <a:gd name="T19" fmla="*/ 0 h 31"/>
                <a:gd name="T20" fmla="*/ 16 w 36"/>
                <a:gd name="T21" fmla="*/ 0 h 31"/>
                <a:gd name="T22" fmla="*/ 31 w 36"/>
                <a:gd name="T23" fmla="*/ 0 h 31"/>
                <a:gd name="T24" fmla="*/ 36 w 36"/>
                <a:gd name="T25" fmla="*/ 15 h 31"/>
                <a:gd name="T26" fmla="*/ 36 w 36"/>
                <a:gd name="T2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1">
                  <a:moveTo>
                    <a:pt x="36" y="15"/>
                  </a:moveTo>
                  <a:lnTo>
                    <a:pt x="36" y="15"/>
                  </a:lnTo>
                  <a:lnTo>
                    <a:pt x="31" y="26"/>
                  </a:lnTo>
                  <a:lnTo>
                    <a:pt x="16" y="31"/>
                  </a:lnTo>
                  <a:lnTo>
                    <a:pt x="16" y="31"/>
                  </a:lnTo>
                  <a:lnTo>
                    <a:pt x="5" y="26"/>
                  </a:lnTo>
                  <a:lnTo>
                    <a:pt x="0" y="15"/>
                  </a:lnTo>
                  <a:lnTo>
                    <a:pt x="0" y="15"/>
                  </a:lnTo>
                  <a:lnTo>
                    <a:pt x="5" y="0"/>
                  </a:lnTo>
                  <a:lnTo>
                    <a:pt x="16" y="0"/>
                  </a:lnTo>
                  <a:lnTo>
                    <a:pt x="16" y="0"/>
                  </a:lnTo>
                  <a:lnTo>
                    <a:pt x="31" y="0"/>
                  </a:lnTo>
                  <a:lnTo>
                    <a:pt x="36" y="15"/>
                  </a:lnTo>
                  <a:lnTo>
                    <a:pt x="3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2" name="Freeform 144"/>
            <p:cNvSpPr>
              <a:spLocks/>
            </p:cNvSpPr>
            <p:nvPr/>
          </p:nvSpPr>
          <p:spPr bwMode="auto">
            <a:xfrm>
              <a:off x="3856" y="2025"/>
              <a:ext cx="264" cy="101"/>
            </a:xfrm>
            <a:custGeom>
              <a:avLst/>
              <a:gdLst>
                <a:gd name="T0" fmla="*/ 0 w 264"/>
                <a:gd name="T1" fmla="*/ 5 h 101"/>
                <a:gd name="T2" fmla="*/ 0 w 264"/>
                <a:gd name="T3" fmla="*/ 5 h 101"/>
                <a:gd name="T4" fmla="*/ 16 w 264"/>
                <a:gd name="T5" fmla="*/ 35 h 101"/>
                <a:gd name="T6" fmla="*/ 31 w 264"/>
                <a:gd name="T7" fmla="*/ 66 h 101"/>
                <a:gd name="T8" fmla="*/ 56 w 264"/>
                <a:gd name="T9" fmla="*/ 86 h 101"/>
                <a:gd name="T10" fmla="*/ 76 w 264"/>
                <a:gd name="T11" fmla="*/ 96 h 101"/>
                <a:gd name="T12" fmla="*/ 92 w 264"/>
                <a:gd name="T13" fmla="*/ 101 h 101"/>
                <a:gd name="T14" fmla="*/ 112 w 264"/>
                <a:gd name="T15" fmla="*/ 101 h 101"/>
                <a:gd name="T16" fmla="*/ 137 w 264"/>
                <a:gd name="T17" fmla="*/ 96 h 101"/>
                <a:gd name="T18" fmla="*/ 163 w 264"/>
                <a:gd name="T19" fmla="*/ 86 h 101"/>
                <a:gd name="T20" fmla="*/ 193 w 264"/>
                <a:gd name="T21" fmla="*/ 66 h 101"/>
                <a:gd name="T22" fmla="*/ 229 w 264"/>
                <a:gd name="T23" fmla="*/ 40 h 101"/>
                <a:gd name="T24" fmla="*/ 264 w 264"/>
                <a:gd name="T25" fmla="*/ 0 h 101"/>
                <a:gd name="T26" fmla="*/ 264 w 264"/>
                <a:gd name="T27" fmla="*/ 0 h 101"/>
                <a:gd name="T28" fmla="*/ 229 w 264"/>
                <a:gd name="T29" fmla="*/ 25 h 101"/>
                <a:gd name="T30" fmla="*/ 198 w 264"/>
                <a:gd name="T31" fmla="*/ 40 h 101"/>
                <a:gd name="T32" fmla="*/ 153 w 264"/>
                <a:gd name="T33" fmla="*/ 61 h 101"/>
                <a:gd name="T34" fmla="*/ 112 w 264"/>
                <a:gd name="T35" fmla="*/ 71 h 101"/>
                <a:gd name="T36" fmla="*/ 87 w 264"/>
                <a:gd name="T37" fmla="*/ 71 h 101"/>
                <a:gd name="T38" fmla="*/ 66 w 264"/>
                <a:gd name="T39" fmla="*/ 66 h 101"/>
                <a:gd name="T40" fmla="*/ 46 w 264"/>
                <a:gd name="T41" fmla="*/ 61 h 101"/>
                <a:gd name="T42" fmla="*/ 31 w 264"/>
                <a:gd name="T43" fmla="*/ 46 h 101"/>
                <a:gd name="T44" fmla="*/ 16 w 264"/>
                <a:gd name="T45" fmla="*/ 30 h 101"/>
                <a:gd name="T46" fmla="*/ 0 w 264"/>
                <a:gd name="T47" fmla="*/ 5 h 101"/>
                <a:gd name="T48" fmla="*/ 0 w 264"/>
                <a:gd name="T49"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101">
                  <a:moveTo>
                    <a:pt x="0" y="5"/>
                  </a:moveTo>
                  <a:lnTo>
                    <a:pt x="0" y="5"/>
                  </a:lnTo>
                  <a:lnTo>
                    <a:pt x="16" y="35"/>
                  </a:lnTo>
                  <a:lnTo>
                    <a:pt x="31" y="66"/>
                  </a:lnTo>
                  <a:lnTo>
                    <a:pt x="56" y="86"/>
                  </a:lnTo>
                  <a:lnTo>
                    <a:pt x="76" y="96"/>
                  </a:lnTo>
                  <a:lnTo>
                    <a:pt x="92" y="101"/>
                  </a:lnTo>
                  <a:lnTo>
                    <a:pt x="112" y="101"/>
                  </a:lnTo>
                  <a:lnTo>
                    <a:pt x="137" y="96"/>
                  </a:lnTo>
                  <a:lnTo>
                    <a:pt x="163" y="86"/>
                  </a:lnTo>
                  <a:lnTo>
                    <a:pt x="193" y="66"/>
                  </a:lnTo>
                  <a:lnTo>
                    <a:pt x="229" y="40"/>
                  </a:lnTo>
                  <a:lnTo>
                    <a:pt x="264" y="0"/>
                  </a:lnTo>
                  <a:lnTo>
                    <a:pt x="264" y="0"/>
                  </a:lnTo>
                  <a:lnTo>
                    <a:pt x="229" y="25"/>
                  </a:lnTo>
                  <a:lnTo>
                    <a:pt x="198" y="40"/>
                  </a:lnTo>
                  <a:lnTo>
                    <a:pt x="153" y="61"/>
                  </a:lnTo>
                  <a:lnTo>
                    <a:pt x="112" y="71"/>
                  </a:lnTo>
                  <a:lnTo>
                    <a:pt x="87" y="71"/>
                  </a:lnTo>
                  <a:lnTo>
                    <a:pt x="66" y="66"/>
                  </a:lnTo>
                  <a:lnTo>
                    <a:pt x="46" y="61"/>
                  </a:lnTo>
                  <a:lnTo>
                    <a:pt x="31" y="46"/>
                  </a:lnTo>
                  <a:lnTo>
                    <a:pt x="16" y="30"/>
                  </a:lnTo>
                  <a:lnTo>
                    <a:pt x="0" y="5"/>
                  </a:lnTo>
                  <a:lnTo>
                    <a:pt x="0" y="5"/>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3" name="Freeform 145"/>
            <p:cNvSpPr>
              <a:spLocks/>
            </p:cNvSpPr>
            <p:nvPr/>
          </p:nvSpPr>
          <p:spPr bwMode="auto">
            <a:xfrm>
              <a:off x="3892" y="1959"/>
              <a:ext cx="76" cy="30"/>
            </a:xfrm>
            <a:custGeom>
              <a:avLst/>
              <a:gdLst>
                <a:gd name="T0" fmla="*/ 76 w 76"/>
                <a:gd name="T1" fmla="*/ 15 h 30"/>
                <a:gd name="T2" fmla="*/ 76 w 76"/>
                <a:gd name="T3" fmla="*/ 15 h 30"/>
                <a:gd name="T4" fmla="*/ 71 w 76"/>
                <a:gd name="T5" fmla="*/ 20 h 30"/>
                <a:gd name="T6" fmla="*/ 66 w 76"/>
                <a:gd name="T7" fmla="*/ 25 h 30"/>
                <a:gd name="T8" fmla="*/ 35 w 76"/>
                <a:gd name="T9" fmla="*/ 30 h 30"/>
                <a:gd name="T10" fmla="*/ 35 w 76"/>
                <a:gd name="T11" fmla="*/ 30 h 30"/>
                <a:gd name="T12" fmla="*/ 10 w 76"/>
                <a:gd name="T13" fmla="*/ 25 h 30"/>
                <a:gd name="T14" fmla="*/ 5 w 76"/>
                <a:gd name="T15" fmla="*/ 20 h 30"/>
                <a:gd name="T16" fmla="*/ 0 w 76"/>
                <a:gd name="T17" fmla="*/ 15 h 30"/>
                <a:gd name="T18" fmla="*/ 0 w 76"/>
                <a:gd name="T19" fmla="*/ 15 h 30"/>
                <a:gd name="T20" fmla="*/ 5 w 76"/>
                <a:gd name="T21" fmla="*/ 10 h 30"/>
                <a:gd name="T22" fmla="*/ 10 w 76"/>
                <a:gd name="T23" fmla="*/ 5 h 30"/>
                <a:gd name="T24" fmla="*/ 35 w 76"/>
                <a:gd name="T25" fmla="*/ 0 h 30"/>
                <a:gd name="T26" fmla="*/ 35 w 76"/>
                <a:gd name="T27" fmla="*/ 0 h 30"/>
                <a:gd name="T28" fmla="*/ 66 w 76"/>
                <a:gd name="T29" fmla="*/ 5 h 30"/>
                <a:gd name="T30" fmla="*/ 71 w 76"/>
                <a:gd name="T31" fmla="*/ 10 h 30"/>
                <a:gd name="T32" fmla="*/ 76 w 76"/>
                <a:gd name="T33" fmla="*/ 15 h 30"/>
                <a:gd name="T34" fmla="*/ 76 w 76"/>
                <a:gd name="T35"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30">
                  <a:moveTo>
                    <a:pt x="76" y="15"/>
                  </a:moveTo>
                  <a:lnTo>
                    <a:pt x="76" y="15"/>
                  </a:lnTo>
                  <a:lnTo>
                    <a:pt x="71" y="20"/>
                  </a:lnTo>
                  <a:lnTo>
                    <a:pt x="66" y="25"/>
                  </a:lnTo>
                  <a:lnTo>
                    <a:pt x="35" y="30"/>
                  </a:lnTo>
                  <a:lnTo>
                    <a:pt x="35" y="30"/>
                  </a:lnTo>
                  <a:lnTo>
                    <a:pt x="10" y="25"/>
                  </a:lnTo>
                  <a:lnTo>
                    <a:pt x="5" y="20"/>
                  </a:lnTo>
                  <a:lnTo>
                    <a:pt x="0" y="15"/>
                  </a:lnTo>
                  <a:lnTo>
                    <a:pt x="0" y="15"/>
                  </a:lnTo>
                  <a:lnTo>
                    <a:pt x="5" y="10"/>
                  </a:lnTo>
                  <a:lnTo>
                    <a:pt x="10" y="5"/>
                  </a:lnTo>
                  <a:lnTo>
                    <a:pt x="35" y="0"/>
                  </a:lnTo>
                  <a:lnTo>
                    <a:pt x="35" y="0"/>
                  </a:lnTo>
                  <a:lnTo>
                    <a:pt x="66" y="5"/>
                  </a:lnTo>
                  <a:lnTo>
                    <a:pt x="71" y="10"/>
                  </a:lnTo>
                  <a:lnTo>
                    <a:pt x="76" y="15"/>
                  </a:lnTo>
                  <a:lnTo>
                    <a:pt x="76" y="15"/>
                  </a:lnTo>
                  <a:close/>
                </a:path>
              </a:pathLst>
            </a:custGeom>
            <a:solidFill>
              <a:srgbClr val="F85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sp>
        <p:nvSpPr>
          <p:cNvPr id="114" name="Content Placeholder 1"/>
          <p:cNvSpPr txBox="1">
            <a:spLocks/>
          </p:cNvSpPr>
          <p:nvPr/>
        </p:nvSpPr>
        <p:spPr bwMode="auto">
          <a:xfrm>
            <a:off x="4953000" y="3810000"/>
            <a:ext cx="3199804" cy="193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3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36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36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36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36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dirty="0"/>
              <a:t>Forty</a:t>
            </a:r>
          </a:p>
        </p:txBody>
      </p:sp>
    </p:spTree>
    <p:extLst>
      <p:ext uri="{BB962C8B-B14F-4D97-AF65-F5344CB8AC3E}">
        <p14:creationId xmlns:p14="http://schemas.microsoft.com/office/powerpoint/2010/main" val="337588470"/>
      </p:ext>
    </p:extLst>
  </p:cSld>
  <p:clrMapOvr>
    <a:masterClrMapping/>
  </p:clrMapOvr>
  <mc:AlternateContent xmlns:mc="http://schemas.openxmlformats.org/markup-compatibility/2006">
    <mc:Choice xmlns:p14="http://schemas.microsoft.com/office/powerpoint/2010/main" Requires="p14">
      <p:transition spd="med" p14:dur="700">
        <p:fade/>
        <p:sndAc>
          <p:endSnd/>
        </p:sndAc>
      </p:transition>
    </mc:Choice>
    <mc:Fallback>
      <p:transition spd="med">
        <p:fade/>
        <p:sndAc>
          <p:endSnd/>
        </p:sndAc>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C:\Users\Dad\AppData\Local\Microsoft\Windows\INetCache\IE\7UYB6FI3\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14" y="533400"/>
            <a:ext cx="7859486" cy="46101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2133600" y="914400"/>
            <a:ext cx="5562600" cy="3124200"/>
          </a:xfrm>
        </p:spPr>
        <p:txBody>
          <a:bodyPr anchor="ctr"/>
          <a:lstStyle/>
          <a:p>
            <a:pPr marL="0" indent="0" algn="ctr">
              <a:buNone/>
            </a:pPr>
            <a:r>
              <a:rPr lang="en-US" dirty="0"/>
              <a:t>Who knows when Jesus will come again?</a:t>
            </a:r>
          </a:p>
        </p:txBody>
      </p:sp>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495800"/>
            <a:ext cx="2057400" cy="262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0282323"/>
      </p:ext>
    </p:extLst>
  </p:cSld>
  <p:clrMapOvr>
    <a:masterClrMapping/>
  </p:clrMapOvr>
  <mc:AlternateContent xmlns:mc="http://schemas.openxmlformats.org/markup-compatibility/2006">
    <mc:Choice xmlns:p14="http://schemas.microsoft.com/office/powerpoint/2010/main" Requires="p14">
      <p:transition spd="slow" p14:dur="2500">
        <p:checker/>
        <p:sndAc>
          <p:endSnd/>
        </p:sndAc>
      </p:transition>
    </mc:Choice>
    <mc:Fallback>
      <p:transition spd="slow">
        <p:checker/>
        <p:sndAc>
          <p:endSnd/>
        </p:sndAc>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C:\Users\Dad\AppData\Local\Microsoft\Windows\INetCache\IE\7UYB6FI3\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14" y="533400"/>
            <a:ext cx="7859486" cy="4610100"/>
          </a:xfrm>
          <a:prstGeom prst="rect">
            <a:avLst/>
          </a:prstGeom>
          <a:noFill/>
          <a:extLst>
            <a:ext uri="{909E8E84-426E-40DD-AFC4-6F175D3DCCD1}">
              <a14:hiddenFill xmlns:a14="http://schemas.microsoft.com/office/drawing/2010/main">
                <a:solidFill>
                  <a:srgbClr val="FFFFFF"/>
                </a:solidFill>
              </a14:hiddenFill>
            </a:ext>
          </a:extLst>
        </p:spPr>
      </p:pic>
      <p:pic>
        <p:nvPicPr>
          <p:cNvPr id="330" name="Picture 6" descr="C:\Users\Dad\AppData\Local\Microsoft\Windows\INetCache\IE\6P5AYC47\MC90044136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429" y="3234212"/>
            <a:ext cx="3818575" cy="381857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2133600" y="914400"/>
            <a:ext cx="5562600" cy="3124200"/>
          </a:xfrm>
        </p:spPr>
        <p:txBody>
          <a:bodyPr anchor="ctr"/>
          <a:lstStyle/>
          <a:p>
            <a:pPr marL="0" indent="0" algn="ctr">
              <a:buNone/>
            </a:pPr>
            <a:r>
              <a:rPr lang="en-US" dirty="0"/>
              <a:t>Who knows when Jesus will come again?</a:t>
            </a:r>
          </a:p>
        </p:txBody>
      </p:sp>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700" y="4495800"/>
            <a:ext cx="2057400" cy="262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2" name="Group 37"/>
          <p:cNvGrpSpPr>
            <a:grpSpLocks noChangeAspect="1"/>
          </p:cNvGrpSpPr>
          <p:nvPr/>
        </p:nvGrpSpPr>
        <p:grpSpPr bwMode="auto">
          <a:xfrm>
            <a:off x="7963901" y="5572015"/>
            <a:ext cx="1157348" cy="1235932"/>
            <a:chOff x="3384" y="655"/>
            <a:chExt cx="1838" cy="1903"/>
          </a:xfrm>
          <a:effectLst>
            <a:outerShdw blurRad="292100" dist="139700" dir="2700000" algn="tl" rotWithShape="0">
              <a:schemeClr val="bg1">
                <a:lumMod val="85000"/>
                <a:lumOff val="15000"/>
                <a:alpha val="65000"/>
              </a:schemeClr>
            </a:outerShdw>
          </a:effectLst>
        </p:grpSpPr>
        <p:sp>
          <p:nvSpPr>
            <p:cNvPr id="223" name="Freeform 39"/>
            <p:cNvSpPr>
              <a:spLocks/>
            </p:cNvSpPr>
            <p:nvPr/>
          </p:nvSpPr>
          <p:spPr bwMode="auto">
            <a:xfrm>
              <a:off x="4724" y="1309"/>
              <a:ext cx="234" cy="46"/>
            </a:xfrm>
            <a:custGeom>
              <a:avLst/>
              <a:gdLst>
                <a:gd name="T0" fmla="*/ 234 w 234"/>
                <a:gd name="T1" fmla="*/ 0 h 46"/>
                <a:gd name="T2" fmla="*/ 234 w 234"/>
                <a:gd name="T3" fmla="*/ 5 h 46"/>
                <a:gd name="T4" fmla="*/ 234 w 234"/>
                <a:gd name="T5" fmla="*/ 5 h 46"/>
                <a:gd name="T6" fmla="*/ 234 w 234"/>
                <a:gd name="T7" fmla="*/ 5 h 46"/>
                <a:gd name="T8" fmla="*/ 219 w 234"/>
                <a:gd name="T9" fmla="*/ 21 h 46"/>
                <a:gd name="T10" fmla="*/ 219 w 234"/>
                <a:gd name="T11" fmla="*/ 21 h 46"/>
                <a:gd name="T12" fmla="*/ 209 w 234"/>
                <a:gd name="T13" fmla="*/ 31 h 46"/>
                <a:gd name="T14" fmla="*/ 188 w 234"/>
                <a:gd name="T15" fmla="*/ 36 h 46"/>
                <a:gd name="T16" fmla="*/ 168 w 234"/>
                <a:gd name="T17" fmla="*/ 41 h 46"/>
                <a:gd name="T18" fmla="*/ 148 w 234"/>
                <a:gd name="T19" fmla="*/ 46 h 46"/>
                <a:gd name="T20" fmla="*/ 92 w 234"/>
                <a:gd name="T21" fmla="*/ 36 h 46"/>
                <a:gd name="T22" fmla="*/ 31 w 234"/>
                <a:gd name="T23" fmla="*/ 21 h 46"/>
                <a:gd name="T24" fmla="*/ 31 w 234"/>
                <a:gd name="T25" fmla="*/ 21 h 46"/>
                <a:gd name="T26" fmla="*/ 0 w 234"/>
                <a:gd name="T27" fmla="*/ 0 h 46"/>
                <a:gd name="T28" fmla="*/ 234 w 234"/>
                <a:gd name="T29" fmla="*/ 0 h 46"/>
                <a:gd name="T30" fmla="*/ 234 w 234"/>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 h="46">
                  <a:moveTo>
                    <a:pt x="234" y="0"/>
                  </a:moveTo>
                  <a:lnTo>
                    <a:pt x="234" y="5"/>
                  </a:lnTo>
                  <a:lnTo>
                    <a:pt x="234" y="5"/>
                  </a:lnTo>
                  <a:lnTo>
                    <a:pt x="234" y="5"/>
                  </a:lnTo>
                  <a:lnTo>
                    <a:pt x="219" y="21"/>
                  </a:lnTo>
                  <a:lnTo>
                    <a:pt x="219" y="21"/>
                  </a:lnTo>
                  <a:lnTo>
                    <a:pt x="209" y="31"/>
                  </a:lnTo>
                  <a:lnTo>
                    <a:pt x="188" y="36"/>
                  </a:lnTo>
                  <a:lnTo>
                    <a:pt x="168" y="41"/>
                  </a:lnTo>
                  <a:lnTo>
                    <a:pt x="148" y="46"/>
                  </a:lnTo>
                  <a:lnTo>
                    <a:pt x="92" y="36"/>
                  </a:lnTo>
                  <a:lnTo>
                    <a:pt x="31" y="21"/>
                  </a:lnTo>
                  <a:lnTo>
                    <a:pt x="31" y="21"/>
                  </a:lnTo>
                  <a:lnTo>
                    <a:pt x="0" y="0"/>
                  </a:lnTo>
                  <a:lnTo>
                    <a:pt x="234" y="0"/>
                  </a:lnTo>
                  <a:lnTo>
                    <a:pt x="234"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24" name="Freeform 40"/>
            <p:cNvSpPr>
              <a:spLocks/>
            </p:cNvSpPr>
            <p:nvPr/>
          </p:nvSpPr>
          <p:spPr bwMode="auto">
            <a:xfrm>
              <a:off x="3486" y="827"/>
              <a:ext cx="1710" cy="1685"/>
            </a:xfrm>
            <a:custGeom>
              <a:avLst/>
              <a:gdLst>
                <a:gd name="T0" fmla="*/ 853 w 1710"/>
                <a:gd name="T1" fmla="*/ 0 h 1685"/>
                <a:gd name="T2" fmla="*/ 1025 w 1710"/>
                <a:gd name="T3" fmla="*/ 20 h 1685"/>
                <a:gd name="T4" fmla="*/ 1188 w 1710"/>
                <a:gd name="T5" fmla="*/ 71 h 1685"/>
                <a:gd name="T6" fmla="*/ 1335 w 1710"/>
                <a:gd name="T7" fmla="*/ 147 h 1685"/>
                <a:gd name="T8" fmla="*/ 1462 w 1710"/>
                <a:gd name="T9" fmla="*/ 249 h 1685"/>
                <a:gd name="T10" fmla="*/ 1563 w 1710"/>
                <a:gd name="T11" fmla="*/ 376 h 1685"/>
                <a:gd name="T12" fmla="*/ 1644 w 1710"/>
                <a:gd name="T13" fmla="*/ 518 h 1685"/>
                <a:gd name="T14" fmla="*/ 1695 w 1710"/>
                <a:gd name="T15" fmla="*/ 675 h 1685"/>
                <a:gd name="T16" fmla="*/ 1710 w 1710"/>
                <a:gd name="T17" fmla="*/ 843 h 1685"/>
                <a:gd name="T18" fmla="*/ 1705 w 1710"/>
                <a:gd name="T19" fmla="*/ 929 h 1685"/>
                <a:gd name="T20" fmla="*/ 1670 w 1710"/>
                <a:gd name="T21" fmla="*/ 1096 h 1685"/>
                <a:gd name="T22" fmla="*/ 1609 w 1710"/>
                <a:gd name="T23" fmla="*/ 1249 h 1685"/>
                <a:gd name="T24" fmla="*/ 1512 w 1710"/>
                <a:gd name="T25" fmla="*/ 1381 h 1685"/>
                <a:gd name="T26" fmla="*/ 1401 w 1710"/>
                <a:gd name="T27" fmla="*/ 1497 h 1685"/>
                <a:gd name="T28" fmla="*/ 1264 w 1710"/>
                <a:gd name="T29" fmla="*/ 1584 h 1685"/>
                <a:gd name="T30" fmla="*/ 1111 w 1710"/>
                <a:gd name="T31" fmla="*/ 1650 h 1685"/>
                <a:gd name="T32" fmla="*/ 944 w 1710"/>
                <a:gd name="T33" fmla="*/ 1685 h 1685"/>
                <a:gd name="T34" fmla="*/ 853 w 1710"/>
                <a:gd name="T35" fmla="*/ 1685 h 1685"/>
                <a:gd name="T36" fmla="*/ 685 w 1710"/>
                <a:gd name="T37" fmla="*/ 1670 h 1685"/>
                <a:gd name="T38" fmla="*/ 523 w 1710"/>
                <a:gd name="T39" fmla="*/ 1619 h 1685"/>
                <a:gd name="T40" fmla="*/ 375 w 1710"/>
                <a:gd name="T41" fmla="*/ 1543 h 1685"/>
                <a:gd name="T42" fmla="*/ 249 w 1710"/>
                <a:gd name="T43" fmla="*/ 1441 h 1685"/>
                <a:gd name="T44" fmla="*/ 147 w 1710"/>
                <a:gd name="T45" fmla="*/ 1315 h 1685"/>
                <a:gd name="T46" fmla="*/ 66 w 1710"/>
                <a:gd name="T47" fmla="*/ 1173 h 1685"/>
                <a:gd name="T48" fmla="*/ 15 w 1710"/>
                <a:gd name="T49" fmla="*/ 1015 h 1685"/>
                <a:gd name="T50" fmla="*/ 0 w 1710"/>
                <a:gd name="T51" fmla="*/ 843 h 1685"/>
                <a:gd name="T52" fmla="*/ 5 w 1710"/>
                <a:gd name="T53" fmla="*/ 761 h 1685"/>
                <a:gd name="T54" fmla="*/ 40 w 1710"/>
                <a:gd name="T55" fmla="*/ 594 h 1685"/>
                <a:gd name="T56" fmla="*/ 101 w 1710"/>
                <a:gd name="T57" fmla="*/ 442 h 1685"/>
                <a:gd name="T58" fmla="*/ 193 w 1710"/>
                <a:gd name="T59" fmla="*/ 310 h 1685"/>
                <a:gd name="T60" fmla="*/ 309 w 1710"/>
                <a:gd name="T61" fmla="*/ 193 h 1685"/>
                <a:gd name="T62" fmla="*/ 446 w 1710"/>
                <a:gd name="T63" fmla="*/ 107 h 1685"/>
                <a:gd name="T64" fmla="*/ 599 w 1710"/>
                <a:gd name="T65" fmla="*/ 41 h 1685"/>
                <a:gd name="T66" fmla="*/ 766 w 1710"/>
                <a:gd name="T67" fmla="*/ 5 h 1685"/>
                <a:gd name="T68" fmla="*/ 853 w 1710"/>
                <a:gd name="T69" fmla="*/ 0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0" h="1685">
                  <a:moveTo>
                    <a:pt x="853" y="0"/>
                  </a:moveTo>
                  <a:lnTo>
                    <a:pt x="853" y="0"/>
                  </a:lnTo>
                  <a:lnTo>
                    <a:pt x="944" y="5"/>
                  </a:lnTo>
                  <a:lnTo>
                    <a:pt x="1025" y="20"/>
                  </a:lnTo>
                  <a:lnTo>
                    <a:pt x="1111" y="41"/>
                  </a:lnTo>
                  <a:lnTo>
                    <a:pt x="1188" y="71"/>
                  </a:lnTo>
                  <a:lnTo>
                    <a:pt x="1264" y="107"/>
                  </a:lnTo>
                  <a:lnTo>
                    <a:pt x="1335" y="147"/>
                  </a:lnTo>
                  <a:lnTo>
                    <a:pt x="1401" y="193"/>
                  </a:lnTo>
                  <a:lnTo>
                    <a:pt x="1462" y="249"/>
                  </a:lnTo>
                  <a:lnTo>
                    <a:pt x="1512" y="310"/>
                  </a:lnTo>
                  <a:lnTo>
                    <a:pt x="1563" y="376"/>
                  </a:lnTo>
                  <a:lnTo>
                    <a:pt x="1609" y="442"/>
                  </a:lnTo>
                  <a:lnTo>
                    <a:pt x="1644" y="518"/>
                  </a:lnTo>
                  <a:lnTo>
                    <a:pt x="1670" y="594"/>
                  </a:lnTo>
                  <a:lnTo>
                    <a:pt x="1695" y="675"/>
                  </a:lnTo>
                  <a:lnTo>
                    <a:pt x="1705" y="761"/>
                  </a:lnTo>
                  <a:lnTo>
                    <a:pt x="1710" y="843"/>
                  </a:lnTo>
                  <a:lnTo>
                    <a:pt x="1710" y="843"/>
                  </a:lnTo>
                  <a:lnTo>
                    <a:pt x="1705" y="929"/>
                  </a:lnTo>
                  <a:lnTo>
                    <a:pt x="1695" y="1015"/>
                  </a:lnTo>
                  <a:lnTo>
                    <a:pt x="1670" y="1096"/>
                  </a:lnTo>
                  <a:lnTo>
                    <a:pt x="1644" y="1173"/>
                  </a:lnTo>
                  <a:lnTo>
                    <a:pt x="1609" y="1249"/>
                  </a:lnTo>
                  <a:lnTo>
                    <a:pt x="1563" y="1315"/>
                  </a:lnTo>
                  <a:lnTo>
                    <a:pt x="1512" y="1381"/>
                  </a:lnTo>
                  <a:lnTo>
                    <a:pt x="1462" y="1441"/>
                  </a:lnTo>
                  <a:lnTo>
                    <a:pt x="1401" y="1497"/>
                  </a:lnTo>
                  <a:lnTo>
                    <a:pt x="1335" y="1543"/>
                  </a:lnTo>
                  <a:lnTo>
                    <a:pt x="1264" y="1584"/>
                  </a:lnTo>
                  <a:lnTo>
                    <a:pt x="1188" y="1619"/>
                  </a:lnTo>
                  <a:lnTo>
                    <a:pt x="1111" y="1650"/>
                  </a:lnTo>
                  <a:lnTo>
                    <a:pt x="1025" y="1670"/>
                  </a:lnTo>
                  <a:lnTo>
                    <a:pt x="944" y="1685"/>
                  </a:lnTo>
                  <a:lnTo>
                    <a:pt x="853" y="1685"/>
                  </a:lnTo>
                  <a:lnTo>
                    <a:pt x="853" y="1685"/>
                  </a:lnTo>
                  <a:lnTo>
                    <a:pt x="766" y="1685"/>
                  </a:lnTo>
                  <a:lnTo>
                    <a:pt x="685" y="1670"/>
                  </a:lnTo>
                  <a:lnTo>
                    <a:pt x="599" y="1650"/>
                  </a:lnTo>
                  <a:lnTo>
                    <a:pt x="523" y="1619"/>
                  </a:lnTo>
                  <a:lnTo>
                    <a:pt x="446" y="1584"/>
                  </a:lnTo>
                  <a:lnTo>
                    <a:pt x="375" y="1543"/>
                  </a:lnTo>
                  <a:lnTo>
                    <a:pt x="309" y="1497"/>
                  </a:lnTo>
                  <a:lnTo>
                    <a:pt x="249" y="1441"/>
                  </a:lnTo>
                  <a:lnTo>
                    <a:pt x="193" y="1381"/>
                  </a:lnTo>
                  <a:lnTo>
                    <a:pt x="147" y="1315"/>
                  </a:lnTo>
                  <a:lnTo>
                    <a:pt x="101" y="1249"/>
                  </a:lnTo>
                  <a:lnTo>
                    <a:pt x="66" y="1173"/>
                  </a:lnTo>
                  <a:lnTo>
                    <a:pt x="40" y="1096"/>
                  </a:lnTo>
                  <a:lnTo>
                    <a:pt x="15" y="1015"/>
                  </a:lnTo>
                  <a:lnTo>
                    <a:pt x="5" y="929"/>
                  </a:lnTo>
                  <a:lnTo>
                    <a:pt x="0" y="843"/>
                  </a:lnTo>
                  <a:lnTo>
                    <a:pt x="0" y="843"/>
                  </a:lnTo>
                  <a:lnTo>
                    <a:pt x="5" y="761"/>
                  </a:lnTo>
                  <a:lnTo>
                    <a:pt x="15" y="675"/>
                  </a:lnTo>
                  <a:lnTo>
                    <a:pt x="40" y="594"/>
                  </a:lnTo>
                  <a:lnTo>
                    <a:pt x="66" y="518"/>
                  </a:lnTo>
                  <a:lnTo>
                    <a:pt x="101" y="442"/>
                  </a:lnTo>
                  <a:lnTo>
                    <a:pt x="147" y="376"/>
                  </a:lnTo>
                  <a:lnTo>
                    <a:pt x="193" y="310"/>
                  </a:lnTo>
                  <a:lnTo>
                    <a:pt x="249" y="249"/>
                  </a:lnTo>
                  <a:lnTo>
                    <a:pt x="309" y="193"/>
                  </a:lnTo>
                  <a:lnTo>
                    <a:pt x="375" y="147"/>
                  </a:lnTo>
                  <a:lnTo>
                    <a:pt x="446" y="107"/>
                  </a:lnTo>
                  <a:lnTo>
                    <a:pt x="523" y="71"/>
                  </a:lnTo>
                  <a:lnTo>
                    <a:pt x="599" y="41"/>
                  </a:lnTo>
                  <a:lnTo>
                    <a:pt x="685" y="20"/>
                  </a:lnTo>
                  <a:lnTo>
                    <a:pt x="766" y="5"/>
                  </a:lnTo>
                  <a:lnTo>
                    <a:pt x="853" y="0"/>
                  </a:lnTo>
                  <a:lnTo>
                    <a:pt x="853"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25" name="Freeform 41"/>
            <p:cNvSpPr>
              <a:spLocks/>
            </p:cNvSpPr>
            <p:nvPr/>
          </p:nvSpPr>
          <p:spPr bwMode="auto">
            <a:xfrm>
              <a:off x="3481" y="822"/>
              <a:ext cx="1715" cy="1695"/>
            </a:xfrm>
            <a:custGeom>
              <a:avLst/>
              <a:gdLst>
                <a:gd name="T0" fmla="*/ 858 w 1715"/>
                <a:gd name="T1" fmla="*/ 0 h 1695"/>
                <a:gd name="T2" fmla="*/ 1030 w 1715"/>
                <a:gd name="T3" fmla="*/ 20 h 1695"/>
                <a:gd name="T4" fmla="*/ 1193 w 1715"/>
                <a:gd name="T5" fmla="*/ 66 h 1695"/>
                <a:gd name="T6" fmla="*/ 1340 w 1715"/>
                <a:gd name="T7" fmla="*/ 147 h 1695"/>
                <a:gd name="T8" fmla="*/ 1467 w 1715"/>
                <a:gd name="T9" fmla="*/ 249 h 1695"/>
                <a:gd name="T10" fmla="*/ 1568 w 1715"/>
                <a:gd name="T11" fmla="*/ 376 h 1695"/>
                <a:gd name="T12" fmla="*/ 1649 w 1715"/>
                <a:gd name="T13" fmla="*/ 518 h 1695"/>
                <a:gd name="T14" fmla="*/ 1700 w 1715"/>
                <a:gd name="T15" fmla="*/ 680 h 1695"/>
                <a:gd name="T16" fmla="*/ 1715 w 1715"/>
                <a:gd name="T17" fmla="*/ 848 h 1695"/>
                <a:gd name="T18" fmla="*/ 1710 w 1715"/>
                <a:gd name="T19" fmla="*/ 934 h 1695"/>
                <a:gd name="T20" fmla="*/ 1680 w 1715"/>
                <a:gd name="T21" fmla="*/ 1101 h 1695"/>
                <a:gd name="T22" fmla="*/ 1614 w 1715"/>
                <a:gd name="T23" fmla="*/ 1254 h 1695"/>
                <a:gd name="T24" fmla="*/ 1523 w 1715"/>
                <a:gd name="T25" fmla="*/ 1386 h 1695"/>
                <a:gd name="T26" fmla="*/ 1406 w 1715"/>
                <a:gd name="T27" fmla="*/ 1502 h 1695"/>
                <a:gd name="T28" fmla="*/ 1269 w 1715"/>
                <a:gd name="T29" fmla="*/ 1594 h 1695"/>
                <a:gd name="T30" fmla="*/ 1111 w 1715"/>
                <a:gd name="T31" fmla="*/ 1660 h 1695"/>
                <a:gd name="T32" fmla="*/ 944 w 1715"/>
                <a:gd name="T33" fmla="*/ 1690 h 1695"/>
                <a:gd name="T34" fmla="*/ 858 w 1715"/>
                <a:gd name="T35" fmla="*/ 1695 h 1695"/>
                <a:gd name="T36" fmla="*/ 685 w 1715"/>
                <a:gd name="T37" fmla="*/ 1680 h 1695"/>
                <a:gd name="T38" fmla="*/ 523 w 1715"/>
                <a:gd name="T39" fmla="*/ 1629 h 1695"/>
                <a:gd name="T40" fmla="*/ 375 w 1715"/>
                <a:gd name="T41" fmla="*/ 1553 h 1695"/>
                <a:gd name="T42" fmla="*/ 248 w 1715"/>
                <a:gd name="T43" fmla="*/ 1446 h 1695"/>
                <a:gd name="T44" fmla="*/ 147 w 1715"/>
                <a:gd name="T45" fmla="*/ 1320 h 1695"/>
                <a:gd name="T46" fmla="*/ 66 w 1715"/>
                <a:gd name="T47" fmla="*/ 1178 h 1695"/>
                <a:gd name="T48" fmla="*/ 15 w 1715"/>
                <a:gd name="T49" fmla="*/ 1020 h 1695"/>
                <a:gd name="T50" fmla="*/ 0 w 1715"/>
                <a:gd name="T51" fmla="*/ 848 h 1695"/>
                <a:gd name="T52" fmla="*/ 0 w 1715"/>
                <a:gd name="T53" fmla="*/ 761 h 1695"/>
                <a:gd name="T54" fmla="*/ 35 w 1715"/>
                <a:gd name="T55" fmla="*/ 599 h 1695"/>
                <a:gd name="T56" fmla="*/ 101 w 1715"/>
                <a:gd name="T57" fmla="*/ 447 h 1695"/>
                <a:gd name="T58" fmla="*/ 193 w 1715"/>
                <a:gd name="T59" fmla="*/ 310 h 1695"/>
                <a:gd name="T60" fmla="*/ 309 w 1715"/>
                <a:gd name="T61" fmla="*/ 198 h 1695"/>
                <a:gd name="T62" fmla="*/ 446 w 1715"/>
                <a:gd name="T63" fmla="*/ 107 h 1695"/>
                <a:gd name="T64" fmla="*/ 604 w 1715"/>
                <a:gd name="T65" fmla="*/ 41 h 1695"/>
                <a:gd name="T66" fmla="*/ 771 w 1715"/>
                <a:gd name="T67" fmla="*/ 5 h 1695"/>
                <a:gd name="T68" fmla="*/ 858 w 1715"/>
                <a:gd name="T69" fmla="*/ 0 h 1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5" h="1695">
                  <a:moveTo>
                    <a:pt x="858" y="0"/>
                  </a:moveTo>
                  <a:lnTo>
                    <a:pt x="858" y="0"/>
                  </a:lnTo>
                  <a:lnTo>
                    <a:pt x="944" y="5"/>
                  </a:lnTo>
                  <a:lnTo>
                    <a:pt x="1030" y="20"/>
                  </a:lnTo>
                  <a:lnTo>
                    <a:pt x="1111" y="41"/>
                  </a:lnTo>
                  <a:lnTo>
                    <a:pt x="1193" y="66"/>
                  </a:lnTo>
                  <a:lnTo>
                    <a:pt x="1269" y="107"/>
                  </a:lnTo>
                  <a:lnTo>
                    <a:pt x="1340" y="147"/>
                  </a:lnTo>
                  <a:lnTo>
                    <a:pt x="1406" y="198"/>
                  </a:lnTo>
                  <a:lnTo>
                    <a:pt x="1467" y="249"/>
                  </a:lnTo>
                  <a:lnTo>
                    <a:pt x="1523" y="310"/>
                  </a:lnTo>
                  <a:lnTo>
                    <a:pt x="1568" y="376"/>
                  </a:lnTo>
                  <a:lnTo>
                    <a:pt x="1614" y="447"/>
                  </a:lnTo>
                  <a:lnTo>
                    <a:pt x="1649" y="518"/>
                  </a:lnTo>
                  <a:lnTo>
                    <a:pt x="1680" y="599"/>
                  </a:lnTo>
                  <a:lnTo>
                    <a:pt x="1700" y="680"/>
                  </a:lnTo>
                  <a:lnTo>
                    <a:pt x="1710" y="761"/>
                  </a:lnTo>
                  <a:lnTo>
                    <a:pt x="1715" y="848"/>
                  </a:lnTo>
                  <a:lnTo>
                    <a:pt x="1715" y="848"/>
                  </a:lnTo>
                  <a:lnTo>
                    <a:pt x="1710" y="934"/>
                  </a:lnTo>
                  <a:lnTo>
                    <a:pt x="1700" y="1020"/>
                  </a:lnTo>
                  <a:lnTo>
                    <a:pt x="1680" y="1101"/>
                  </a:lnTo>
                  <a:lnTo>
                    <a:pt x="1649" y="1178"/>
                  </a:lnTo>
                  <a:lnTo>
                    <a:pt x="1614" y="1254"/>
                  </a:lnTo>
                  <a:lnTo>
                    <a:pt x="1568" y="1320"/>
                  </a:lnTo>
                  <a:lnTo>
                    <a:pt x="1523" y="1386"/>
                  </a:lnTo>
                  <a:lnTo>
                    <a:pt x="1467" y="1446"/>
                  </a:lnTo>
                  <a:lnTo>
                    <a:pt x="1406" y="1502"/>
                  </a:lnTo>
                  <a:lnTo>
                    <a:pt x="1340" y="1553"/>
                  </a:lnTo>
                  <a:lnTo>
                    <a:pt x="1269" y="1594"/>
                  </a:lnTo>
                  <a:lnTo>
                    <a:pt x="1193" y="1629"/>
                  </a:lnTo>
                  <a:lnTo>
                    <a:pt x="1111" y="1660"/>
                  </a:lnTo>
                  <a:lnTo>
                    <a:pt x="1030" y="1680"/>
                  </a:lnTo>
                  <a:lnTo>
                    <a:pt x="944" y="1690"/>
                  </a:lnTo>
                  <a:lnTo>
                    <a:pt x="858" y="1695"/>
                  </a:lnTo>
                  <a:lnTo>
                    <a:pt x="858" y="1695"/>
                  </a:lnTo>
                  <a:lnTo>
                    <a:pt x="771" y="1690"/>
                  </a:lnTo>
                  <a:lnTo>
                    <a:pt x="685" y="1680"/>
                  </a:lnTo>
                  <a:lnTo>
                    <a:pt x="604" y="1660"/>
                  </a:lnTo>
                  <a:lnTo>
                    <a:pt x="523" y="1629"/>
                  </a:lnTo>
                  <a:lnTo>
                    <a:pt x="446" y="1594"/>
                  </a:lnTo>
                  <a:lnTo>
                    <a:pt x="375" y="1553"/>
                  </a:lnTo>
                  <a:lnTo>
                    <a:pt x="309" y="1502"/>
                  </a:lnTo>
                  <a:lnTo>
                    <a:pt x="248" y="1446"/>
                  </a:lnTo>
                  <a:lnTo>
                    <a:pt x="193" y="1386"/>
                  </a:lnTo>
                  <a:lnTo>
                    <a:pt x="147" y="1320"/>
                  </a:lnTo>
                  <a:lnTo>
                    <a:pt x="101" y="1254"/>
                  </a:lnTo>
                  <a:lnTo>
                    <a:pt x="66" y="1178"/>
                  </a:lnTo>
                  <a:lnTo>
                    <a:pt x="35" y="1101"/>
                  </a:lnTo>
                  <a:lnTo>
                    <a:pt x="15" y="1020"/>
                  </a:lnTo>
                  <a:lnTo>
                    <a:pt x="0" y="934"/>
                  </a:lnTo>
                  <a:lnTo>
                    <a:pt x="0" y="848"/>
                  </a:lnTo>
                  <a:lnTo>
                    <a:pt x="0" y="848"/>
                  </a:lnTo>
                  <a:lnTo>
                    <a:pt x="0" y="761"/>
                  </a:lnTo>
                  <a:lnTo>
                    <a:pt x="15" y="680"/>
                  </a:lnTo>
                  <a:lnTo>
                    <a:pt x="35" y="599"/>
                  </a:lnTo>
                  <a:lnTo>
                    <a:pt x="66" y="518"/>
                  </a:lnTo>
                  <a:lnTo>
                    <a:pt x="101" y="447"/>
                  </a:lnTo>
                  <a:lnTo>
                    <a:pt x="147" y="376"/>
                  </a:lnTo>
                  <a:lnTo>
                    <a:pt x="193" y="310"/>
                  </a:lnTo>
                  <a:lnTo>
                    <a:pt x="248" y="249"/>
                  </a:lnTo>
                  <a:lnTo>
                    <a:pt x="309" y="198"/>
                  </a:lnTo>
                  <a:lnTo>
                    <a:pt x="375" y="147"/>
                  </a:lnTo>
                  <a:lnTo>
                    <a:pt x="446" y="107"/>
                  </a:lnTo>
                  <a:lnTo>
                    <a:pt x="523" y="66"/>
                  </a:lnTo>
                  <a:lnTo>
                    <a:pt x="604" y="41"/>
                  </a:lnTo>
                  <a:lnTo>
                    <a:pt x="685" y="20"/>
                  </a:lnTo>
                  <a:lnTo>
                    <a:pt x="771" y="5"/>
                  </a:lnTo>
                  <a:lnTo>
                    <a:pt x="858" y="0"/>
                  </a:lnTo>
                  <a:lnTo>
                    <a:pt x="858"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26" name="Freeform 42"/>
            <p:cNvSpPr>
              <a:spLocks/>
            </p:cNvSpPr>
            <p:nvPr/>
          </p:nvSpPr>
          <p:spPr bwMode="auto">
            <a:xfrm>
              <a:off x="3471" y="817"/>
              <a:ext cx="1731" cy="1705"/>
            </a:xfrm>
            <a:custGeom>
              <a:avLst/>
              <a:gdLst>
                <a:gd name="T0" fmla="*/ 863 w 1731"/>
                <a:gd name="T1" fmla="*/ 0 h 1705"/>
                <a:gd name="T2" fmla="*/ 1040 w 1731"/>
                <a:gd name="T3" fmla="*/ 20 h 1705"/>
                <a:gd name="T4" fmla="*/ 1203 w 1731"/>
                <a:gd name="T5" fmla="*/ 66 h 1705"/>
                <a:gd name="T6" fmla="*/ 1350 w 1731"/>
                <a:gd name="T7" fmla="*/ 147 h 1705"/>
                <a:gd name="T8" fmla="*/ 1477 w 1731"/>
                <a:gd name="T9" fmla="*/ 249 h 1705"/>
                <a:gd name="T10" fmla="*/ 1583 w 1731"/>
                <a:gd name="T11" fmla="*/ 376 h 1705"/>
                <a:gd name="T12" fmla="*/ 1659 w 1731"/>
                <a:gd name="T13" fmla="*/ 523 h 1705"/>
                <a:gd name="T14" fmla="*/ 1710 w 1731"/>
                <a:gd name="T15" fmla="*/ 680 h 1705"/>
                <a:gd name="T16" fmla="*/ 1731 w 1731"/>
                <a:gd name="T17" fmla="*/ 853 h 1705"/>
                <a:gd name="T18" fmla="*/ 1725 w 1731"/>
                <a:gd name="T19" fmla="*/ 939 h 1705"/>
                <a:gd name="T20" fmla="*/ 1690 w 1731"/>
                <a:gd name="T21" fmla="*/ 1106 h 1705"/>
                <a:gd name="T22" fmla="*/ 1624 w 1731"/>
                <a:gd name="T23" fmla="*/ 1259 h 1705"/>
                <a:gd name="T24" fmla="*/ 1533 w 1731"/>
                <a:gd name="T25" fmla="*/ 1396 h 1705"/>
                <a:gd name="T26" fmla="*/ 1416 w 1731"/>
                <a:gd name="T27" fmla="*/ 1507 h 1705"/>
                <a:gd name="T28" fmla="*/ 1274 w 1731"/>
                <a:gd name="T29" fmla="*/ 1599 h 1705"/>
                <a:gd name="T30" fmla="*/ 1121 w 1731"/>
                <a:gd name="T31" fmla="*/ 1665 h 1705"/>
                <a:gd name="T32" fmla="*/ 954 w 1731"/>
                <a:gd name="T33" fmla="*/ 1700 h 1705"/>
                <a:gd name="T34" fmla="*/ 863 w 1731"/>
                <a:gd name="T35" fmla="*/ 1705 h 1705"/>
                <a:gd name="T36" fmla="*/ 690 w 1731"/>
                <a:gd name="T37" fmla="*/ 1685 h 1705"/>
                <a:gd name="T38" fmla="*/ 527 w 1731"/>
                <a:gd name="T39" fmla="*/ 1634 h 1705"/>
                <a:gd name="T40" fmla="*/ 380 w 1731"/>
                <a:gd name="T41" fmla="*/ 1558 h 1705"/>
                <a:gd name="T42" fmla="*/ 253 w 1731"/>
                <a:gd name="T43" fmla="*/ 1451 h 1705"/>
                <a:gd name="T44" fmla="*/ 147 w 1731"/>
                <a:gd name="T45" fmla="*/ 1330 h 1705"/>
                <a:gd name="T46" fmla="*/ 71 w 1731"/>
                <a:gd name="T47" fmla="*/ 1183 h 1705"/>
                <a:gd name="T48" fmla="*/ 20 w 1731"/>
                <a:gd name="T49" fmla="*/ 1025 h 1705"/>
                <a:gd name="T50" fmla="*/ 0 w 1731"/>
                <a:gd name="T51" fmla="*/ 853 h 1705"/>
                <a:gd name="T52" fmla="*/ 5 w 1731"/>
                <a:gd name="T53" fmla="*/ 766 h 1705"/>
                <a:gd name="T54" fmla="*/ 40 w 1731"/>
                <a:gd name="T55" fmla="*/ 599 h 1705"/>
                <a:gd name="T56" fmla="*/ 106 w 1731"/>
                <a:gd name="T57" fmla="*/ 447 h 1705"/>
                <a:gd name="T58" fmla="*/ 198 w 1731"/>
                <a:gd name="T59" fmla="*/ 310 h 1705"/>
                <a:gd name="T60" fmla="*/ 314 w 1731"/>
                <a:gd name="T61" fmla="*/ 198 h 1705"/>
                <a:gd name="T62" fmla="*/ 451 w 1731"/>
                <a:gd name="T63" fmla="*/ 107 h 1705"/>
                <a:gd name="T64" fmla="*/ 609 w 1731"/>
                <a:gd name="T65" fmla="*/ 41 h 1705"/>
                <a:gd name="T66" fmla="*/ 776 w 1731"/>
                <a:gd name="T67" fmla="*/ 5 h 1705"/>
                <a:gd name="T68" fmla="*/ 863 w 1731"/>
                <a:gd name="T69" fmla="*/ 0 h 1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31" h="1705">
                  <a:moveTo>
                    <a:pt x="863" y="0"/>
                  </a:moveTo>
                  <a:lnTo>
                    <a:pt x="863" y="0"/>
                  </a:lnTo>
                  <a:lnTo>
                    <a:pt x="954" y="5"/>
                  </a:lnTo>
                  <a:lnTo>
                    <a:pt x="1040" y="20"/>
                  </a:lnTo>
                  <a:lnTo>
                    <a:pt x="1121" y="41"/>
                  </a:lnTo>
                  <a:lnTo>
                    <a:pt x="1203" y="66"/>
                  </a:lnTo>
                  <a:lnTo>
                    <a:pt x="1274" y="107"/>
                  </a:lnTo>
                  <a:lnTo>
                    <a:pt x="1350" y="147"/>
                  </a:lnTo>
                  <a:lnTo>
                    <a:pt x="1416" y="198"/>
                  </a:lnTo>
                  <a:lnTo>
                    <a:pt x="1477" y="249"/>
                  </a:lnTo>
                  <a:lnTo>
                    <a:pt x="1533" y="310"/>
                  </a:lnTo>
                  <a:lnTo>
                    <a:pt x="1583" y="376"/>
                  </a:lnTo>
                  <a:lnTo>
                    <a:pt x="1624" y="447"/>
                  </a:lnTo>
                  <a:lnTo>
                    <a:pt x="1659" y="523"/>
                  </a:lnTo>
                  <a:lnTo>
                    <a:pt x="1690" y="599"/>
                  </a:lnTo>
                  <a:lnTo>
                    <a:pt x="1710" y="680"/>
                  </a:lnTo>
                  <a:lnTo>
                    <a:pt x="1725" y="766"/>
                  </a:lnTo>
                  <a:lnTo>
                    <a:pt x="1731" y="853"/>
                  </a:lnTo>
                  <a:lnTo>
                    <a:pt x="1731" y="853"/>
                  </a:lnTo>
                  <a:lnTo>
                    <a:pt x="1725" y="939"/>
                  </a:lnTo>
                  <a:lnTo>
                    <a:pt x="1710" y="1025"/>
                  </a:lnTo>
                  <a:lnTo>
                    <a:pt x="1690" y="1106"/>
                  </a:lnTo>
                  <a:lnTo>
                    <a:pt x="1659" y="1183"/>
                  </a:lnTo>
                  <a:lnTo>
                    <a:pt x="1624" y="1259"/>
                  </a:lnTo>
                  <a:lnTo>
                    <a:pt x="1583" y="1330"/>
                  </a:lnTo>
                  <a:lnTo>
                    <a:pt x="1533" y="1396"/>
                  </a:lnTo>
                  <a:lnTo>
                    <a:pt x="1477" y="1451"/>
                  </a:lnTo>
                  <a:lnTo>
                    <a:pt x="1416" y="1507"/>
                  </a:lnTo>
                  <a:lnTo>
                    <a:pt x="1350" y="1558"/>
                  </a:lnTo>
                  <a:lnTo>
                    <a:pt x="1274" y="1599"/>
                  </a:lnTo>
                  <a:lnTo>
                    <a:pt x="1203" y="1634"/>
                  </a:lnTo>
                  <a:lnTo>
                    <a:pt x="1121" y="1665"/>
                  </a:lnTo>
                  <a:lnTo>
                    <a:pt x="1040" y="1685"/>
                  </a:lnTo>
                  <a:lnTo>
                    <a:pt x="954" y="1700"/>
                  </a:lnTo>
                  <a:lnTo>
                    <a:pt x="863" y="1705"/>
                  </a:lnTo>
                  <a:lnTo>
                    <a:pt x="863" y="1705"/>
                  </a:lnTo>
                  <a:lnTo>
                    <a:pt x="776" y="1700"/>
                  </a:lnTo>
                  <a:lnTo>
                    <a:pt x="690" y="1685"/>
                  </a:lnTo>
                  <a:lnTo>
                    <a:pt x="609" y="1665"/>
                  </a:lnTo>
                  <a:lnTo>
                    <a:pt x="527" y="1634"/>
                  </a:lnTo>
                  <a:lnTo>
                    <a:pt x="451" y="1599"/>
                  </a:lnTo>
                  <a:lnTo>
                    <a:pt x="380" y="1558"/>
                  </a:lnTo>
                  <a:lnTo>
                    <a:pt x="314" y="1507"/>
                  </a:lnTo>
                  <a:lnTo>
                    <a:pt x="253" y="1451"/>
                  </a:lnTo>
                  <a:lnTo>
                    <a:pt x="198" y="1396"/>
                  </a:lnTo>
                  <a:lnTo>
                    <a:pt x="147" y="1330"/>
                  </a:lnTo>
                  <a:lnTo>
                    <a:pt x="106" y="1259"/>
                  </a:lnTo>
                  <a:lnTo>
                    <a:pt x="71" y="1183"/>
                  </a:lnTo>
                  <a:lnTo>
                    <a:pt x="40" y="1106"/>
                  </a:lnTo>
                  <a:lnTo>
                    <a:pt x="20" y="1025"/>
                  </a:lnTo>
                  <a:lnTo>
                    <a:pt x="5" y="939"/>
                  </a:lnTo>
                  <a:lnTo>
                    <a:pt x="0" y="853"/>
                  </a:lnTo>
                  <a:lnTo>
                    <a:pt x="0" y="853"/>
                  </a:lnTo>
                  <a:lnTo>
                    <a:pt x="5" y="766"/>
                  </a:lnTo>
                  <a:lnTo>
                    <a:pt x="20" y="680"/>
                  </a:lnTo>
                  <a:lnTo>
                    <a:pt x="40" y="599"/>
                  </a:lnTo>
                  <a:lnTo>
                    <a:pt x="71" y="523"/>
                  </a:lnTo>
                  <a:lnTo>
                    <a:pt x="106" y="447"/>
                  </a:lnTo>
                  <a:lnTo>
                    <a:pt x="147" y="376"/>
                  </a:lnTo>
                  <a:lnTo>
                    <a:pt x="198" y="310"/>
                  </a:lnTo>
                  <a:lnTo>
                    <a:pt x="253" y="249"/>
                  </a:lnTo>
                  <a:lnTo>
                    <a:pt x="314" y="198"/>
                  </a:lnTo>
                  <a:lnTo>
                    <a:pt x="380" y="147"/>
                  </a:lnTo>
                  <a:lnTo>
                    <a:pt x="451" y="107"/>
                  </a:lnTo>
                  <a:lnTo>
                    <a:pt x="527" y="66"/>
                  </a:lnTo>
                  <a:lnTo>
                    <a:pt x="609" y="41"/>
                  </a:lnTo>
                  <a:lnTo>
                    <a:pt x="690" y="20"/>
                  </a:lnTo>
                  <a:lnTo>
                    <a:pt x="776" y="5"/>
                  </a:lnTo>
                  <a:lnTo>
                    <a:pt x="863" y="0"/>
                  </a:lnTo>
                  <a:lnTo>
                    <a:pt x="863"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27" name="Freeform 43"/>
            <p:cNvSpPr>
              <a:spLocks/>
            </p:cNvSpPr>
            <p:nvPr/>
          </p:nvSpPr>
          <p:spPr bwMode="auto">
            <a:xfrm>
              <a:off x="3465" y="812"/>
              <a:ext cx="1737" cy="1710"/>
            </a:xfrm>
            <a:custGeom>
              <a:avLst/>
              <a:gdLst>
                <a:gd name="T0" fmla="*/ 869 w 1737"/>
                <a:gd name="T1" fmla="*/ 0 h 1710"/>
                <a:gd name="T2" fmla="*/ 1041 w 1737"/>
                <a:gd name="T3" fmla="*/ 20 h 1710"/>
                <a:gd name="T4" fmla="*/ 1204 w 1737"/>
                <a:gd name="T5" fmla="*/ 66 h 1710"/>
                <a:gd name="T6" fmla="*/ 1351 w 1737"/>
                <a:gd name="T7" fmla="*/ 147 h 1710"/>
                <a:gd name="T8" fmla="*/ 1483 w 1737"/>
                <a:gd name="T9" fmla="*/ 254 h 1710"/>
                <a:gd name="T10" fmla="*/ 1589 w 1737"/>
                <a:gd name="T11" fmla="*/ 381 h 1710"/>
                <a:gd name="T12" fmla="*/ 1671 w 1737"/>
                <a:gd name="T13" fmla="*/ 523 h 1710"/>
                <a:gd name="T14" fmla="*/ 1721 w 1737"/>
                <a:gd name="T15" fmla="*/ 685 h 1710"/>
                <a:gd name="T16" fmla="*/ 1737 w 1737"/>
                <a:gd name="T17" fmla="*/ 858 h 1710"/>
                <a:gd name="T18" fmla="*/ 1731 w 1737"/>
                <a:gd name="T19" fmla="*/ 944 h 1710"/>
                <a:gd name="T20" fmla="*/ 1696 w 1737"/>
                <a:gd name="T21" fmla="*/ 1111 h 1710"/>
                <a:gd name="T22" fmla="*/ 1630 w 1737"/>
                <a:gd name="T23" fmla="*/ 1264 h 1710"/>
                <a:gd name="T24" fmla="*/ 1539 w 1737"/>
                <a:gd name="T25" fmla="*/ 1401 h 1710"/>
                <a:gd name="T26" fmla="*/ 1422 w 1737"/>
                <a:gd name="T27" fmla="*/ 1517 h 1710"/>
                <a:gd name="T28" fmla="*/ 1280 w 1737"/>
                <a:gd name="T29" fmla="*/ 1609 h 1710"/>
                <a:gd name="T30" fmla="*/ 1127 w 1737"/>
                <a:gd name="T31" fmla="*/ 1675 h 1710"/>
                <a:gd name="T32" fmla="*/ 955 w 1737"/>
                <a:gd name="T33" fmla="*/ 1705 h 1710"/>
                <a:gd name="T34" fmla="*/ 869 w 1737"/>
                <a:gd name="T35" fmla="*/ 1710 h 1710"/>
                <a:gd name="T36" fmla="*/ 691 w 1737"/>
                <a:gd name="T37" fmla="*/ 1695 h 1710"/>
                <a:gd name="T38" fmla="*/ 528 w 1737"/>
                <a:gd name="T39" fmla="*/ 1644 h 1710"/>
                <a:gd name="T40" fmla="*/ 381 w 1737"/>
                <a:gd name="T41" fmla="*/ 1563 h 1710"/>
                <a:gd name="T42" fmla="*/ 254 w 1737"/>
                <a:gd name="T43" fmla="*/ 1462 h 1710"/>
                <a:gd name="T44" fmla="*/ 148 w 1737"/>
                <a:gd name="T45" fmla="*/ 1335 h 1710"/>
                <a:gd name="T46" fmla="*/ 66 w 1737"/>
                <a:gd name="T47" fmla="*/ 1188 h 1710"/>
                <a:gd name="T48" fmla="*/ 16 w 1737"/>
                <a:gd name="T49" fmla="*/ 1030 h 1710"/>
                <a:gd name="T50" fmla="*/ 0 w 1737"/>
                <a:gd name="T51" fmla="*/ 858 h 1710"/>
                <a:gd name="T52" fmla="*/ 6 w 1737"/>
                <a:gd name="T53" fmla="*/ 766 h 1710"/>
                <a:gd name="T54" fmla="*/ 36 w 1737"/>
                <a:gd name="T55" fmla="*/ 604 h 1710"/>
                <a:gd name="T56" fmla="*/ 102 w 1737"/>
                <a:gd name="T57" fmla="*/ 447 h 1710"/>
                <a:gd name="T58" fmla="*/ 198 w 1737"/>
                <a:gd name="T59" fmla="*/ 315 h 1710"/>
                <a:gd name="T60" fmla="*/ 315 w 1737"/>
                <a:gd name="T61" fmla="*/ 198 h 1710"/>
                <a:gd name="T62" fmla="*/ 452 w 1737"/>
                <a:gd name="T63" fmla="*/ 101 h 1710"/>
                <a:gd name="T64" fmla="*/ 610 w 1737"/>
                <a:gd name="T65" fmla="*/ 41 h 1710"/>
                <a:gd name="T66" fmla="*/ 777 w 1737"/>
                <a:gd name="T67" fmla="*/ 5 h 1710"/>
                <a:gd name="T68" fmla="*/ 869 w 1737"/>
                <a:gd name="T69" fmla="*/ 0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37" h="1710">
                  <a:moveTo>
                    <a:pt x="869" y="0"/>
                  </a:moveTo>
                  <a:lnTo>
                    <a:pt x="869" y="0"/>
                  </a:lnTo>
                  <a:lnTo>
                    <a:pt x="955" y="5"/>
                  </a:lnTo>
                  <a:lnTo>
                    <a:pt x="1041" y="20"/>
                  </a:lnTo>
                  <a:lnTo>
                    <a:pt x="1127" y="41"/>
                  </a:lnTo>
                  <a:lnTo>
                    <a:pt x="1204" y="66"/>
                  </a:lnTo>
                  <a:lnTo>
                    <a:pt x="1280" y="101"/>
                  </a:lnTo>
                  <a:lnTo>
                    <a:pt x="1351" y="147"/>
                  </a:lnTo>
                  <a:lnTo>
                    <a:pt x="1422" y="198"/>
                  </a:lnTo>
                  <a:lnTo>
                    <a:pt x="1483" y="254"/>
                  </a:lnTo>
                  <a:lnTo>
                    <a:pt x="1539" y="315"/>
                  </a:lnTo>
                  <a:lnTo>
                    <a:pt x="1589" y="381"/>
                  </a:lnTo>
                  <a:lnTo>
                    <a:pt x="1630" y="447"/>
                  </a:lnTo>
                  <a:lnTo>
                    <a:pt x="1671" y="523"/>
                  </a:lnTo>
                  <a:lnTo>
                    <a:pt x="1696" y="604"/>
                  </a:lnTo>
                  <a:lnTo>
                    <a:pt x="1721" y="685"/>
                  </a:lnTo>
                  <a:lnTo>
                    <a:pt x="1731" y="766"/>
                  </a:lnTo>
                  <a:lnTo>
                    <a:pt x="1737" y="858"/>
                  </a:lnTo>
                  <a:lnTo>
                    <a:pt x="1737" y="858"/>
                  </a:lnTo>
                  <a:lnTo>
                    <a:pt x="1731" y="944"/>
                  </a:lnTo>
                  <a:lnTo>
                    <a:pt x="1721" y="1030"/>
                  </a:lnTo>
                  <a:lnTo>
                    <a:pt x="1696" y="1111"/>
                  </a:lnTo>
                  <a:lnTo>
                    <a:pt x="1671" y="1188"/>
                  </a:lnTo>
                  <a:lnTo>
                    <a:pt x="1630" y="1264"/>
                  </a:lnTo>
                  <a:lnTo>
                    <a:pt x="1589" y="1335"/>
                  </a:lnTo>
                  <a:lnTo>
                    <a:pt x="1539" y="1401"/>
                  </a:lnTo>
                  <a:lnTo>
                    <a:pt x="1483" y="1462"/>
                  </a:lnTo>
                  <a:lnTo>
                    <a:pt x="1422" y="1517"/>
                  </a:lnTo>
                  <a:lnTo>
                    <a:pt x="1351" y="1563"/>
                  </a:lnTo>
                  <a:lnTo>
                    <a:pt x="1280" y="1609"/>
                  </a:lnTo>
                  <a:lnTo>
                    <a:pt x="1204" y="1644"/>
                  </a:lnTo>
                  <a:lnTo>
                    <a:pt x="1127" y="1675"/>
                  </a:lnTo>
                  <a:lnTo>
                    <a:pt x="1041" y="1695"/>
                  </a:lnTo>
                  <a:lnTo>
                    <a:pt x="955" y="1705"/>
                  </a:lnTo>
                  <a:lnTo>
                    <a:pt x="869" y="1710"/>
                  </a:lnTo>
                  <a:lnTo>
                    <a:pt x="869" y="1710"/>
                  </a:lnTo>
                  <a:lnTo>
                    <a:pt x="777" y="1705"/>
                  </a:lnTo>
                  <a:lnTo>
                    <a:pt x="691" y="1695"/>
                  </a:lnTo>
                  <a:lnTo>
                    <a:pt x="610" y="1675"/>
                  </a:lnTo>
                  <a:lnTo>
                    <a:pt x="528" y="1644"/>
                  </a:lnTo>
                  <a:lnTo>
                    <a:pt x="452" y="1609"/>
                  </a:lnTo>
                  <a:lnTo>
                    <a:pt x="381" y="1563"/>
                  </a:lnTo>
                  <a:lnTo>
                    <a:pt x="315" y="1517"/>
                  </a:lnTo>
                  <a:lnTo>
                    <a:pt x="254" y="1462"/>
                  </a:lnTo>
                  <a:lnTo>
                    <a:pt x="198" y="1401"/>
                  </a:lnTo>
                  <a:lnTo>
                    <a:pt x="148" y="1335"/>
                  </a:lnTo>
                  <a:lnTo>
                    <a:pt x="102" y="1264"/>
                  </a:lnTo>
                  <a:lnTo>
                    <a:pt x="66" y="1188"/>
                  </a:lnTo>
                  <a:lnTo>
                    <a:pt x="36" y="1111"/>
                  </a:lnTo>
                  <a:lnTo>
                    <a:pt x="16" y="1030"/>
                  </a:lnTo>
                  <a:lnTo>
                    <a:pt x="6" y="944"/>
                  </a:lnTo>
                  <a:lnTo>
                    <a:pt x="0" y="858"/>
                  </a:lnTo>
                  <a:lnTo>
                    <a:pt x="0" y="858"/>
                  </a:lnTo>
                  <a:lnTo>
                    <a:pt x="6" y="766"/>
                  </a:lnTo>
                  <a:lnTo>
                    <a:pt x="16" y="685"/>
                  </a:lnTo>
                  <a:lnTo>
                    <a:pt x="36" y="604"/>
                  </a:lnTo>
                  <a:lnTo>
                    <a:pt x="66" y="523"/>
                  </a:lnTo>
                  <a:lnTo>
                    <a:pt x="102" y="447"/>
                  </a:lnTo>
                  <a:lnTo>
                    <a:pt x="148" y="381"/>
                  </a:lnTo>
                  <a:lnTo>
                    <a:pt x="198" y="315"/>
                  </a:lnTo>
                  <a:lnTo>
                    <a:pt x="254" y="254"/>
                  </a:lnTo>
                  <a:lnTo>
                    <a:pt x="315" y="198"/>
                  </a:lnTo>
                  <a:lnTo>
                    <a:pt x="381" y="147"/>
                  </a:lnTo>
                  <a:lnTo>
                    <a:pt x="452" y="101"/>
                  </a:lnTo>
                  <a:lnTo>
                    <a:pt x="528" y="66"/>
                  </a:lnTo>
                  <a:lnTo>
                    <a:pt x="610" y="41"/>
                  </a:lnTo>
                  <a:lnTo>
                    <a:pt x="691" y="20"/>
                  </a:lnTo>
                  <a:lnTo>
                    <a:pt x="777" y="5"/>
                  </a:lnTo>
                  <a:lnTo>
                    <a:pt x="869" y="0"/>
                  </a:lnTo>
                  <a:lnTo>
                    <a:pt x="869"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28" name="Freeform 44"/>
            <p:cNvSpPr>
              <a:spLocks/>
            </p:cNvSpPr>
            <p:nvPr/>
          </p:nvSpPr>
          <p:spPr bwMode="auto">
            <a:xfrm>
              <a:off x="3455" y="807"/>
              <a:ext cx="1747" cy="1720"/>
            </a:xfrm>
            <a:custGeom>
              <a:avLst/>
              <a:gdLst>
                <a:gd name="T0" fmla="*/ 873 w 1747"/>
                <a:gd name="T1" fmla="*/ 0 h 1720"/>
                <a:gd name="T2" fmla="*/ 1051 w 1747"/>
                <a:gd name="T3" fmla="*/ 15 h 1720"/>
                <a:gd name="T4" fmla="*/ 1214 w 1747"/>
                <a:gd name="T5" fmla="*/ 66 h 1720"/>
                <a:gd name="T6" fmla="*/ 1361 w 1747"/>
                <a:gd name="T7" fmla="*/ 147 h 1720"/>
                <a:gd name="T8" fmla="*/ 1493 w 1747"/>
                <a:gd name="T9" fmla="*/ 254 h 1720"/>
                <a:gd name="T10" fmla="*/ 1599 w 1747"/>
                <a:gd name="T11" fmla="*/ 381 h 1720"/>
                <a:gd name="T12" fmla="*/ 1681 w 1747"/>
                <a:gd name="T13" fmla="*/ 528 h 1720"/>
                <a:gd name="T14" fmla="*/ 1731 w 1747"/>
                <a:gd name="T15" fmla="*/ 685 h 1720"/>
                <a:gd name="T16" fmla="*/ 1747 w 1747"/>
                <a:gd name="T17" fmla="*/ 858 h 1720"/>
                <a:gd name="T18" fmla="*/ 1741 w 1747"/>
                <a:gd name="T19" fmla="*/ 949 h 1720"/>
                <a:gd name="T20" fmla="*/ 1711 w 1747"/>
                <a:gd name="T21" fmla="*/ 1116 h 1720"/>
                <a:gd name="T22" fmla="*/ 1645 w 1747"/>
                <a:gd name="T23" fmla="*/ 1269 h 1720"/>
                <a:gd name="T24" fmla="*/ 1549 w 1747"/>
                <a:gd name="T25" fmla="*/ 1406 h 1720"/>
                <a:gd name="T26" fmla="*/ 1432 w 1747"/>
                <a:gd name="T27" fmla="*/ 1522 h 1720"/>
                <a:gd name="T28" fmla="*/ 1290 w 1747"/>
                <a:gd name="T29" fmla="*/ 1614 h 1720"/>
                <a:gd name="T30" fmla="*/ 1132 w 1747"/>
                <a:gd name="T31" fmla="*/ 1680 h 1720"/>
                <a:gd name="T32" fmla="*/ 965 w 1747"/>
                <a:gd name="T33" fmla="*/ 1715 h 1720"/>
                <a:gd name="T34" fmla="*/ 873 w 1747"/>
                <a:gd name="T35" fmla="*/ 1720 h 1720"/>
                <a:gd name="T36" fmla="*/ 701 w 1747"/>
                <a:gd name="T37" fmla="*/ 1700 h 1720"/>
                <a:gd name="T38" fmla="*/ 538 w 1747"/>
                <a:gd name="T39" fmla="*/ 1649 h 1720"/>
                <a:gd name="T40" fmla="*/ 386 w 1747"/>
                <a:gd name="T41" fmla="*/ 1573 h 1720"/>
                <a:gd name="T42" fmla="*/ 259 w 1747"/>
                <a:gd name="T43" fmla="*/ 1467 h 1720"/>
                <a:gd name="T44" fmla="*/ 153 w 1747"/>
                <a:gd name="T45" fmla="*/ 1340 h 1720"/>
                <a:gd name="T46" fmla="*/ 71 w 1747"/>
                <a:gd name="T47" fmla="*/ 1193 h 1720"/>
                <a:gd name="T48" fmla="*/ 21 w 1747"/>
                <a:gd name="T49" fmla="*/ 1030 h 1720"/>
                <a:gd name="T50" fmla="*/ 0 w 1747"/>
                <a:gd name="T51" fmla="*/ 858 h 1720"/>
                <a:gd name="T52" fmla="*/ 5 w 1747"/>
                <a:gd name="T53" fmla="*/ 771 h 1720"/>
                <a:gd name="T54" fmla="*/ 41 w 1747"/>
                <a:gd name="T55" fmla="*/ 604 h 1720"/>
                <a:gd name="T56" fmla="*/ 107 w 1747"/>
                <a:gd name="T57" fmla="*/ 452 h 1720"/>
                <a:gd name="T58" fmla="*/ 203 w 1747"/>
                <a:gd name="T59" fmla="*/ 315 h 1720"/>
                <a:gd name="T60" fmla="*/ 320 w 1747"/>
                <a:gd name="T61" fmla="*/ 198 h 1720"/>
                <a:gd name="T62" fmla="*/ 457 w 1747"/>
                <a:gd name="T63" fmla="*/ 101 h 1720"/>
                <a:gd name="T64" fmla="*/ 615 w 1747"/>
                <a:gd name="T65" fmla="*/ 40 h 1720"/>
                <a:gd name="T66" fmla="*/ 787 w 1747"/>
                <a:gd name="T67" fmla="*/ 5 h 1720"/>
                <a:gd name="T68" fmla="*/ 873 w 1747"/>
                <a:gd name="T69" fmla="*/ 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47" h="1720">
                  <a:moveTo>
                    <a:pt x="873" y="0"/>
                  </a:moveTo>
                  <a:lnTo>
                    <a:pt x="873" y="0"/>
                  </a:lnTo>
                  <a:lnTo>
                    <a:pt x="965" y="5"/>
                  </a:lnTo>
                  <a:lnTo>
                    <a:pt x="1051" y="15"/>
                  </a:lnTo>
                  <a:lnTo>
                    <a:pt x="1132" y="40"/>
                  </a:lnTo>
                  <a:lnTo>
                    <a:pt x="1214" y="66"/>
                  </a:lnTo>
                  <a:lnTo>
                    <a:pt x="1290" y="101"/>
                  </a:lnTo>
                  <a:lnTo>
                    <a:pt x="1361" y="147"/>
                  </a:lnTo>
                  <a:lnTo>
                    <a:pt x="1432" y="198"/>
                  </a:lnTo>
                  <a:lnTo>
                    <a:pt x="1493" y="254"/>
                  </a:lnTo>
                  <a:lnTo>
                    <a:pt x="1549" y="315"/>
                  </a:lnTo>
                  <a:lnTo>
                    <a:pt x="1599" y="381"/>
                  </a:lnTo>
                  <a:lnTo>
                    <a:pt x="1645" y="452"/>
                  </a:lnTo>
                  <a:lnTo>
                    <a:pt x="1681" y="528"/>
                  </a:lnTo>
                  <a:lnTo>
                    <a:pt x="1711" y="604"/>
                  </a:lnTo>
                  <a:lnTo>
                    <a:pt x="1731" y="685"/>
                  </a:lnTo>
                  <a:lnTo>
                    <a:pt x="1741" y="771"/>
                  </a:lnTo>
                  <a:lnTo>
                    <a:pt x="1747" y="858"/>
                  </a:lnTo>
                  <a:lnTo>
                    <a:pt x="1747" y="858"/>
                  </a:lnTo>
                  <a:lnTo>
                    <a:pt x="1741" y="949"/>
                  </a:lnTo>
                  <a:lnTo>
                    <a:pt x="1731" y="1030"/>
                  </a:lnTo>
                  <a:lnTo>
                    <a:pt x="1711" y="1116"/>
                  </a:lnTo>
                  <a:lnTo>
                    <a:pt x="1681" y="1193"/>
                  </a:lnTo>
                  <a:lnTo>
                    <a:pt x="1645" y="1269"/>
                  </a:lnTo>
                  <a:lnTo>
                    <a:pt x="1599" y="1340"/>
                  </a:lnTo>
                  <a:lnTo>
                    <a:pt x="1549" y="1406"/>
                  </a:lnTo>
                  <a:lnTo>
                    <a:pt x="1493" y="1467"/>
                  </a:lnTo>
                  <a:lnTo>
                    <a:pt x="1432" y="1522"/>
                  </a:lnTo>
                  <a:lnTo>
                    <a:pt x="1361" y="1573"/>
                  </a:lnTo>
                  <a:lnTo>
                    <a:pt x="1290" y="1614"/>
                  </a:lnTo>
                  <a:lnTo>
                    <a:pt x="1214" y="1649"/>
                  </a:lnTo>
                  <a:lnTo>
                    <a:pt x="1132" y="1680"/>
                  </a:lnTo>
                  <a:lnTo>
                    <a:pt x="1051" y="1700"/>
                  </a:lnTo>
                  <a:lnTo>
                    <a:pt x="965" y="1715"/>
                  </a:lnTo>
                  <a:lnTo>
                    <a:pt x="873" y="1720"/>
                  </a:lnTo>
                  <a:lnTo>
                    <a:pt x="873" y="1720"/>
                  </a:lnTo>
                  <a:lnTo>
                    <a:pt x="787" y="1715"/>
                  </a:lnTo>
                  <a:lnTo>
                    <a:pt x="701" y="1700"/>
                  </a:lnTo>
                  <a:lnTo>
                    <a:pt x="615" y="1680"/>
                  </a:lnTo>
                  <a:lnTo>
                    <a:pt x="538" y="1649"/>
                  </a:lnTo>
                  <a:lnTo>
                    <a:pt x="457" y="1614"/>
                  </a:lnTo>
                  <a:lnTo>
                    <a:pt x="386" y="1573"/>
                  </a:lnTo>
                  <a:lnTo>
                    <a:pt x="320" y="1522"/>
                  </a:lnTo>
                  <a:lnTo>
                    <a:pt x="259" y="1467"/>
                  </a:lnTo>
                  <a:lnTo>
                    <a:pt x="203" y="1406"/>
                  </a:lnTo>
                  <a:lnTo>
                    <a:pt x="153" y="1340"/>
                  </a:lnTo>
                  <a:lnTo>
                    <a:pt x="107" y="1269"/>
                  </a:lnTo>
                  <a:lnTo>
                    <a:pt x="71" y="1193"/>
                  </a:lnTo>
                  <a:lnTo>
                    <a:pt x="41" y="1116"/>
                  </a:lnTo>
                  <a:lnTo>
                    <a:pt x="21" y="1030"/>
                  </a:lnTo>
                  <a:lnTo>
                    <a:pt x="5" y="949"/>
                  </a:lnTo>
                  <a:lnTo>
                    <a:pt x="0" y="858"/>
                  </a:lnTo>
                  <a:lnTo>
                    <a:pt x="0" y="858"/>
                  </a:lnTo>
                  <a:lnTo>
                    <a:pt x="5" y="771"/>
                  </a:lnTo>
                  <a:lnTo>
                    <a:pt x="21" y="685"/>
                  </a:lnTo>
                  <a:lnTo>
                    <a:pt x="41" y="604"/>
                  </a:lnTo>
                  <a:lnTo>
                    <a:pt x="71" y="528"/>
                  </a:lnTo>
                  <a:lnTo>
                    <a:pt x="107" y="452"/>
                  </a:lnTo>
                  <a:lnTo>
                    <a:pt x="153" y="381"/>
                  </a:lnTo>
                  <a:lnTo>
                    <a:pt x="203" y="315"/>
                  </a:lnTo>
                  <a:lnTo>
                    <a:pt x="259" y="254"/>
                  </a:lnTo>
                  <a:lnTo>
                    <a:pt x="320" y="198"/>
                  </a:lnTo>
                  <a:lnTo>
                    <a:pt x="386" y="147"/>
                  </a:lnTo>
                  <a:lnTo>
                    <a:pt x="457" y="101"/>
                  </a:lnTo>
                  <a:lnTo>
                    <a:pt x="538" y="66"/>
                  </a:lnTo>
                  <a:lnTo>
                    <a:pt x="615" y="40"/>
                  </a:lnTo>
                  <a:lnTo>
                    <a:pt x="701" y="15"/>
                  </a:lnTo>
                  <a:lnTo>
                    <a:pt x="787" y="5"/>
                  </a:lnTo>
                  <a:lnTo>
                    <a:pt x="873" y="0"/>
                  </a:lnTo>
                  <a:lnTo>
                    <a:pt x="873"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29" name="Freeform 45"/>
            <p:cNvSpPr>
              <a:spLocks/>
            </p:cNvSpPr>
            <p:nvPr/>
          </p:nvSpPr>
          <p:spPr bwMode="auto">
            <a:xfrm>
              <a:off x="3450" y="802"/>
              <a:ext cx="1757" cy="1725"/>
            </a:xfrm>
            <a:custGeom>
              <a:avLst/>
              <a:gdLst>
                <a:gd name="T0" fmla="*/ 878 w 1757"/>
                <a:gd name="T1" fmla="*/ 0 h 1725"/>
                <a:gd name="T2" fmla="*/ 1056 w 1757"/>
                <a:gd name="T3" fmla="*/ 15 h 1725"/>
                <a:gd name="T4" fmla="*/ 1219 w 1757"/>
                <a:gd name="T5" fmla="*/ 66 h 1725"/>
                <a:gd name="T6" fmla="*/ 1366 w 1757"/>
                <a:gd name="T7" fmla="*/ 147 h 1725"/>
                <a:gd name="T8" fmla="*/ 1498 w 1757"/>
                <a:gd name="T9" fmla="*/ 254 h 1725"/>
                <a:gd name="T10" fmla="*/ 1604 w 1757"/>
                <a:gd name="T11" fmla="*/ 380 h 1725"/>
                <a:gd name="T12" fmla="*/ 1686 w 1757"/>
                <a:gd name="T13" fmla="*/ 528 h 1725"/>
                <a:gd name="T14" fmla="*/ 1736 w 1757"/>
                <a:gd name="T15" fmla="*/ 690 h 1725"/>
                <a:gd name="T16" fmla="*/ 1757 w 1757"/>
                <a:gd name="T17" fmla="*/ 863 h 1725"/>
                <a:gd name="T18" fmla="*/ 1752 w 1757"/>
                <a:gd name="T19" fmla="*/ 949 h 1725"/>
                <a:gd name="T20" fmla="*/ 1716 w 1757"/>
                <a:gd name="T21" fmla="*/ 1121 h 1725"/>
                <a:gd name="T22" fmla="*/ 1650 w 1757"/>
                <a:gd name="T23" fmla="*/ 1274 h 1725"/>
                <a:gd name="T24" fmla="*/ 1554 w 1757"/>
                <a:gd name="T25" fmla="*/ 1411 h 1725"/>
                <a:gd name="T26" fmla="*/ 1437 w 1757"/>
                <a:gd name="T27" fmla="*/ 1527 h 1725"/>
                <a:gd name="T28" fmla="*/ 1295 w 1757"/>
                <a:gd name="T29" fmla="*/ 1624 h 1725"/>
                <a:gd name="T30" fmla="*/ 1137 w 1757"/>
                <a:gd name="T31" fmla="*/ 1690 h 1725"/>
                <a:gd name="T32" fmla="*/ 965 w 1757"/>
                <a:gd name="T33" fmla="*/ 1720 h 1725"/>
                <a:gd name="T34" fmla="*/ 878 w 1757"/>
                <a:gd name="T35" fmla="*/ 1725 h 1725"/>
                <a:gd name="T36" fmla="*/ 701 w 1757"/>
                <a:gd name="T37" fmla="*/ 1710 h 1725"/>
                <a:gd name="T38" fmla="*/ 538 w 1757"/>
                <a:gd name="T39" fmla="*/ 1659 h 1725"/>
                <a:gd name="T40" fmla="*/ 386 w 1757"/>
                <a:gd name="T41" fmla="*/ 1578 h 1725"/>
                <a:gd name="T42" fmla="*/ 259 w 1757"/>
                <a:gd name="T43" fmla="*/ 1472 h 1725"/>
                <a:gd name="T44" fmla="*/ 153 w 1757"/>
                <a:gd name="T45" fmla="*/ 1345 h 1725"/>
                <a:gd name="T46" fmla="*/ 71 w 1757"/>
                <a:gd name="T47" fmla="*/ 1198 h 1725"/>
                <a:gd name="T48" fmla="*/ 15 w 1757"/>
                <a:gd name="T49" fmla="*/ 1035 h 1725"/>
                <a:gd name="T50" fmla="*/ 0 w 1757"/>
                <a:gd name="T51" fmla="*/ 863 h 1725"/>
                <a:gd name="T52" fmla="*/ 5 w 1757"/>
                <a:gd name="T53" fmla="*/ 776 h 1725"/>
                <a:gd name="T54" fmla="*/ 41 w 1757"/>
                <a:gd name="T55" fmla="*/ 609 h 1725"/>
                <a:gd name="T56" fmla="*/ 107 w 1757"/>
                <a:gd name="T57" fmla="*/ 451 h 1725"/>
                <a:gd name="T58" fmla="*/ 203 w 1757"/>
                <a:gd name="T59" fmla="*/ 314 h 1725"/>
                <a:gd name="T60" fmla="*/ 320 w 1757"/>
                <a:gd name="T61" fmla="*/ 198 h 1725"/>
                <a:gd name="T62" fmla="*/ 462 w 1757"/>
                <a:gd name="T63" fmla="*/ 101 h 1725"/>
                <a:gd name="T64" fmla="*/ 620 w 1757"/>
                <a:gd name="T65" fmla="*/ 40 h 1725"/>
                <a:gd name="T66" fmla="*/ 787 w 1757"/>
                <a:gd name="T67" fmla="*/ 5 h 1725"/>
                <a:gd name="T68" fmla="*/ 878 w 1757"/>
                <a:gd name="T6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7" h="1725">
                  <a:moveTo>
                    <a:pt x="878" y="0"/>
                  </a:moveTo>
                  <a:lnTo>
                    <a:pt x="878" y="0"/>
                  </a:lnTo>
                  <a:lnTo>
                    <a:pt x="965" y="5"/>
                  </a:lnTo>
                  <a:lnTo>
                    <a:pt x="1056" y="15"/>
                  </a:lnTo>
                  <a:lnTo>
                    <a:pt x="1137" y="40"/>
                  </a:lnTo>
                  <a:lnTo>
                    <a:pt x="1219" y="66"/>
                  </a:lnTo>
                  <a:lnTo>
                    <a:pt x="1295" y="101"/>
                  </a:lnTo>
                  <a:lnTo>
                    <a:pt x="1366" y="147"/>
                  </a:lnTo>
                  <a:lnTo>
                    <a:pt x="1437" y="198"/>
                  </a:lnTo>
                  <a:lnTo>
                    <a:pt x="1498" y="254"/>
                  </a:lnTo>
                  <a:lnTo>
                    <a:pt x="1554" y="314"/>
                  </a:lnTo>
                  <a:lnTo>
                    <a:pt x="1604" y="380"/>
                  </a:lnTo>
                  <a:lnTo>
                    <a:pt x="1650" y="451"/>
                  </a:lnTo>
                  <a:lnTo>
                    <a:pt x="1686" y="528"/>
                  </a:lnTo>
                  <a:lnTo>
                    <a:pt x="1716" y="609"/>
                  </a:lnTo>
                  <a:lnTo>
                    <a:pt x="1736" y="690"/>
                  </a:lnTo>
                  <a:lnTo>
                    <a:pt x="1752" y="776"/>
                  </a:lnTo>
                  <a:lnTo>
                    <a:pt x="1757" y="863"/>
                  </a:lnTo>
                  <a:lnTo>
                    <a:pt x="1757" y="863"/>
                  </a:lnTo>
                  <a:lnTo>
                    <a:pt x="1752" y="949"/>
                  </a:lnTo>
                  <a:lnTo>
                    <a:pt x="1736" y="1035"/>
                  </a:lnTo>
                  <a:lnTo>
                    <a:pt x="1716" y="1121"/>
                  </a:lnTo>
                  <a:lnTo>
                    <a:pt x="1686" y="1198"/>
                  </a:lnTo>
                  <a:lnTo>
                    <a:pt x="1650" y="1274"/>
                  </a:lnTo>
                  <a:lnTo>
                    <a:pt x="1604" y="1345"/>
                  </a:lnTo>
                  <a:lnTo>
                    <a:pt x="1554" y="1411"/>
                  </a:lnTo>
                  <a:lnTo>
                    <a:pt x="1498" y="1472"/>
                  </a:lnTo>
                  <a:lnTo>
                    <a:pt x="1437" y="1527"/>
                  </a:lnTo>
                  <a:lnTo>
                    <a:pt x="1366" y="1578"/>
                  </a:lnTo>
                  <a:lnTo>
                    <a:pt x="1295" y="1624"/>
                  </a:lnTo>
                  <a:lnTo>
                    <a:pt x="1219" y="1659"/>
                  </a:lnTo>
                  <a:lnTo>
                    <a:pt x="1137" y="1690"/>
                  </a:lnTo>
                  <a:lnTo>
                    <a:pt x="1056" y="1710"/>
                  </a:lnTo>
                  <a:lnTo>
                    <a:pt x="965" y="1720"/>
                  </a:lnTo>
                  <a:lnTo>
                    <a:pt x="878" y="1725"/>
                  </a:lnTo>
                  <a:lnTo>
                    <a:pt x="878" y="1725"/>
                  </a:lnTo>
                  <a:lnTo>
                    <a:pt x="787" y="1720"/>
                  </a:lnTo>
                  <a:lnTo>
                    <a:pt x="701" y="1710"/>
                  </a:lnTo>
                  <a:lnTo>
                    <a:pt x="620" y="1690"/>
                  </a:lnTo>
                  <a:lnTo>
                    <a:pt x="538" y="1659"/>
                  </a:lnTo>
                  <a:lnTo>
                    <a:pt x="462" y="1624"/>
                  </a:lnTo>
                  <a:lnTo>
                    <a:pt x="386" y="1578"/>
                  </a:lnTo>
                  <a:lnTo>
                    <a:pt x="320" y="1527"/>
                  </a:lnTo>
                  <a:lnTo>
                    <a:pt x="259" y="1472"/>
                  </a:lnTo>
                  <a:lnTo>
                    <a:pt x="203" y="1411"/>
                  </a:lnTo>
                  <a:lnTo>
                    <a:pt x="153" y="1345"/>
                  </a:lnTo>
                  <a:lnTo>
                    <a:pt x="107" y="1274"/>
                  </a:lnTo>
                  <a:lnTo>
                    <a:pt x="71" y="1198"/>
                  </a:lnTo>
                  <a:lnTo>
                    <a:pt x="41" y="1121"/>
                  </a:lnTo>
                  <a:lnTo>
                    <a:pt x="15" y="1035"/>
                  </a:lnTo>
                  <a:lnTo>
                    <a:pt x="5" y="949"/>
                  </a:lnTo>
                  <a:lnTo>
                    <a:pt x="0" y="863"/>
                  </a:lnTo>
                  <a:lnTo>
                    <a:pt x="0" y="863"/>
                  </a:lnTo>
                  <a:lnTo>
                    <a:pt x="5" y="776"/>
                  </a:lnTo>
                  <a:lnTo>
                    <a:pt x="15" y="690"/>
                  </a:lnTo>
                  <a:lnTo>
                    <a:pt x="41" y="609"/>
                  </a:lnTo>
                  <a:lnTo>
                    <a:pt x="71" y="528"/>
                  </a:lnTo>
                  <a:lnTo>
                    <a:pt x="107" y="451"/>
                  </a:lnTo>
                  <a:lnTo>
                    <a:pt x="153" y="380"/>
                  </a:lnTo>
                  <a:lnTo>
                    <a:pt x="203" y="314"/>
                  </a:lnTo>
                  <a:lnTo>
                    <a:pt x="259" y="254"/>
                  </a:lnTo>
                  <a:lnTo>
                    <a:pt x="320" y="198"/>
                  </a:lnTo>
                  <a:lnTo>
                    <a:pt x="386" y="147"/>
                  </a:lnTo>
                  <a:lnTo>
                    <a:pt x="462" y="101"/>
                  </a:lnTo>
                  <a:lnTo>
                    <a:pt x="538" y="66"/>
                  </a:lnTo>
                  <a:lnTo>
                    <a:pt x="620" y="40"/>
                  </a:lnTo>
                  <a:lnTo>
                    <a:pt x="701" y="15"/>
                  </a:lnTo>
                  <a:lnTo>
                    <a:pt x="787" y="5"/>
                  </a:lnTo>
                  <a:lnTo>
                    <a:pt x="878" y="0"/>
                  </a:lnTo>
                  <a:lnTo>
                    <a:pt x="878" y="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30" name="Freeform 46"/>
            <p:cNvSpPr>
              <a:spLocks/>
            </p:cNvSpPr>
            <p:nvPr/>
          </p:nvSpPr>
          <p:spPr bwMode="auto">
            <a:xfrm>
              <a:off x="3445" y="797"/>
              <a:ext cx="1762" cy="1735"/>
            </a:xfrm>
            <a:custGeom>
              <a:avLst/>
              <a:gdLst>
                <a:gd name="T0" fmla="*/ 878 w 1762"/>
                <a:gd name="T1" fmla="*/ 0 h 1735"/>
                <a:gd name="T2" fmla="*/ 1056 w 1762"/>
                <a:gd name="T3" fmla="*/ 15 h 1735"/>
                <a:gd name="T4" fmla="*/ 1224 w 1762"/>
                <a:gd name="T5" fmla="*/ 66 h 1735"/>
                <a:gd name="T6" fmla="*/ 1371 w 1762"/>
                <a:gd name="T7" fmla="*/ 147 h 1735"/>
                <a:gd name="T8" fmla="*/ 1503 w 1762"/>
                <a:gd name="T9" fmla="*/ 253 h 1735"/>
                <a:gd name="T10" fmla="*/ 1609 w 1762"/>
                <a:gd name="T11" fmla="*/ 380 h 1735"/>
                <a:gd name="T12" fmla="*/ 1691 w 1762"/>
                <a:gd name="T13" fmla="*/ 528 h 1735"/>
                <a:gd name="T14" fmla="*/ 1741 w 1762"/>
                <a:gd name="T15" fmla="*/ 690 h 1735"/>
                <a:gd name="T16" fmla="*/ 1762 w 1762"/>
                <a:gd name="T17" fmla="*/ 868 h 1735"/>
                <a:gd name="T18" fmla="*/ 1757 w 1762"/>
                <a:gd name="T19" fmla="*/ 954 h 1735"/>
                <a:gd name="T20" fmla="*/ 1721 w 1762"/>
                <a:gd name="T21" fmla="*/ 1126 h 1735"/>
                <a:gd name="T22" fmla="*/ 1655 w 1762"/>
                <a:gd name="T23" fmla="*/ 1279 h 1735"/>
                <a:gd name="T24" fmla="*/ 1559 w 1762"/>
                <a:gd name="T25" fmla="*/ 1421 h 1735"/>
                <a:gd name="T26" fmla="*/ 1442 w 1762"/>
                <a:gd name="T27" fmla="*/ 1537 h 1735"/>
                <a:gd name="T28" fmla="*/ 1300 w 1762"/>
                <a:gd name="T29" fmla="*/ 1629 h 1735"/>
                <a:gd name="T30" fmla="*/ 1142 w 1762"/>
                <a:gd name="T31" fmla="*/ 1695 h 1735"/>
                <a:gd name="T32" fmla="*/ 970 w 1762"/>
                <a:gd name="T33" fmla="*/ 1730 h 1735"/>
                <a:gd name="T34" fmla="*/ 878 w 1762"/>
                <a:gd name="T35" fmla="*/ 1735 h 1735"/>
                <a:gd name="T36" fmla="*/ 701 w 1762"/>
                <a:gd name="T37" fmla="*/ 1715 h 1735"/>
                <a:gd name="T38" fmla="*/ 538 w 1762"/>
                <a:gd name="T39" fmla="*/ 1664 h 1735"/>
                <a:gd name="T40" fmla="*/ 386 w 1762"/>
                <a:gd name="T41" fmla="*/ 1588 h 1735"/>
                <a:gd name="T42" fmla="*/ 259 w 1762"/>
                <a:gd name="T43" fmla="*/ 1482 h 1735"/>
                <a:gd name="T44" fmla="*/ 147 w 1762"/>
                <a:gd name="T45" fmla="*/ 1350 h 1735"/>
                <a:gd name="T46" fmla="*/ 66 w 1762"/>
                <a:gd name="T47" fmla="*/ 1203 h 1735"/>
                <a:gd name="T48" fmla="*/ 15 w 1762"/>
                <a:gd name="T49" fmla="*/ 1040 h 1735"/>
                <a:gd name="T50" fmla="*/ 0 w 1762"/>
                <a:gd name="T51" fmla="*/ 868 h 1735"/>
                <a:gd name="T52" fmla="*/ 0 w 1762"/>
                <a:gd name="T53" fmla="*/ 776 h 1735"/>
                <a:gd name="T54" fmla="*/ 36 w 1762"/>
                <a:gd name="T55" fmla="*/ 609 h 1735"/>
                <a:gd name="T56" fmla="*/ 107 w 1762"/>
                <a:gd name="T57" fmla="*/ 451 h 1735"/>
                <a:gd name="T58" fmla="*/ 198 w 1762"/>
                <a:gd name="T59" fmla="*/ 314 h 1735"/>
                <a:gd name="T60" fmla="*/ 320 w 1762"/>
                <a:gd name="T61" fmla="*/ 198 h 1735"/>
                <a:gd name="T62" fmla="*/ 462 w 1762"/>
                <a:gd name="T63" fmla="*/ 101 h 1735"/>
                <a:gd name="T64" fmla="*/ 619 w 1762"/>
                <a:gd name="T65" fmla="*/ 35 h 1735"/>
                <a:gd name="T66" fmla="*/ 792 w 1762"/>
                <a:gd name="T67" fmla="*/ 5 h 1735"/>
                <a:gd name="T68" fmla="*/ 878 w 1762"/>
                <a:gd name="T69" fmla="*/ 0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2" h="1735">
                  <a:moveTo>
                    <a:pt x="878" y="0"/>
                  </a:moveTo>
                  <a:lnTo>
                    <a:pt x="878" y="0"/>
                  </a:lnTo>
                  <a:lnTo>
                    <a:pt x="970" y="5"/>
                  </a:lnTo>
                  <a:lnTo>
                    <a:pt x="1056" y="15"/>
                  </a:lnTo>
                  <a:lnTo>
                    <a:pt x="1142" y="35"/>
                  </a:lnTo>
                  <a:lnTo>
                    <a:pt x="1224" y="66"/>
                  </a:lnTo>
                  <a:lnTo>
                    <a:pt x="1300" y="101"/>
                  </a:lnTo>
                  <a:lnTo>
                    <a:pt x="1371" y="147"/>
                  </a:lnTo>
                  <a:lnTo>
                    <a:pt x="1442" y="198"/>
                  </a:lnTo>
                  <a:lnTo>
                    <a:pt x="1503" y="253"/>
                  </a:lnTo>
                  <a:lnTo>
                    <a:pt x="1559" y="314"/>
                  </a:lnTo>
                  <a:lnTo>
                    <a:pt x="1609" y="380"/>
                  </a:lnTo>
                  <a:lnTo>
                    <a:pt x="1655" y="451"/>
                  </a:lnTo>
                  <a:lnTo>
                    <a:pt x="1691" y="528"/>
                  </a:lnTo>
                  <a:lnTo>
                    <a:pt x="1721" y="609"/>
                  </a:lnTo>
                  <a:lnTo>
                    <a:pt x="1741" y="690"/>
                  </a:lnTo>
                  <a:lnTo>
                    <a:pt x="1757" y="776"/>
                  </a:lnTo>
                  <a:lnTo>
                    <a:pt x="1762" y="868"/>
                  </a:lnTo>
                  <a:lnTo>
                    <a:pt x="1762" y="868"/>
                  </a:lnTo>
                  <a:lnTo>
                    <a:pt x="1757" y="954"/>
                  </a:lnTo>
                  <a:lnTo>
                    <a:pt x="1741" y="1040"/>
                  </a:lnTo>
                  <a:lnTo>
                    <a:pt x="1721" y="1126"/>
                  </a:lnTo>
                  <a:lnTo>
                    <a:pt x="1691" y="1203"/>
                  </a:lnTo>
                  <a:lnTo>
                    <a:pt x="1655" y="1279"/>
                  </a:lnTo>
                  <a:lnTo>
                    <a:pt x="1609" y="1350"/>
                  </a:lnTo>
                  <a:lnTo>
                    <a:pt x="1559" y="1421"/>
                  </a:lnTo>
                  <a:lnTo>
                    <a:pt x="1503" y="1482"/>
                  </a:lnTo>
                  <a:lnTo>
                    <a:pt x="1442" y="1537"/>
                  </a:lnTo>
                  <a:lnTo>
                    <a:pt x="1371" y="1588"/>
                  </a:lnTo>
                  <a:lnTo>
                    <a:pt x="1300" y="1629"/>
                  </a:lnTo>
                  <a:lnTo>
                    <a:pt x="1224" y="1664"/>
                  </a:lnTo>
                  <a:lnTo>
                    <a:pt x="1142" y="1695"/>
                  </a:lnTo>
                  <a:lnTo>
                    <a:pt x="1056" y="1715"/>
                  </a:lnTo>
                  <a:lnTo>
                    <a:pt x="970" y="1730"/>
                  </a:lnTo>
                  <a:lnTo>
                    <a:pt x="878" y="1735"/>
                  </a:lnTo>
                  <a:lnTo>
                    <a:pt x="878" y="1735"/>
                  </a:lnTo>
                  <a:lnTo>
                    <a:pt x="792" y="1730"/>
                  </a:lnTo>
                  <a:lnTo>
                    <a:pt x="701" y="1715"/>
                  </a:lnTo>
                  <a:lnTo>
                    <a:pt x="619" y="1695"/>
                  </a:lnTo>
                  <a:lnTo>
                    <a:pt x="538" y="1664"/>
                  </a:lnTo>
                  <a:lnTo>
                    <a:pt x="462" y="1629"/>
                  </a:lnTo>
                  <a:lnTo>
                    <a:pt x="386" y="1588"/>
                  </a:lnTo>
                  <a:lnTo>
                    <a:pt x="320" y="1537"/>
                  </a:lnTo>
                  <a:lnTo>
                    <a:pt x="259" y="1482"/>
                  </a:lnTo>
                  <a:lnTo>
                    <a:pt x="198" y="1421"/>
                  </a:lnTo>
                  <a:lnTo>
                    <a:pt x="147" y="1350"/>
                  </a:lnTo>
                  <a:lnTo>
                    <a:pt x="107" y="1279"/>
                  </a:lnTo>
                  <a:lnTo>
                    <a:pt x="66" y="1203"/>
                  </a:lnTo>
                  <a:lnTo>
                    <a:pt x="36" y="1126"/>
                  </a:lnTo>
                  <a:lnTo>
                    <a:pt x="15" y="1040"/>
                  </a:lnTo>
                  <a:lnTo>
                    <a:pt x="0" y="954"/>
                  </a:lnTo>
                  <a:lnTo>
                    <a:pt x="0" y="868"/>
                  </a:lnTo>
                  <a:lnTo>
                    <a:pt x="0" y="868"/>
                  </a:lnTo>
                  <a:lnTo>
                    <a:pt x="0" y="776"/>
                  </a:lnTo>
                  <a:lnTo>
                    <a:pt x="15" y="690"/>
                  </a:lnTo>
                  <a:lnTo>
                    <a:pt x="36" y="609"/>
                  </a:lnTo>
                  <a:lnTo>
                    <a:pt x="66" y="528"/>
                  </a:lnTo>
                  <a:lnTo>
                    <a:pt x="107" y="451"/>
                  </a:lnTo>
                  <a:lnTo>
                    <a:pt x="147" y="380"/>
                  </a:lnTo>
                  <a:lnTo>
                    <a:pt x="198" y="314"/>
                  </a:lnTo>
                  <a:lnTo>
                    <a:pt x="259" y="253"/>
                  </a:lnTo>
                  <a:lnTo>
                    <a:pt x="320" y="198"/>
                  </a:lnTo>
                  <a:lnTo>
                    <a:pt x="386" y="147"/>
                  </a:lnTo>
                  <a:lnTo>
                    <a:pt x="462" y="101"/>
                  </a:lnTo>
                  <a:lnTo>
                    <a:pt x="538" y="66"/>
                  </a:lnTo>
                  <a:lnTo>
                    <a:pt x="619" y="35"/>
                  </a:lnTo>
                  <a:lnTo>
                    <a:pt x="701" y="15"/>
                  </a:lnTo>
                  <a:lnTo>
                    <a:pt x="792" y="5"/>
                  </a:lnTo>
                  <a:lnTo>
                    <a:pt x="878" y="0"/>
                  </a:lnTo>
                  <a:lnTo>
                    <a:pt x="878"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31" name="Freeform 47"/>
            <p:cNvSpPr>
              <a:spLocks/>
            </p:cNvSpPr>
            <p:nvPr/>
          </p:nvSpPr>
          <p:spPr bwMode="auto">
            <a:xfrm>
              <a:off x="3435" y="792"/>
              <a:ext cx="1772" cy="1745"/>
            </a:xfrm>
            <a:custGeom>
              <a:avLst/>
              <a:gdLst>
                <a:gd name="T0" fmla="*/ 888 w 1772"/>
                <a:gd name="T1" fmla="*/ 0 h 1745"/>
                <a:gd name="T2" fmla="*/ 1066 w 1772"/>
                <a:gd name="T3" fmla="*/ 15 h 1745"/>
                <a:gd name="T4" fmla="*/ 1234 w 1772"/>
                <a:gd name="T5" fmla="*/ 66 h 1745"/>
                <a:gd name="T6" fmla="*/ 1381 w 1772"/>
                <a:gd name="T7" fmla="*/ 147 h 1745"/>
                <a:gd name="T8" fmla="*/ 1513 w 1772"/>
                <a:gd name="T9" fmla="*/ 253 h 1745"/>
                <a:gd name="T10" fmla="*/ 1619 w 1772"/>
                <a:gd name="T11" fmla="*/ 385 h 1745"/>
                <a:gd name="T12" fmla="*/ 1706 w 1772"/>
                <a:gd name="T13" fmla="*/ 533 h 1745"/>
                <a:gd name="T14" fmla="*/ 1756 w 1772"/>
                <a:gd name="T15" fmla="*/ 695 h 1745"/>
                <a:gd name="T16" fmla="*/ 1772 w 1772"/>
                <a:gd name="T17" fmla="*/ 873 h 1745"/>
                <a:gd name="T18" fmla="*/ 1767 w 1772"/>
                <a:gd name="T19" fmla="*/ 959 h 1745"/>
                <a:gd name="T20" fmla="*/ 1731 w 1772"/>
                <a:gd name="T21" fmla="*/ 1131 h 1745"/>
                <a:gd name="T22" fmla="*/ 1665 w 1772"/>
                <a:gd name="T23" fmla="*/ 1284 h 1745"/>
                <a:gd name="T24" fmla="*/ 1569 w 1772"/>
                <a:gd name="T25" fmla="*/ 1426 h 1745"/>
                <a:gd name="T26" fmla="*/ 1452 w 1772"/>
                <a:gd name="T27" fmla="*/ 1542 h 1745"/>
                <a:gd name="T28" fmla="*/ 1310 w 1772"/>
                <a:gd name="T29" fmla="*/ 1639 h 1745"/>
                <a:gd name="T30" fmla="*/ 1152 w 1772"/>
                <a:gd name="T31" fmla="*/ 1705 h 1745"/>
                <a:gd name="T32" fmla="*/ 980 w 1772"/>
                <a:gd name="T33" fmla="*/ 1740 h 1745"/>
                <a:gd name="T34" fmla="*/ 888 w 1772"/>
                <a:gd name="T35" fmla="*/ 1745 h 1745"/>
                <a:gd name="T36" fmla="*/ 711 w 1772"/>
                <a:gd name="T37" fmla="*/ 1725 h 1745"/>
                <a:gd name="T38" fmla="*/ 543 w 1772"/>
                <a:gd name="T39" fmla="*/ 1674 h 1745"/>
                <a:gd name="T40" fmla="*/ 391 w 1772"/>
                <a:gd name="T41" fmla="*/ 1593 h 1745"/>
                <a:gd name="T42" fmla="*/ 259 w 1772"/>
                <a:gd name="T43" fmla="*/ 1487 h 1745"/>
                <a:gd name="T44" fmla="*/ 152 w 1772"/>
                <a:gd name="T45" fmla="*/ 1360 h 1745"/>
                <a:gd name="T46" fmla="*/ 71 w 1772"/>
                <a:gd name="T47" fmla="*/ 1208 h 1745"/>
                <a:gd name="T48" fmla="*/ 20 w 1772"/>
                <a:gd name="T49" fmla="*/ 1045 h 1745"/>
                <a:gd name="T50" fmla="*/ 0 w 1772"/>
                <a:gd name="T51" fmla="*/ 873 h 1745"/>
                <a:gd name="T52" fmla="*/ 5 w 1772"/>
                <a:gd name="T53" fmla="*/ 781 h 1745"/>
                <a:gd name="T54" fmla="*/ 41 w 1772"/>
                <a:gd name="T55" fmla="*/ 614 h 1745"/>
                <a:gd name="T56" fmla="*/ 107 w 1772"/>
                <a:gd name="T57" fmla="*/ 456 h 1745"/>
                <a:gd name="T58" fmla="*/ 203 w 1772"/>
                <a:gd name="T59" fmla="*/ 314 h 1745"/>
                <a:gd name="T60" fmla="*/ 325 w 1772"/>
                <a:gd name="T61" fmla="*/ 198 h 1745"/>
                <a:gd name="T62" fmla="*/ 467 w 1772"/>
                <a:gd name="T63" fmla="*/ 101 h 1745"/>
                <a:gd name="T64" fmla="*/ 624 w 1772"/>
                <a:gd name="T65" fmla="*/ 35 h 1745"/>
                <a:gd name="T66" fmla="*/ 797 w 1772"/>
                <a:gd name="T67" fmla="*/ 5 h 1745"/>
                <a:gd name="T68" fmla="*/ 888 w 1772"/>
                <a:gd name="T69" fmla="*/ 0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72" h="1745">
                  <a:moveTo>
                    <a:pt x="888" y="0"/>
                  </a:moveTo>
                  <a:lnTo>
                    <a:pt x="888" y="0"/>
                  </a:lnTo>
                  <a:lnTo>
                    <a:pt x="980" y="5"/>
                  </a:lnTo>
                  <a:lnTo>
                    <a:pt x="1066" y="15"/>
                  </a:lnTo>
                  <a:lnTo>
                    <a:pt x="1152" y="35"/>
                  </a:lnTo>
                  <a:lnTo>
                    <a:pt x="1234" y="66"/>
                  </a:lnTo>
                  <a:lnTo>
                    <a:pt x="1310" y="101"/>
                  </a:lnTo>
                  <a:lnTo>
                    <a:pt x="1381" y="147"/>
                  </a:lnTo>
                  <a:lnTo>
                    <a:pt x="1452" y="198"/>
                  </a:lnTo>
                  <a:lnTo>
                    <a:pt x="1513" y="253"/>
                  </a:lnTo>
                  <a:lnTo>
                    <a:pt x="1569" y="314"/>
                  </a:lnTo>
                  <a:lnTo>
                    <a:pt x="1619" y="385"/>
                  </a:lnTo>
                  <a:lnTo>
                    <a:pt x="1665" y="456"/>
                  </a:lnTo>
                  <a:lnTo>
                    <a:pt x="1706" y="533"/>
                  </a:lnTo>
                  <a:lnTo>
                    <a:pt x="1731" y="614"/>
                  </a:lnTo>
                  <a:lnTo>
                    <a:pt x="1756" y="695"/>
                  </a:lnTo>
                  <a:lnTo>
                    <a:pt x="1767" y="781"/>
                  </a:lnTo>
                  <a:lnTo>
                    <a:pt x="1772" y="873"/>
                  </a:lnTo>
                  <a:lnTo>
                    <a:pt x="1772" y="873"/>
                  </a:lnTo>
                  <a:lnTo>
                    <a:pt x="1767" y="959"/>
                  </a:lnTo>
                  <a:lnTo>
                    <a:pt x="1756" y="1045"/>
                  </a:lnTo>
                  <a:lnTo>
                    <a:pt x="1731" y="1131"/>
                  </a:lnTo>
                  <a:lnTo>
                    <a:pt x="1706" y="1208"/>
                  </a:lnTo>
                  <a:lnTo>
                    <a:pt x="1665" y="1284"/>
                  </a:lnTo>
                  <a:lnTo>
                    <a:pt x="1619" y="1360"/>
                  </a:lnTo>
                  <a:lnTo>
                    <a:pt x="1569" y="1426"/>
                  </a:lnTo>
                  <a:lnTo>
                    <a:pt x="1513" y="1487"/>
                  </a:lnTo>
                  <a:lnTo>
                    <a:pt x="1452" y="1542"/>
                  </a:lnTo>
                  <a:lnTo>
                    <a:pt x="1381" y="1593"/>
                  </a:lnTo>
                  <a:lnTo>
                    <a:pt x="1310" y="1639"/>
                  </a:lnTo>
                  <a:lnTo>
                    <a:pt x="1234" y="1674"/>
                  </a:lnTo>
                  <a:lnTo>
                    <a:pt x="1152" y="1705"/>
                  </a:lnTo>
                  <a:lnTo>
                    <a:pt x="1066" y="1725"/>
                  </a:lnTo>
                  <a:lnTo>
                    <a:pt x="980" y="1740"/>
                  </a:lnTo>
                  <a:lnTo>
                    <a:pt x="888" y="1745"/>
                  </a:lnTo>
                  <a:lnTo>
                    <a:pt x="888" y="1745"/>
                  </a:lnTo>
                  <a:lnTo>
                    <a:pt x="797" y="1740"/>
                  </a:lnTo>
                  <a:lnTo>
                    <a:pt x="711" y="1725"/>
                  </a:lnTo>
                  <a:lnTo>
                    <a:pt x="624" y="1705"/>
                  </a:lnTo>
                  <a:lnTo>
                    <a:pt x="543" y="1674"/>
                  </a:lnTo>
                  <a:lnTo>
                    <a:pt x="467" y="1639"/>
                  </a:lnTo>
                  <a:lnTo>
                    <a:pt x="391" y="1593"/>
                  </a:lnTo>
                  <a:lnTo>
                    <a:pt x="325" y="1542"/>
                  </a:lnTo>
                  <a:lnTo>
                    <a:pt x="259" y="1487"/>
                  </a:lnTo>
                  <a:lnTo>
                    <a:pt x="203" y="1426"/>
                  </a:lnTo>
                  <a:lnTo>
                    <a:pt x="152" y="1360"/>
                  </a:lnTo>
                  <a:lnTo>
                    <a:pt x="107" y="1284"/>
                  </a:lnTo>
                  <a:lnTo>
                    <a:pt x="71" y="1208"/>
                  </a:lnTo>
                  <a:lnTo>
                    <a:pt x="41" y="1131"/>
                  </a:lnTo>
                  <a:lnTo>
                    <a:pt x="20" y="1045"/>
                  </a:lnTo>
                  <a:lnTo>
                    <a:pt x="5" y="959"/>
                  </a:lnTo>
                  <a:lnTo>
                    <a:pt x="0" y="873"/>
                  </a:lnTo>
                  <a:lnTo>
                    <a:pt x="0" y="873"/>
                  </a:lnTo>
                  <a:lnTo>
                    <a:pt x="5" y="781"/>
                  </a:lnTo>
                  <a:lnTo>
                    <a:pt x="20" y="695"/>
                  </a:lnTo>
                  <a:lnTo>
                    <a:pt x="41" y="614"/>
                  </a:lnTo>
                  <a:lnTo>
                    <a:pt x="71" y="533"/>
                  </a:lnTo>
                  <a:lnTo>
                    <a:pt x="107" y="456"/>
                  </a:lnTo>
                  <a:lnTo>
                    <a:pt x="152" y="385"/>
                  </a:lnTo>
                  <a:lnTo>
                    <a:pt x="203" y="314"/>
                  </a:lnTo>
                  <a:lnTo>
                    <a:pt x="259" y="253"/>
                  </a:lnTo>
                  <a:lnTo>
                    <a:pt x="325" y="198"/>
                  </a:lnTo>
                  <a:lnTo>
                    <a:pt x="391" y="147"/>
                  </a:lnTo>
                  <a:lnTo>
                    <a:pt x="467" y="101"/>
                  </a:lnTo>
                  <a:lnTo>
                    <a:pt x="543" y="66"/>
                  </a:lnTo>
                  <a:lnTo>
                    <a:pt x="624" y="35"/>
                  </a:lnTo>
                  <a:lnTo>
                    <a:pt x="711" y="15"/>
                  </a:lnTo>
                  <a:lnTo>
                    <a:pt x="797" y="5"/>
                  </a:lnTo>
                  <a:lnTo>
                    <a:pt x="888" y="0"/>
                  </a:lnTo>
                  <a:lnTo>
                    <a:pt x="888"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32" name="Freeform 48"/>
            <p:cNvSpPr>
              <a:spLocks/>
            </p:cNvSpPr>
            <p:nvPr/>
          </p:nvSpPr>
          <p:spPr bwMode="auto">
            <a:xfrm>
              <a:off x="3430" y="787"/>
              <a:ext cx="1782" cy="1750"/>
            </a:xfrm>
            <a:custGeom>
              <a:avLst/>
              <a:gdLst>
                <a:gd name="T0" fmla="*/ 888 w 1782"/>
                <a:gd name="T1" fmla="*/ 0 h 1750"/>
                <a:gd name="T2" fmla="*/ 1071 w 1782"/>
                <a:gd name="T3" fmla="*/ 15 h 1750"/>
                <a:gd name="T4" fmla="*/ 1233 w 1782"/>
                <a:gd name="T5" fmla="*/ 66 h 1750"/>
                <a:gd name="T6" fmla="*/ 1386 w 1782"/>
                <a:gd name="T7" fmla="*/ 147 h 1750"/>
                <a:gd name="T8" fmla="*/ 1518 w 1782"/>
                <a:gd name="T9" fmla="*/ 253 h 1750"/>
                <a:gd name="T10" fmla="*/ 1629 w 1782"/>
                <a:gd name="T11" fmla="*/ 385 h 1750"/>
                <a:gd name="T12" fmla="*/ 1711 w 1782"/>
                <a:gd name="T13" fmla="*/ 532 h 1750"/>
                <a:gd name="T14" fmla="*/ 1761 w 1782"/>
                <a:gd name="T15" fmla="*/ 700 h 1750"/>
                <a:gd name="T16" fmla="*/ 1782 w 1782"/>
                <a:gd name="T17" fmla="*/ 872 h 1750"/>
                <a:gd name="T18" fmla="*/ 1777 w 1782"/>
                <a:gd name="T19" fmla="*/ 964 h 1750"/>
                <a:gd name="T20" fmla="*/ 1741 w 1782"/>
                <a:gd name="T21" fmla="*/ 1136 h 1750"/>
                <a:gd name="T22" fmla="*/ 1670 w 1782"/>
                <a:gd name="T23" fmla="*/ 1294 h 1750"/>
                <a:gd name="T24" fmla="*/ 1579 w 1782"/>
                <a:gd name="T25" fmla="*/ 1431 h 1750"/>
                <a:gd name="T26" fmla="*/ 1457 w 1782"/>
                <a:gd name="T27" fmla="*/ 1553 h 1750"/>
                <a:gd name="T28" fmla="*/ 1315 w 1782"/>
                <a:gd name="T29" fmla="*/ 1644 h 1750"/>
                <a:gd name="T30" fmla="*/ 1152 w 1782"/>
                <a:gd name="T31" fmla="*/ 1710 h 1750"/>
                <a:gd name="T32" fmla="*/ 980 w 1782"/>
                <a:gd name="T33" fmla="*/ 1745 h 1750"/>
                <a:gd name="T34" fmla="*/ 888 w 1782"/>
                <a:gd name="T35" fmla="*/ 1750 h 1750"/>
                <a:gd name="T36" fmla="*/ 711 w 1782"/>
                <a:gd name="T37" fmla="*/ 1735 h 1750"/>
                <a:gd name="T38" fmla="*/ 543 w 1782"/>
                <a:gd name="T39" fmla="*/ 1679 h 1750"/>
                <a:gd name="T40" fmla="*/ 391 w 1782"/>
                <a:gd name="T41" fmla="*/ 1603 h 1750"/>
                <a:gd name="T42" fmla="*/ 259 w 1782"/>
                <a:gd name="T43" fmla="*/ 1492 h 1750"/>
                <a:gd name="T44" fmla="*/ 152 w 1782"/>
                <a:gd name="T45" fmla="*/ 1365 h 1750"/>
                <a:gd name="T46" fmla="*/ 71 w 1782"/>
                <a:gd name="T47" fmla="*/ 1213 h 1750"/>
                <a:gd name="T48" fmla="*/ 15 w 1782"/>
                <a:gd name="T49" fmla="*/ 1050 h 1750"/>
                <a:gd name="T50" fmla="*/ 0 w 1782"/>
                <a:gd name="T51" fmla="*/ 872 h 1750"/>
                <a:gd name="T52" fmla="*/ 5 w 1782"/>
                <a:gd name="T53" fmla="*/ 786 h 1750"/>
                <a:gd name="T54" fmla="*/ 41 w 1782"/>
                <a:gd name="T55" fmla="*/ 614 h 1750"/>
                <a:gd name="T56" fmla="*/ 107 w 1782"/>
                <a:gd name="T57" fmla="*/ 456 h 1750"/>
                <a:gd name="T58" fmla="*/ 203 w 1782"/>
                <a:gd name="T59" fmla="*/ 314 h 1750"/>
                <a:gd name="T60" fmla="*/ 325 w 1782"/>
                <a:gd name="T61" fmla="*/ 198 h 1750"/>
                <a:gd name="T62" fmla="*/ 467 w 1782"/>
                <a:gd name="T63" fmla="*/ 101 h 1750"/>
                <a:gd name="T64" fmla="*/ 624 w 1782"/>
                <a:gd name="T65" fmla="*/ 35 h 1750"/>
                <a:gd name="T66" fmla="*/ 797 w 1782"/>
                <a:gd name="T67" fmla="*/ 0 h 1750"/>
                <a:gd name="T68" fmla="*/ 888 w 1782"/>
                <a:gd name="T69" fmla="*/ 0 h 1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2" h="1750">
                  <a:moveTo>
                    <a:pt x="888" y="0"/>
                  </a:moveTo>
                  <a:lnTo>
                    <a:pt x="888" y="0"/>
                  </a:lnTo>
                  <a:lnTo>
                    <a:pt x="980" y="0"/>
                  </a:lnTo>
                  <a:lnTo>
                    <a:pt x="1071" y="15"/>
                  </a:lnTo>
                  <a:lnTo>
                    <a:pt x="1152" y="35"/>
                  </a:lnTo>
                  <a:lnTo>
                    <a:pt x="1233" y="66"/>
                  </a:lnTo>
                  <a:lnTo>
                    <a:pt x="1315" y="101"/>
                  </a:lnTo>
                  <a:lnTo>
                    <a:pt x="1386" y="147"/>
                  </a:lnTo>
                  <a:lnTo>
                    <a:pt x="1457" y="198"/>
                  </a:lnTo>
                  <a:lnTo>
                    <a:pt x="1518" y="253"/>
                  </a:lnTo>
                  <a:lnTo>
                    <a:pt x="1579" y="314"/>
                  </a:lnTo>
                  <a:lnTo>
                    <a:pt x="1629" y="385"/>
                  </a:lnTo>
                  <a:lnTo>
                    <a:pt x="1670" y="456"/>
                  </a:lnTo>
                  <a:lnTo>
                    <a:pt x="1711" y="532"/>
                  </a:lnTo>
                  <a:lnTo>
                    <a:pt x="1741" y="614"/>
                  </a:lnTo>
                  <a:lnTo>
                    <a:pt x="1761" y="700"/>
                  </a:lnTo>
                  <a:lnTo>
                    <a:pt x="1777" y="786"/>
                  </a:lnTo>
                  <a:lnTo>
                    <a:pt x="1782" y="872"/>
                  </a:lnTo>
                  <a:lnTo>
                    <a:pt x="1782" y="872"/>
                  </a:lnTo>
                  <a:lnTo>
                    <a:pt x="1777" y="964"/>
                  </a:lnTo>
                  <a:lnTo>
                    <a:pt x="1761" y="1050"/>
                  </a:lnTo>
                  <a:lnTo>
                    <a:pt x="1741" y="1136"/>
                  </a:lnTo>
                  <a:lnTo>
                    <a:pt x="1711" y="1213"/>
                  </a:lnTo>
                  <a:lnTo>
                    <a:pt x="1670" y="1294"/>
                  </a:lnTo>
                  <a:lnTo>
                    <a:pt x="1629" y="1365"/>
                  </a:lnTo>
                  <a:lnTo>
                    <a:pt x="1579" y="1431"/>
                  </a:lnTo>
                  <a:lnTo>
                    <a:pt x="1518" y="1492"/>
                  </a:lnTo>
                  <a:lnTo>
                    <a:pt x="1457" y="1553"/>
                  </a:lnTo>
                  <a:lnTo>
                    <a:pt x="1386" y="1603"/>
                  </a:lnTo>
                  <a:lnTo>
                    <a:pt x="1315" y="1644"/>
                  </a:lnTo>
                  <a:lnTo>
                    <a:pt x="1233" y="1679"/>
                  </a:lnTo>
                  <a:lnTo>
                    <a:pt x="1152" y="1710"/>
                  </a:lnTo>
                  <a:lnTo>
                    <a:pt x="1071" y="1735"/>
                  </a:lnTo>
                  <a:lnTo>
                    <a:pt x="980" y="1745"/>
                  </a:lnTo>
                  <a:lnTo>
                    <a:pt x="888" y="1750"/>
                  </a:lnTo>
                  <a:lnTo>
                    <a:pt x="888" y="1750"/>
                  </a:lnTo>
                  <a:lnTo>
                    <a:pt x="797" y="1745"/>
                  </a:lnTo>
                  <a:lnTo>
                    <a:pt x="711" y="1735"/>
                  </a:lnTo>
                  <a:lnTo>
                    <a:pt x="624" y="1710"/>
                  </a:lnTo>
                  <a:lnTo>
                    <a:pt x="543" y="1679"/>
                  </a:lnTo>
                  <a:lnTo>
                    <a:pt x="467" y="1644"/>
                  </a:lnTo>
                  <a:lnTo>
                    <a:pt x="391" y="1603"/>
                  </a:lnTo>
                  <a:lnTo>
                    <a:pt x="325" y="1553"/>
                  </a:lnTo>
                  <a:lnTo>
                    <a:pt x="259" y="1492"/>
                  </a:lnTo>
                  <a:lnTo>
                    <a:pt x="203" y="1431"/>
                  </a:lnTo>
                  <a:lnTo>
                    <a:pt x="152" y="1365"/>
                  </a:lnTo>
                  <a:lnTo>
                    <a:pt x="107" y="1294"/>
                  </a:lnTo>
                  <a:lnTo>
                    <a:pt x="71" y="1213"/>
                  </a:lnTo>
                  <a:lnTo>
                    <a:pt x="41" y="1136"/>
                  </a:lnTo>
                  <a:lnTo>
                    <a:pt x="15" y="1050"/>
                  </a:lnTo>
                  <a:lnTo>
                    <a:pt x="5" y="964"/>
                  </a:lnTo>
                  <a:lnTo>
                    <a:pt x="0" y="872"/>
                  </a:lnTo>
                  <a:lnTo>
                    <a:pt x="0" y="872"/>
                  </a:lnTo>
                  <a:lnTo>
                    <a:pt x="5" y="786"/>
                  </a:lnTo>
                  <a:lnTo>
                    <a:pt x="15" y="700"/>
                  </a:lnTo>
                  <a:lnTo>
                    <a:pt x="41" y="614"/>
                  </a:lnTo>
                  <a:lnTo>
                    <a:pt x="71" y="532"/>
                  </a:lnTo>
                  <a:lnTo>
                    <a:pt x="107" y="456"/>
                  </a:lnTo>
                  <a:lnTo>
                    <a:pt x="152" y="385"/>
                  </a:lnTo>
                  <a:lnTo>
                    <a:pt x="203" y="314"/>
                  </a:lnTo>
                  <a:lnTo>
                    <a:pt x="259" y="253"/>
                  </a:lnTo>
                  <a:lnTo>
                    <a:pt x="325" y="198"/>
                  </a:lnTo>
                  <a:lnTo>
                    <a:pt x="391" y="147"/>
                  </a:lnTo>
                  <a:lnTo>
                    <a:pt x="467" y="101"/>
                  </a:lnTo>
                  <a:lnTo>
                    <a:pt x="543" y="66"/>
                  </a:lnTo>
                  <a:lnTo>
                    <a:pt x="624" y="35"/>
                  </a:lnTo>
                  <a:lnTo>
                    <a:pt x="711" y="15"/>
                  </a:lnTo>
                  <a:lnTo>
                    <a:pt x="797" y="0"/>
                  </a:lnTo>
                  <a:lnTo>
                    <a:pt x="888" y="0"/>
                  </a:lnTo>
                  <a:lnTo>
                    <a:pt x="888" y="0"/>
                  </a:lnTo>
                  <a:close/>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33" name="Freeform 49"/>
            <p:cNvSpPr>
              <a:spLocks/>
            </p:cNvSpPr>
            <p:nvPr/>
          </p:nvSpPr>
          <p:spPr bwMode="auto">
            <a:xfrm>
              <a:off x="3420" y="776"/>
              <a:ext cx="1792" cy="1767"/>
            </a:xfrm>
            <a:custGeom>
              <a:avLst/>
              <a:gdLst>
                <a:gd name="T0" fmla="*/ 898 w 1792"/>
                <a:gd name="T1" fmla="*/ 0 h 1767"/>
                <a:gd name="T2" fmla="*/ 1076 w 1792"/>
                <a:gd name="T3" fmla="*/ 21 h 1767"/>
                <a:gd name="T4" fmla="*/ 1243 w 1792"/>
                <a:gd name="T5" fmla="*/ 71 h 1767"/>
                <a:gd name="T6" fmla="*/ 1396 w 1792"/>
                <a:gd name="T7" fmla="*/ 153 h 1767"/>
                <a:gd name="T8" fmla="*/ 1528 w 1792"/>
                <a:gd name="T9" fmla="*/ 259 h 1767"/>
                <a:gd name="T10" fmla="*/ 1639 w 1792"/>
                <a:gd name="T11" fmla="*/ 391 h 1767"/>
                <a:gd name="T12" fmla="*/ 1721 w 1792"/>
                <a:gd name="T13" fmla="*/ 543 h 1767"/>
                <a:gd name="T14" fmla="*/ 1771 w 1792"/>
                <a:gd name="T15" fmla="*/ 706 h 1767"/>
                <a:gd name="T16" fmla="*/ 1792 w 1792"/>
                <a:gd name="T17" fmla="*/ 883 h 1767"/>
                <a:gd name="T18" fmla="*/ 1787 w 1792"/>
                <a:gd name="T19" fmla="*/ 975 h 1767"/>
                <a:gd name="T20" fmla="*/ 1751 w 1792"/>
                <a:gd name="T21" fmla="*/ 1147 h 1767"/>
                <a:gd name="T22" fmla="*/ 1685 w 1792"/>
                <a:gd name="T23" fmla="*/ 1305 h 1767"/>
                <a:gd name="T24" fmla="*/ 1589 w 1792"/>
                <a:gd name="T25" fmla="*/ 1442 h 1767"/>
                <a:gd name="T26" fmla="*/ 1467 w 1792"/>
                <a:gd name="T27" fmla="*/ 1564 h 1767"/>
                <a:gd name="T28" fmla="*/ 1325 w 1792"/>
                <a:gd name="T29" fmla="*/ 1660 h 1767"/>
                <a:gd name="T30" fmla="*/ 1162 w 1792"/>
                <a:gd name="T31" fmla="*/ 1726 h 1767"/>
                <a:gd name="T32" fmla="*/ 990 w 1792"/>
                <a:gd name="T33" fmla="*/ 1761 h 1767"/>
                <a:gd name="T34" fmla="*/ 898 w 1792"/>
                <a:gd name="T35" fmla="*/ 1767 h 1767"/>
                <a:gd name="T36" fmla="*/ 716 w 1792"/>
                <a:gd name="T37" fmla="*/ 1746 h 1767"/>
                <a:gd name="T38" fmla="*/ 548 w 1792"/>
                <a:gd name="T39" fmla="*/ 1695 h 1767"/>
                <a:gd name="T40" fmla="*/ 396 w 1792"/>
                <a:gd name="T41" fmla="*/ 1614 h 1767"/>
                <a:gd name="T42" fmla="*/ 264 w 1792"/>
                <a:gd name="T43" fmla="*/ 1508 h 1767"/>
                <a:gd name="T44" fmla="*/ 157 w 1792"/>
                <a:gd name="T45" fmla="*/ 1376 h 1767"/>
                <a:gd name="T46" fmla="*/ 71 w 1792"/>
                <a:gd name="T47" fmla="*/ 1229 h 1767"/>
                <a:gd name="T48" fmla="*/ 20 w 1792"/>
                <a:gd name="T49" fmla="*/ 1061 h 1767"/>
                <a:gd name="T50" fmla="*/ 0 w 1792"/>
                <a:gd name="T51" fmla="*/ 883 h 1767"/>
                <a:gd name="T52" fmla="*/ 5 w 1792"/>
                <a:gd name="T53" fmla="*/ 792 h 1767"/>
                <a:gd name="T54" fmla="*/ 40 w 1792"/>
                <a:gd name="T55" fmla="*/ 620 h 1767"/>
                <a:gd name="T56" fmla="*/ 111 w 1792"/>
                <a:gd name="T57" fmla="*/ 462 h 1767"/>
                <a:gd name="T58" fmla="*/ 208 w 1792"/>
                <a:gd name="T59" fmla="*/ 325 h 1767"/>
                <a:gd name="T60" fmla="*/ 330 w 1792"/>
                <a:gd name="T61" fmla="*/ 203 h 1767"/>
                <a:gd name="T62" fmla="*/ 472 w 1792"/>
                <a:gd name="T63" fmla="*/ 107 h 1767"/>
                <a:gd name="T64" fmla="*/ 629 w 1792"/>
                <a:gd name="T65" fmla="*/ 41 h 1767"/>
                <a:gd name="T66" fmla="*/ 807 w 1792"/>
                <a:gd name="T67" fmla="*/ 6 h 1767"/>
                <a:gd name="T68" fmla="*/ 898 w 1792"/>
                <a:gd name="T69" fmla="*/ 0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2" h="1767">
                  <a:moveTo>
                    <a:pt x="898" y="0"/>
                  </a:moveTo>
                  <a:lnTo>
                    <a:pt x="898" y="0"/>
                  </a:lnTo>
                  <a:lnTo>
                    <a:pt x="990" y="6"/>
                  </a:lnTo>
                  <a:lnTo>
                    <a:pt x="1076" y="21"/>
                  </a:lnTo>
                  <a:lnTo>
                    <a:pt x="1162" y="41"/>
                  </a:lnTo>
                  <a:lnTo>
                    <a:pt x="1243" y="71"/>
                  </a:lnTo>
                  <a:lnTo>
                    <a:pt x="1325" y="107"/>
                  </a:lnTo>
                  <a:lnTo>
                    <a:pt x="1396" y="153"/>
                  </a:lnTo>
                  <a:lnTo>
                    <a:pt x="1467" y="203"/>
                  </a:lnTo>
                  <a:lnTo>
                    <a:pt x="1528" y="259"/>
                  </a:lnTo>
                  <a:lnTo>
                    <a:pt x="1589" y="325"/>
                  </a:lnTo>
                  <a:lnTo>
                    <a:pt x="1639" y="391"/>
                  </a:lnTo>
                  <a:lnTo>
                    <a:pt x="1685" y="462"/>
                  </a:lnTo>
                  <a:lnTo>
                    <a:pt x="1721" y="543"/>
                  </a:lnTo>
                  <a:lnTo>
                    <a:pt x="1751" y="620"/>
                  </a:lnTo>
                  <a:lnTo>
                    <a:pt x="1771" y="706"/>
                  </a:lnTo>
                  <a:lnTo>
                    <a:pt x="1787" y="792"/>
                  </a:lnTo>
                  <a:lnTo>
                    <a:pt x="1792" y="883"/>
                  </a:lnTo>
                  <a:lnTo>
                    <a:pt x="1792" y="883"/>
                  </a:lnTo>
                  <a:lnTo>
                    <a:pt x="1787" y="975"/>
                  </a:lnTo>
                  <a:lnTo>
                    <a:pt x="1771" y="1061"/>
                  </a:lnTo>
                  <a:lnTo>
                    <a:pt x="1751" y="1147"/>
                  </a:lnTo>
                  <a:lnTo>
                    <a:pt x="1721" y="1229"/>
                  </a:lnTo>
                  <a:lnTo>
                    <a:pt x="1685" y="1305"/>
                  </a:lnTo>
                  <a:lnTo>
                    <a:pt x="1639" y="1376"/>
                  </a:lnTo>
                  <a:lnTo>
                    <a:pt x="1589" y="1442"/>
                  </a:lnTo>
                  <a:lnTo>
                    <a:pt x="1528" y="1508"/>
                  </a:lnTo>
                  <a:lnTo>
                    <a:pt x="1467" y="1564"/>
                  </a:lnTo>
                  <a:lnTo>
                    <a:pt x="1396" y="1614"/>
                  </a:lnTo>
                  <a:lnTo>
                    <a:pt x="1325" y="1660"/>
                  </a:lnTo>
                  <a:lnTo>
                    <a:pt x="1243" y="1695"/>
                  </a:lnTo>
                  <a:lnTo>
                    <a:pt x="1162" y="1726"/>
                  </a:lnTo>
                  <a:lnTo>
                    <a:pt x="1076" y="1746"/>
                  </a:lnTo>
                  <a:lnTo>
                    <a:pt x="990" y="1761"/>
                  </a:lnTo>
                  <a:lnTo>
                    <a:pt x="898" y="1767"/>
                  </a:lnTo>
                  <a:lnTo>
                    <a:pt x="898" y="1767"/>
                  </a:lnTo>
                  <a:lnTo>
                    <a:pt x="807" y="1761"/>
                  </a:lnTo>
                  <a:lnTo>
                    <a:pt x="716" y="1746"/>
                  </a:lnTo>
                  <a:lnTo>
                    <a:pt x="629" y="1726"/>
                  </a:lnTo>
                  <a:lnTo>
                    <a:pt x="548" y="1695"/>
                  </a:lnTo>
                  <a:lnTo>
                    <a:pt x="472" y="1660"/>
                  </a:lnTo>
                  <a:lnTo>
                    <a:pt x="396" y="1614"/>
                  </a:lnTo>
                  <a:lnTo>
                    <a:pt x="330" y="1564"/>
                  </a:lnTo>
                  <a:lnTo>
                    <a:pt x="264" y="1508"/>
                  </a:lnTo>
                  <a:lnTo>
                    <a:pt x="208" y="1442"/>
                  </a:lnTo>
                  <a:lnTo>
                    <a:pt x="157" y="1376"/>
                  </a:lnTo>
                  <a:lnTo>
                    <a:pt x="111" y="1305"/>
                  </a:lnTo>
                  <a:lnTo>
                    <a:pt x="71" y="1229"/>
                  </a:lnTo>
                  <a:lnTo>
                    <a:pt x="40" y="1147"/>
                  </a:lnTo>
                  <a:lnTo>
                    <a:pt x="20" y="1061"/>
                  </a:lnTo>
                  <a:lnTo>
                    <a:pt x="5" y="975"/>
                  </a:lnTo>
                  <a:lnTo>
                    <a:pt x="0" y="883"/>
                  </a:lnTo>
                  <a:lnTo>
                    <a:pt x="0" y="883"/>
                  </a:lnTo>
                  <a:lnTo>
                    <a:pt x="5" y="792"/>
                  </a:lnTo>
                  <a:lnTo>
                    <a:pt x="20" y="706"/>
                  </a:lnTo>
                  <a:lnTo>
                    <a:pt x="40" y="620"/>
                  </a:lnTo>
                  <a:lnTo>
                    <a:pt x="71" y="543"/>
                  </a:lnTo>
                  <a:lnTo>
                    <a:pt x="111" y="462"/>
                  </a:lnTo>
                  <a:lnTo>
                    <a:pt x="157" y="391"/>
                  </a:lnTo>
                  <a:lnTo>
                    <a:pt x="208" y="325"/>
                  </a:lnTo>
                  <a:lnTo>
                    <a:pt x="264" y="259"/>
                  </a:lnTo>
                  <a:lnTo>
                    <a:pt x="330" y="203"/>
                  </a:lnTo>
                  <a:lnTo>
                    <a:pt x="396" y="153"/>
                  </a:lnTo>
                  <a:lnTo>
                    <a:pt x="472" y="107"/>
                  </a:lnTo>
                  <a:lnTo>
                    <a:pt x="548" y="71"/>
                  </a:lnTo>
                  <a:lnTo>
                    <a:pt x="629" y="41"/>
                  </a:lnTo>
                  <a:lnTo>
                    <a:pt x="716" y="21"/>
                  </a:lnTo>
                  <a:lnTo>
                    <a:pt x="807" y="6"/>
                  </a:lnTo>
                  <a:lnTo>
                    <a:pt x="898" y="0"/>
                  </a:lnTo>
                  <a:lnTo>
                    <a:pt x="898" y="0"/>
                  </a:lnTo>
                  <a:close/>
                </a:path>
              </a:pathLst>
            </a:custGeom>
            <a:solidFill>
              <a:srgbClr val="FFA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34" name="Freeform 50"/>
            <p:cNvSpPr>
              <a:spLocks/>
            </p:cNvSpPr>
            <p:nvPr/>
          </p:nvSpPr>
          <p:spPr bwMode="auto">
            <a:xfrm>
              <a:off x="3415" y="771"/>
              <a:ext cx="1797" cy="1772"/>
            </a:xfrm>
            <a:custGeom>
              <a:avLst/>
              <a:gdLst>
                <a:gd name="T0" fmla="*/ 898 w 1797"/>
                <a:gd name="T1" fmla="*/ 0 h 1772"/>
                <a:gd name="T2" fmla="*/ 1081 w 1797"/>
                <a:gd name="T3" fmla="*/ 21 h 1772"/>
                <a:gd name="T4" fmla="*/ 1248 w 1797"/>
                <a:gd name="T5" fmla="*/ 71 h 1772"/>
                <a:gd name="T6" fmla="*/ 1401 w 1797"/>
                <a:gd name="T7" fmla="*/ 153 h 1772"/>
                <a:gd name="T8" fmla="*/ 1533 w 1797"/>
                <a:gd name="T9" fmla="*/ 259 h 1772"/>
                <a:gd name="T10" fmla="*/ 1644 w 1797"/>
                <a:gd name="T11" fmla="*/ 391 h 1772"/>
                <a:gd name="T12" fmla="*/ 1726 w 1797"/>
                <a:gd name="T13" fmla="*/ 543 h 1772"/>
                <a:gd name="T14" fmla="*/ 1781 w 1797"/>
                <a:gd name="T15" fmla="*/ 711 h 1772"/>
                <a:gd name="T16" fmla="*/ 1797 w 1797"/>
                <a:gd name="T17" fmla="*/ 888 h 1772"/>
                <a:gd name="T18" fmla="*/ 1792 w 1797"/>
                <a:gd name="T19" fmla="*/ 980 h 1772"/>
                <a:gd name="T20" fmla="*/ 1756 w 1797"/>
                <a:gd name="T21" fmla="*/ 1152 h 1772"/>
                <a:gd name="T22" fmla="*/ 1690 w 1797"/>
                <a:gd name="T23" fmla="*/ 1310 h 1772"/>
                <a:gd name="T24" fmla="*/ 1594 w 1797"/>
                <a:gd name="T25" fmla="*/ 1452 h 1772"/>
                <a:gd name="T26" fmla="*/ 1472 w 1797"/>
                <a:gd name="T27" fmla="*/ 1569 h 1772"/>
                <a:gd name="T28" fmla="*/ 1325 w 1797"/>
                <a:gd name="T29" fmla="*/ 1665 h 1772"/>
                <a:gd name="T30" fmla="*/ 1167 w 1797"/>
                <a:gd name="T31" fmla="*/ 1731 h 1772"/>
                <a:gd name="T32" fmla="*/ 990 w 1797"/>
                <a:gd name="T33" fmla="*/ 1766 h 1772"/>
                <a:gd name="T34" fmla="*/ 898 w 1797"/>
                <a:gd name="T35" fmla="*/ 1772 h 1772"/>
                <a:gd name="T36" fmla="*/ 721 w 1797"/>
                <a:gd name="T37" fmla="*/ 1756 h 1772"/>
                <a:gd name="T38" fmla="*/ 548 w 1797"/>
                <a:gd name="T39" fmla="*/ 1706 h 1772"/>
                <a:gd name="T40" fmla="*/ 396 w 1797"/>
                <a:gd name="T41" fmla="*/ 1619 h 1772"/>
                <a:gd name="T42" fmla="*/ 264 w 1797"/>
                <a:gd name="T43" fmla="*/ 1513 h 1772"/>
                <a:gd name="T44" fmla="*/ 152 w 1797"/>
                <a:gd name="T45" fmla="*/ 1381 h 1772"/>
                <a:gd name="T46" fmla="*/ 71 w 1797"/>
                <a:gd name="T47" fmla="*/ 1234 h 1772"/>
                <a:gd name="T48" fmla="*/ 20 w 1797"/>
                <a:gd name="T49" fmla="*/ 1066 h 1772"/>
                <a:gd name="T50" fmla="*/ 0 w 1797"/>
                <a:gd name="T51" fmla="*/ 888 h 1772"/>
                <a:gd name="T52" fmla="*/ 5 w 1797"/>
                <a:gd name="T53" fmla="*/ 797 h 1772"/>
                <a:gd name="T54" fmla="*/ 40 w 1797"/>
                <a:gd name="T55" fmla="*/ 625 h 1772"/>
                <a:gd name="T56" fmla="*/ 106 w 1797"/>
                <a:gd name="T57" fmla="*/ 467 h 1772"/>
                <a:gd name="T58" fmla="*/ 208 w 1797"/>
                <a:gd name="T59" fmla="*/ 325 h 1772"/>
                <a:gd name="T60" fmla="*/ 330 w 1797"/>
                <a:gd name="T61" fmla="*/ 203 h 1772"/>
                <a:gd name="T62" fmla="*/ 472 w 1797"/>
                <a:gd name="T63" fmla="*/ 107 h 1772"/>
                <a:gd name="T64" fmla="*/ 634 w 1797"/>
                <a:gd name="T65" fmla="*/ 41 h 1772"/>
                <a:gd name="T66" fmla="*/ 807 w 1797"/>
                <a:gd name="T67" fmla="*/ 5 h 1772"/>
                <a:gd name="T68" fmla="*/ 898 w 1797"/>
                <a:gd name="T69" fmla="*/ 0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7" h="1772">
                  <a:moveTo>
                    <a:pt x="898" y="0"/>
                  </a:moveTo>
                  <a:lnTo>
                    <a:pt x="898" y="0"/>
                  </a:lnTo>
                  <a:lnTo>
                    <a:pt x="990" y="5"/>
                  </a:lnTo>
                  <a:lnTo>
                    <a:pt x="1081" y="21"/>
                  </a:lnTo>
                  <a:lnTo>
                    <a:pt x="1167" y="41"/>
                  </a:lnTo>
                  <a:lnTo>
                    <a:pt x="1248" y="71"/>
                  </a:lnTo>
                  <a:lnTo>
                    <a:pt x="1325" y="107"/>
                  </a:lnTo>
                  <a:lnTo>
                    <a:pt x="1401" y="153"/>
                  </a:lnTo>
                  <a:lnTo>
                    <a:pt x="1472" y="203"/>
                  </a:lnTo>
                  <a:lnTo>
                    <a:pt x="1533" y="259"/>
                  </a:lnTo>
                  <a:lnTo>
                    <a:pt x="1594" y="325"/>
                  </a:lnTo>
                  <a:lnTo>
                    <a:pt x="1644" y="391"/>
                  </a:lnTo>
                  <a:lnTo>
                    <a:pt x="1690" y="467"/>
                  </a:lnTo>
                  <a:lnTo>
                    <a:pt x="1726" y="543"/>
                  </a:lnTo>
                  <a:lnTo>
                    <a:pt x="1756" y="625"/>
                  </a:lnTo>
                  <a:lnTo>
                    <a:pt x="1781" y="711"/>
                  </a:lnTo>
                  <a:lnTo>
                    <a:pt x="1792" y="797"/>
                  </a:lnTo>
                  <a:lnTo>
                    <a:pt x="1797" y="888"/>
                  </a:lnTo>
                  <a:lnTo>
                    <a:pt x="1797" y="888"/>
                  </a:lnTo>
                  <a:lnTo>
                    <a:pt x="1792" y="980"/>
                  </a:lnTo>
                  <a:lnTo>
                    <a:pt x="1781" y="1066"/>
                  </a:lnTo>
                  <a:lnTo>
                    <a:pt x="1756" y="1152"/>
                  </a:lnTo>
                  <a:lnTo>
                    <a:pt x="1726" y="1234"/>
                  </a:lnTo>
                  <a:lnTo>
                    <a:pt x="1690" y="1310"/>
                  </a:lnTo>
                  <a:lnTo>
                    <a:pt x="1644" y="1381"/>
                  </a:lnTo>
                  <a:lnTo>
                    <a:pt x="1594" y="1452"/>
                  </a:lnTo>
                  <a:lnTo>
                    <a:pt x="1533" y="1513"/>
                  </a:lnTo>
                  <a:lnTo>
                    <a:pt x="1472" y="1569"/>
                  </a:lnTo>
                  <a:lnTo>
                    <a:pt x="1401" y="1619"/>
                  </a:lnTo>
                  <a:lnTo>
                    <a:pt x="1325" y="1665"/>
                  </a:lnTo>
                  <a:lnTo>
                    <a:pt x="1248" y="1706"/>
                  </a:lnTo>
                  <a:lnTo>
                    <a:pt x="1167" y="1731"/>
                  </a:lnTo>
                  <a:lnTo>
                    <a:pt x="1081" y="1756"/>
                  </a:lnTo>
                  <a:lnTo>
                    <a:pt x="990" y="1766"/>
                  </a:lnTo>
                  <a:lnTo>
                    <a:pt x="898" y="1772"/>
                  </a:lnTo>
                  <a:lnTo>
                    <a:pt x="898" y="1772"/>
                  </a:lnTo>
                  <a:lnTo>
                    <a:pt x="807" y="1766"/>
                  </a:lnTo>
                  <a:lnTo>
                    <a:pt x="721" y="1756"/>
                  </a:lnTo>
                  <a:lnTo>
                    <a:pt x="634" y="1731"/>
                  </a:lnTo>
                  <a:lnTo>
                    <a:pt x="548" y="1706"/>
                  </a:lnTo>
                  <a:lnTo>
                    <a:pt x="472" y="1665"/>
                  </a:lnTo>
                  <a:lnTo>
                    <a:pt x="396" y="1619"/>
                  </a:lnTo>
                  <a:lnTo>
                    <a:pt x="330" y="1569"/>
                  </a:lnTo>
                  <a:lnTo>
                    <a:pt x="264" y="1513"/>
                  </a:lnTo>
                  <a:lnTo>
                    <a:pt x="208" y="1452"/>
                  </a:lnTo>
                  <a:lnTo>
                    <a:pt x="152" y="1381"/>
                  </a:lnTo>
                  <a:lnTo>
                    <a:pt x="106" y="1310"/>
                  </a:lnTo>
                  <a:lnTo>
                    <a:pt x="71" y="1234"/>
                  </a:lnTo>
                  <a:lnTo>
                    <a:pt x="40" y="1152"/>
                  </a:lnTo>
                  <a:lnTo>
                    <a:pt x="20" y="1066"/>
                  </a:lnTo>
                  <a:lnTo>
                    <a:pt x="5" y="980"/>
                  </a:lnTo>
                  <a:lnTo>
                    <a:pt x="0" y="888"/>
                  </a:lnTo>
                  <a:lnTo>
                    <a:pt x="0" y="888"/>
                  </a:lnTo>
                  <a:lnTo>
                    <a:pt x="5" y="797"/>
                  </a:lnTo>
                  <a:lnTo>
                    <a:pt x="20" y="711"/>
                  </a:lnTo>
                  <a:lnTo>
                    <a:pt x="40" y="625"/>
                  </a:lnTo>
                  <a:lnTo>
                    <a:pt x="71" y="543"/>
                  </a:lnTo>
                  <a:lnTo>
                    <a:pt x="106" y="467"/>
                  </a:lnTo>
                  <a:lnTo>
                    <a:pt x="152" y="391"/>
                  </a:lnTo>
                  <a:lnTo>
                    <a:pt x="208" y="325"/>
                  </a:lnTo>
                  <a:lnTo>
                    <a:pt x="264" y="259"/>
                  </a:lnTo>
                  <a:lnTo>
                    <a:pt x="330" y="203"/>
                  </a:lnTo>
                  <a:lnTo>
                    <a:pt x="396" y="153"/>
                  </a:lnTo>
                  <a:lnTo>
                    <a:pt x="472" y="107"/>
                  </a:lnTo>
                  <a:lnTo>
                    <a:pt x="548" y="71"/>
                  </a:lnTo>
                  <a:lnTo>
                    <a:pt x="634" y="41"/>
                  </a:lnTo>
                  <a:lnTo>
                    <a:pt x="721" y="21"/>
                  </a:lnTo>
                  <a:lnTo>
                    <a:pt x="807" y="5"/>
                  </a:lnTo>
                  <a:lnTo>
                    <a:pt x="898" y="0"/>
                  </a:lnTo>
                  <a:lnTo>
                    <a:pt x="898"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35" name="Freeform 51"/>
            <p:cNvSpPr>
              <a:spLocks/>
            </p:cNvSpPr>
            <p:nvPr/>
          </p:nvSpPr>
          <p:spPr bwMode="auto">
            <a:xfrm>
              <a:off x="3410" y="766"/>
              <a:ext cx="1807" cy="1782"/>
            </a:xfrm>
            <a:custGeom>
              <a:avLst/>
              <a:gdLst>
                <a:gd name="T0" fmla="*/ 903 w 1807"/>
                <a:gd name="T1" fmla="*/ 0 h 1782"/>
                <a:gd name="T2" fmla="*/ 1081 w 1807"/>
                <a:gd name="T3" fmla="*/ 21 h 1782"/>
                <a:gd name="T4" fmla="*/ 1253 w 1807"/>
                <a:gd name="T5" fmla="*/ 71 h 1782"/>
                <a:gd name="T6" fmla="*/ 1406 w 1807"/>
                <a:gd name="T7" fmla="*/ 153 h 1782"/>
                <a:gd name="T8" fmla="*/ 1538 w 1807"/>
                <a:gd name="T9" fmla="*/ 264 h 1782"/>
                <a:gd name="T10" fmla="*/ 1649 w 1807"/>
                <a:gd name="T11" fmla="*/ 396 h 1782"/>
                <a:gd name="T12" fmla="*/ 1736 w 1807"/>
                <a:gd name="T13" fmla="*/ 543 h 1782"/>
                <a:gd name="T14" fmla="*/ 1786 w 1807"/>
                <a:gd name="T15" fmla="*/ 711 h 1782"/>
                <a:gd name="T16" fmla="*/ 1807 w 1807"/>
                <a:gd name="T17" fmla="*/ 888 h 1782"/>
                <a:gd name="T18" fmla="*/ 1802 w 1807"/>
                <a:gd name="T19" fmla="*/ 980 h 1782"/>
                <a:gd name="T20" fmla="*/ 1766 w 1807"/>
                <a:gd name="T21" fmla="*/ 1157 h 1782"/>
                <a:gd name="T22" fmla="*/ 1695 w 1807"/>
                <a:gd name="T23" fmla="*/ 1315 h 1782"/>
                <a:gd name="T24" fmla="*/ 1599 w 1807"/>
                <a:gd name="T25" fmla="*/ 1457 h 1782"/>
                <a:gd name="T26" fmla="*/ 1477 w 1807"/>
                <a:gd name="T27" fmla="*/ 1579 h 1782"/>
                <a:gd name="T28" fmla="*/ 1330 w 1807"/>
                <a:gd name="T29" fmla="*/ 1675 h 1782"/>
                <a:gd name="T30" fmla="*/ 1167 w 1807"/>
                <a:gd name="T31" fmla="*/ 1741 h 1782"/>
                <a:gd name="T32" fmla="*/ 995 w 1807"/>
                <a:gd name="T33" fmla="*/ 1777 h 1782"/>
                <a:gd name="T34" fmla="*/ 903 w 1807"/>
                <a:gd name="T35" fmla="*/ 1782 h 1782"/>
                <a:gd name="T36" fmla="*/ 720 w 1807"/>
                <a:gd name="T37" fmla="*/ 1761 h 1782"/>
                <a:gd name="T38" fmla="*/ 548 w 1807"/>
                <a:gd name="T39" fmla="*/ 1711 h 1782"/>
                <a:gd name="T40" fmla="*/ 396 w 1807"/>
                <a:gd name="T41" fmla="*/ 1629 h 1782"/>
                <a:gd name="T42" fmla="*/ 264 w 1807"/>
                <a:gd name="T43" fmla="*/ 1518 h 1782"/>
                <a:gd name="T44" fmla="*/ 152 w 1807"/>
                <a:gd name="T45" fmla="*/ 1386 h 1782"/>
                <a:gd name="T46" fmla="*/ 71 w 1807"/>
                <a:gd name="T47" fmla="*/ 1239 h 1782"/>
                <a:gd name="T48" fmla="*/ 15 w 1807"/>
                <a:gd name="T49" fmla="*/ 1071 h 1782"/>
                <a:gd name="T50" fmla="*/ 0 w 1807"/>
                <a:gd name="T51" fmla="*/ 888 h 1782"/>
                <a:gd name="T52" fmla="*/ 5 w 1807"/>
                <a:gd name="T53" fmla="*/ 802 h 1782"/>
                <a:gd name="T54" fmla="*/ 40 w 1807"/>
                <a:gd name="T55" fmla="*/ 625 h 1782"/>
                <a:gd name="T56" fmla="*/ 106 w 1807"/>
                <a:gd name="T57" fmla="*/ 467 h 1782"/>
                <a:gd name="T58" fmla="*/ 203 w 1807"/>
                <a:gd name="T59" fmla="*/ 325 h 1782"/>
                <a:gd name="T60" fmla="*/ 330 w 1807"/>
                <a:gd name="T61" fmla="*/ 203 h 1782"/>
                <a:gd name="T62" fmla="*/ 472 w 1807"/>
                <a:gd name="T63" fmla="*/ 107 h 1782"/>
                <a:gd name="T64" fmla="*/ 634 w 1807"/>
                <a:gd name="T65" fmla="*/ 41 h 1782"/>
                <a:gd name="T66" fmla="*/ 807 w 1807"/>
                <a:gd name="T67" fmla="*/ 5 h 1782"/>
                <a:gd name="T68" fmla="*/ 903 w 1807"/>
                <a:gd name="T69" fmla="*/ 0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7" h="1782">
                  <a:moveTo>
                    <a:pt x="903" y="0"/>
                  </a:moveTo>
                  <a:lnTo>
                    <a:pt x="903" y="0"/>
                  </a:lnTo>
                  <a:lnTo>
                    <a:pt x="995" y="5"/>
                  </a:lnTo>
                  <a:lnTo>
                    <a:pt x="1081" y="21"/>
                  </a:lnTo>
                  <a:lnTo>
                    <a:pt x="1167" y="41"/>
                  </a:lnTo>
                  <a:lnTo>
                    <a:pt x="1253" y="71"/>
                  </a:lnTo>
                  <a:lnTo>
                    <a:pt x="1330" y="107"/>
                  </a:lnTo>
                  <a:lnTo>
                    <a:pt x="1406" y="153"/>
                  </a:lnTo>
                  <a:lnTo>
                    <a:pt x="1477" y="203"/>
                  </a:lnTo>
                  <a:lnTo>
                    <a:pt x="1538" y="264"/>
                  </a:lnTo>
                  <a:lnTo>
                    <a:pt x="1599" y="325"/>
                  </a:lnTo>
                  <a:lnTo>
                    <a:pt x="1649" y="396"/>
                  </a:lnTo>
                  <a:lnTo>
                    <a:pt x="1695" y="467"/>
                  </a:lnTo>
                  <a:lnTo>
                    <a:pt x="1736" y="543"/>
                  </a:lnTo>
                  <a:lnTo>
                    <a:pt x="1766" y="625"/>
                  </a:lnTo>
                  <a:lnTo>
                    <a:pt x="1786" y="711"/>
                  </a:lnTo>
                  <a:lnTo>
                    <a:pt x="1802" y="802"/>
                  </a:lnTo>
                  <a:lnTo>
                    <a:pt x="1807" y="888"/>
                  </a:lnTo>
                  <a:lnTo>
                    <a:pt x="1807" y="888"/>
                  </a:lnTo>
                  <a:lnTo>
                    <a:pt x="1802" y="980"/>
                  </a:lnTo>
                  <a:lnTo>
                    <a:pt x="1786" y="1071"/>
                  </a:lnTo>
                  <a:lnTo>
                    <a:pt x="1766" y="1157"/>
                  </a:lnTo>
                  <a:lnTo>
                    <a:pt x="1736" y="1239"/>
                  </a:lnTo>
                  <a:lnTo>
                    <a:pt x="1695" y="1315"/>
                  </a:lnTo>
                  <a:lnTo>
                    <a:pt x="1649" y="1386"/>
                  </a:lnTo>
                  <a:lnTo>
                    <a:pt x="1599" y="1457"/>
                  </a:lnTo>
                  <a:lnTo>
                    <a:pt x="1538" y="1518"/>
                  </a:lnTo>
                  <a:lnTo>
                    <a:pt x="1477" y="1579"/>
                  </a:lnTo>
                  <a:lnTo>
                    <a:pt x="1406" y="1629"/>
                  </a:lnTo>
                  <a:lnTo>
                    <a:pt x="1330" y="1675"/>
                  </a:lnTo>
                  <a:lnTo>
                    <a:pt x="1253" y="1711"/>
                  </a:lnTo>
                  <a:lnTo>
                    <a:pt x="1167" y="1741"/>
                  </a:lnTo>
                  <a:lnTo>
                    <a:pt x="1081" y="1761"/>
                  </a:lnTo>
                  <a:lnTo>
                    <a:pt x="995" y="1777"/>
                  </a:lnTo>
                  <a:lnTo>
                    <a:pt x="903" y="1782"/>
                  </a:lnTo>
                  <a:lnTo>
                    <a:pt x="903" y="1782"/>
                  </a:lnTo>
                  <a:lnTo>
                    <a:pt x="807" y="1777"/>
                  </a:lnTo>
                  <a:lnTo>
                    <a:pt x="720" y="1761"/>
                  </a:lnTo>
                  <a:lnTo>
                    <a:pt x="634" y="1741"/>
                  </a:lnTo>
                  <a:lnTo>
                    <a:pt x="548" y="1711"/>
                  </a:lnTo>
                  <a:lnTo>
                    <a:pt x="472" y="1675"/>
                  </a:lnTo>
                  <a:lnTo>
                    <a:pt x="396" y="1629"/>
                  </a:lnTo>
                  <a:lnTo>
                    <a:pt x="330" y="1579"/>
                  </a:lnTo>
                  <a:lnTo>
                    <a:pt x="264" y="1518"/>
                  </a:lnTo>
                  <a:lnTo>
                    <a:pt x="203" y="1457"/>
                  </a:lnTo>
                  <a:lnTo>
                    <a:pt x="152" y="1386"/>
                  </a:lnTo>
                  <a:lnTo>
                    <a:pt x="106" y="1315"/>
                  </a:lnTo>
                  <a:lnTo>
                    <a:pt x="71" y="1239"/>
                  </a:lnTo>
                  <a:lnTo>
                    <a:pt x="40" y="1157"/>
                  </a:lnTo>
                  <a:lnTo>
                    <a:pt x="15" y="1071"/>
                  </a:lnTo>
                  <a:lnTo>
                    <a:pt x="5" y="980"/>
                  </a:lnTo>
                  <a:lnTo>
                    <a:pt x="0" y="888"/>
                  </a:lnTo>
                  <a:lnTo>
                    <a:pt x="0" y="888"/>
                  </a:lnTo>
                  <a:lnTo>
                    <a:pt x="5" y="802"/>
                  </a:lnTo>
                  <a:lnTo>
                    <a:pt x="15" y="711"/>
                  </a:lnTo>
                  <a:lnTo>
                    <a:pt x="40" y="625"/>
                  </a:lnTo>
                  <a:lnTo>
                    <a:pt x="71" y="543"/>
                  </a:lnTo>
                  <a:lnTo>
                    <a:pt x="106" y="467"/>
                  </a:lnTo>
                  <a:lnTo>
                    <a:pt x="152" y="396"/>
                  </a:lnTo>
                  <a:lnTo>
                    <a:pt x="203" y="325"/>
                  </a:lnTo>
                  <a:lnTo>
                    <a:pt x="264" y="264"/>
                  </a:lnTo>
                  <a:lnTo>
                    <a:pt x="330" y="203"/>
                  </a:lnTo>
                  <a:lnTo>
                    <a:pt x="396" y="153"/>
                  </a:lnTo>
                  <a:lnTo>
                    <a:pt x="472" y="107"/>
                  </a:lnTo>
                  <a:lnTo>
                    <a:pt x="548" y="71"/>
                  </a:lnTo>
                  <a:lnTo>
                    <a:pt x="634" y="41"/>
                  </a:lnTo>
                  <a:lnTo>
                    <a:pt x="720" y="21"/>
                  </a:lnTo>
                  <a:lnTo>
                    <a:pt x="807" y="5"/>
                  </a:lnTo>
                  <a:lnTo>
                    <a:pt x="903" y="0"/>
                  </a:lnTo>
                  <a:lnTo>
                    <a:pt x="903" y="0"/>
                  </a:lnTo>
                  <a:close/>
                </a:path>
              </a:pathLst>
            </a:cu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36" name="Freeform 52"/>
            <p:cNvSpPr>
              <a:spLocks/>
            </p:cNvSpPr>
            <p:nvPr/>
          </p:nvSpPr>
          <p:spPr bwMode="auto">
            <a:xfrm>
              <a:off x="3399" y="761"/>
              <a:ext cx="1818" cy="1787"/>
            </a:xfrm>
            <a:custGeom>
              <a:avLst/>
              <a:gdLst>
                <a:gd name="T0" fmla="*/ 909 w 1818"/>
                <a:gd name="T1" fmla="*/ 0 h 1787"/>
                <a:gd name="T2" fmla="*/ 1092 w 1818"/>
                <a:gd name="T3" fmla="*/ 21 h 1787"/>
                <a:gd name="T4" fmla="*/ 1264 w 1818"/>
                <a:gd name="T5" fmla="*/ 71 h 1787"/>
                <a:gd name="T6" fmla="*/ 1417 w 1818"/>
                <a:gd name="T7" fmla="*/ 152 h 1787"/>
                <a:gd name="T8" fmla="*/ 1549 w 1818"/>
                <a:gd name="T9" fmla="*/ 264 h 1787"/>
                <a:gd name="T10" fmla="*/ 1660 w 1818"/>
                <a:gd name="T11" fmla="*/ 396 h 1787"/>
                <a:gd name="T12" fmla="*/ 1747 w 1818"/>
                <a:gd name="T13" fmla="*/ 548 h 1787"/>
                <a:gd name="T14" fmla="*/ 1797 w 1818"/>
                <a:gd name="T15" fmla="*/ 716 h 1787"/>
                <a:gd name="T16" fmla="*/ 1818 w 1818"/>
                <a:gd name="T17" fmla="*/ 893 h 1787"/>
                <a:gd name="T18" fmla="*/ 1813 w 1818"/>
                <a:gd name="T19" fmla="*/ 985 h 1787"/>
                <a:gd name="T20" fmla="*/ 1777 w 1818"/>
                <a:gd name="T21" fmla="*/ 1162 h 1787"/>
                <a:gd name="T22" fmla="*/ 1706 w 1818"/>
                <a:gd name="T23" fmla="*/ 1320 h 1787"/>
                <a:gd name="T24" fmla="*/ 1610 w 1818"/>
                <a:gd name="T25" fmla="*/ 1462 h 1787"/>
                <a:gd name="T26" fmla="*/ 1488 w 1818"/>
                <a:gd name="T27" fmla="*/ 1584 h 1787"/>
                <a:gd name="T28" fmla="*/ 1341 w 1818"/>
                <a:gd name="T29" fmla="*/ 1680 h 1787"/>
                <a:gd name="T30" fmla="*/ 1178 w 1818"/>
                <a:gd name="T31" fmla="*/ 1746 h 1787"/>
                <a:gd name="T32" fmla="*/ 1000 w 1818"/>
                <a:gd name="T33" fmla="*/ 1787 h 1787"/>
                <a:gd name="T34" fmla="*/ 909 w 1818"/>
                <a:gd name="T35" fmla="*/ 1787 h 1787"/>
                <a:gd name="T36" fmla="*/ 726 w 1818"/>
                <a:gd name="T37" fmla="*/ 1771 h 1787"/>
                <a:gd name="T38" fmla="*/ 559 w 1818"/>
                <a:gd name="T39" fmla="*/ 1721 h 1787"/>
                <a:gd name="T40" fmla="*/ 401 w 1818"/>
                <a:gd name="T41" fmla="*/ 1634 h 1787"/>
                <a:gd name="T42" fmla="*/ 270 w 1818"/>
                <a:gd name="T43" fmla="*/ 1528 h 1787"/>
                <a:gd name="T44" fmla="*/ 158 w 1818"/>
                <a:gd name="T45" fmla="*/ 1396 h 1787"/>
                <a:gd name="T46" fmla="*/ 72 w 1818"/>
                <a:gd name="T47" fmla="*/ 1244 h 1787"/>
                <a:gd name="T48" fmla="*/ 21 w 1818"/>
                <a:gd name="T49" fmla="*/ 1076 h 1787"/>
                <a:gd name="T50" fmla="*/ 0 w 1818"/>
                <a:gd name="T51" fmla="*/ 893 h 1787"/>
                <a:gd name="T52" fmla="*/ 6 w 1818"/>
                <a:gd name="T53" fmla="*/ 802 h 1787"/>
                <a:gd name="T54" fmla="*/ 41 w 1818"/>
                <a:gd name="T55" fmla="*/ 630 h 1787"/>
                <a:gd name="T56" fmla="*/ 112 w 1818"/>
                <a:gd name="T57" fmla="*/ 467 h 1787"/>
                <a:gd name="T58" fmla="*/ 209 w 1818"/>
                <a:gd name="T59" fmla="*/ 325 h 1787"/>
                <a:gd name="T60" fmla="*/ 330 w 1818"/>
                <a:gd name="T61" fmla="*/ 203 h 1787"/>
                <a:gd name="T62" fmla="*/ 478 w 1818"/>
                <a:gd name="T63" fmla="*/ 107 h 1787"/>
                <a:gd name="T64" fmla="*/ 640 w 1818"/>
                <a:gd name="T65" fmla="*/ 41 h 1787"/>
                <a:gd name="T66" fmla="*/ 818 w 1818"/>
                <a:gd name="T67" fmla="*/ 5 h 1787"/>
                <a:gd name="T68" fmla="*/ 909 w 1818"/>
                <a:gd name="T69" fmla="*/ 0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8" h="1787">
                  <a:moveTo>
                    <a:pt x="909" y="0"/>
                  </a:moveTo>
                  <a:lnTo>
                    <a:pt x="909" y="0"/>
                  </a:lnTo>
                  <a:lnTo>
                    <a:pt x="1000" y="5"/>
                  </a:lnTo>
                  <a:lnTo>
                    <a:pt x="1092" y="21"/>
                  </a:lnTo>
                  <a:lnTo>
                    <a:pt x="1178" y="41"/>
                  </a:lnTo>
                  <a:lnTo>
                    <a:pt x="1264" y="71"/>
                  </a:lnTo>
                  <a:lnTo>
                    <a:pt x="1341" y="107"/>
                  </a:lnTo>
                  <a:lnTo>
                    <a:pt x="1417" y="152"/>
                  </a:lnTo>
                  <a:lnTo>
                    <a:pt x="1488" y="203"/>
                  </a:lnTo>
                  <a:lnTo>
                    <a:pt x="1549" y="264"/>
                  </a:lnTo>
                  <a:lnTo>
                    <a:pt x="1610" y="325"/>
                  </a:lnTo>
                  <a:lnTo>
                    <a:pt x="1660" y="396"/>
                  </a:lnTo>
                  <a:lnTo>
                    <a:pt x="1706" y="467"/>
                  </a:lnTo>
                  <a:lnTo>
                    <a:pt x="1747" y="548"/>
                  </a:lnTo>
                  <a:lnTo>
                    <a:pt x="1777" y="630"/>
                  </a:lnTo>
                  <a:lnTo>
                    <a:pt x="1797" y="716"/>
                  </a:lnTo>
                  <a:lnTo>
                    <a:pt x="1813" y="802"/>
                  </a:lnTo>
                  <a:lnTo>
                    <a:pt x="1818" y="893"/>
                  </a:lnTo>
                  <a:lnTo>
                    <a:pt x="1818" y="893"/>
                  </a:lnTo>
                  <a:lnTo>
                    <a:pt x="1813" y="985"/>
                  </a:lnTo>
                  <a:lnTo>
                    <a:pt x="1797" y="1076"/>
                  </a:lnTo>
                  <a:lnTo>
                    <a:pt x="1777" y="1162"/>
                  </a:lnTo>
                  <a:lnTo>
                    <a:pt x="1747" y="1244"/>
                  </a:lnTo>
                  <a:lnTo>
                    <a:pt x="1706" y="1320"/>
                  </a:lnTo>
                  <a:lnTo>
                    <a:pt x="1660" y="1396"/>
                  </a:lnTo>
                  <a:lnTo>
                    <a:pt x="1610" y="1462"/>
                  </a:lnTo>
                  <a:lnTo>
                    <a:pt x="1549" y="1528"/>
                  </a:lnTo>
                  <a:lnTo>
                    <a:pt x="1488" y="1584"/>
                  </a:lnTo>
                  <a:lnTo>
                    <a:pt x="1417" y="1634"/>
                  </a:lnTo>
                  <a:lnTo>
                    <a:pt x="1341" y="1680"/>
                  </a:lnTo>
                  <a:lnTo>
                    <a:pt x="1264" y="1721"/>
                  </a:lnTo>
                  <a:lnTo>
                    <a:pt x="1178" y="1746"/>
                  </a:lnTo>
                  <a:lnTo>
                    <a:pt x="1092" y="1771"/>
                  </a:lnTo>
                  <a:lnTo>
                    <a:pt x="1000" y="1787"/>
                  </a:lnTo>
                  <a:lnTo>
                    <a:pt x="909" y="1787"/>
                  </a:lnTo>
                  <a:lnTo>
                    <a:pt x="909" y="1787"/>
                  </a:lnTo>
                  <a:lnTo>
                    <a:pt x="818" y="1787"/>
                  </a:lnTo>
                  <a:lnTo>
                    <a:pt x="726" y="1771"/>
                  </a:lnTo>
                  <a:lnTo>
                    <a:pt x="640" y="1746"/>
                  </a:lnTo>
                  <a:lnTo>
                    <a:pt x="559" y="1721"/>
                  </a:lnTo>
                  <a:lnTo>
                    <a:pt x="478" y="1680"/>
                  </a:lnTo>
                  <a:lnTo>
                    <a:pt x="401" y="1634"/>
                  </a:lnTo>
                  <a:lnTo>
                    <a:pt x="330" y="1584"/>
                  </a:lnTo>
                  <a:lnTo>
                    <a:pt x="270" y="1528"/>
                  </a:lnTo>
                  <a:lnTo>
                    <a:pt x="209" y="1462"/>
                  </a:lnTo>
                  <a:lnTo>
                    <a:pt x="158" y="1396"/>
                  </a:lnTo>
                  <a:lnTo>
                    <a:pt x="112" y="1320"/>
                  </a:lnTo>
                  <a:lnTo>
                    <a:pt x="72" y="1244"/>
                  </a:lnTo>
                  <a:lnTo>
                    <a:pt x="41" y="1162"/>
                  </a:lnTo>
                  <a:lnTo>
                    <a:pt x="21" y="1076"/>
                  </a:lnTo>
                  <a:lnTo>
                    <a:pt x="6" y="985"/>
                  </a:lnTo>
                  <a:lnTo>
                    <a:pt x="0" y="893"/>
                  </a:lnTo>
                  <a:lnTo>
                    <a:pt x="0" y="893"/>
                  </a:lnTo>
                  <a:lnTo>
                    <a:pt x="6" y="802"/>
                  </a:lnTo>
                  <a:lnTo>
                    <a:pt x="21" y="716"/>
                  </a:lnTo>
                  <a:lnTo>
                    <a:pt x="41" y="630"/>
                  </a:lnTo>
                  <a:lnTo>
                    <a:pt x="72" y="548"/>
                  </a:lnTo>
                  <a:lnTo>
                    <a:pt x="112" y="467"/>
                  </a:lnTo>
                  <a:lnTo>
                    <a:pt x="158" y="396"/>
                  </a:lnTo>
                  <a:lnTo>
                    <a:pt x="209" y="325"/>
                  </a:lnTo>
                  <a:lnTo>
                    <a:pt x="270" y="264"/>
                  </a:lnTo>
                  <a:lnTo>
                    <a:pt x="330" y="203"/>
                  </a:lnTo>
                  <a:lnTo>
                    <a:pt x="401" y="152"/>
                  </a:lnTo>
                  <a:lnTo>
                    <a:pt x="478" y="107"/>
                  </a:lnTo>
                  <a:lnTo>
                    <a:pt x="559" y="71"/>
                  </a:lnTo>
                  <a:lnTo>
                    <a:pt x="640" y="41"/>
                  </a:lnTo>
                  <a:lnTo>
                    <a:pt x="726" y="21"/>
                  </a:lnTo>
                  <a:lnTo>
                    <a:pt x="818" y="5"/>
                  </a:lnTo>
                  <a:lnTo>
                    <a:pt x="909" y="0"/>
                  </a:lnTo>
                  <a:lnTo>
                    <a:pt x="909"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37" name="Freeform 53"/>
            <p:cNvSpPr>
              <a:spLocks/>
            </p:cNvSpPr>
            <p:nvPr/>
          </p:nvSpPr>
          <p:spPr bwMode="auto">
            <a:xfrm>
              <a:off x="3394" y="756"/>
              <a:ext cx="1823" cy="1797"/>
            </a:xfrm>
            <a:custGeom>
              <a:avLst/>
              <a:gdLst>
                <a:gd name="T0" fmla="*/ 914 w 1823"/>
                <a:gd name="T1" fmla="*/ 0 h 1797"/>
                <a:gd name="T2" fmla="*/ 1097 w 1823"/>
                <a:gd name="T3" fmla="*/ 20 h 1797"/>
                <a:gd name="T4" fmla="*/ 1264 w 1823"/>
                <a:gd name="T5" fmla="*/ 71 h 1797"/>
                <a:gd name="T6" fmla="*/ 1422 w 1823"/>
                <a:gd name="T7" fmla="*/ 152 h 1797"/>
                <a:gd name="T8" fmla="*/ 1559 w 1823"/>
                <a:gd name="T9" fmla="*/ 264 h 1797"/>
                <a:gd name="T10" fmla="*/ 1670 w 1823"/>
                <a:gd name="T11" fmla="*/ 396 h 1797"/>
                <a:gd name="T12" fmla="*/ 1752 w 1823"/>
                <a:gd name="T13" fmla="*/ 548 h 1797"/>
                <a:gd name="T14" fmla="*/ 1808 w 1823"/>
                <a:gd name="T15" fmla="*/ 716 h 1797"/>
                <a:gd name="T16" fmla="*/ 1823 w 1823"/>
                <a:gd name="T17" fmla="*/ 898 h 1797"/>
                <a:gd name="T18" fmla="*/ 1818 w 1823"/>
                <a:gd name="T19" fmla="*/ 990 h 1797"/>
                <a:gd name="T20" fmla="*/ 1782 w 1823"/>
                <a:gd name="T21" fmla="*/ 1162 h 1797"/>
                <a:gd name="T22" fmla="*/ 1716 w 1823"/>
                <a:gd name="T23" fmla="*/ 1325 h 1797"/>
                <a:gd name="T24" fmla="*/ 1615 w 1823"/>
                <a:gd name="T25" fmla="*/ 1467 h 1797"/>
                <a:gd name="T26" fmla="*/ 1493 w 1823"/>
                <a:gd name="T27" fmla="*/ 1589 h 1797"/>
                <a:gd name="T28" fmla="*/ 1346 w 1823"/>
                <a:gd name="T29" fmla="*/ 1690 h 1797"/>
                <a:gd name="T30" fmla="*/ 1183 w 1823"/>
                <a:gd name="T31" fmla="*/ 1756 h 1797"/>
                <a:gd name="T32" fmla="*/ 1005 w 1823"/>
                <a:gd name="T33" fmla="*/ 1792 h 1797"/>
                <a:gd name="T34" fmla="*/ 914 w 1823"/>
                <a:gd name="T35" fmla="*/ 1797 h 1797"/>
                <a:gd name="T36" fmla="*/ 726 w 1823"/>
                <a:gd name="T37" fmla="*/ 1776 h 1797"/>
                <a:gd name="T38" fmla="*/ 559 w 1823"/>
                <a:gd name="T39" fmla="*/ 1726 h 1797"/>
                <a:gd name="T40" fmla="*/ 401 w 1823"/>
                <a:gd name="T41" fmla="*/ 1644 h 1797"/>
                <a:gd name="T42" fmla="*/ 269 w 1823"/>
                <a:gd name="T43" fmla="*/ 1533 h 1797"/>
                <a:gd name="T44" fmla="*/ 158 w 1823"/>
                <a:gd name="T45" fmla="*/ 1401 h 1797"/>
                <a:gd name="T46" fmla="*/ 71 w 1823"/>
                <a:gd name="T47" fmla="*/ 1249 h 1797"/>
                <a:gd name="T48" fmla="*/ 16 w 1823"/>
                <a:gd name="T49" fmla="*/ 1081 h 1797"/>
                <a:gd name="T50" fmla="*/ 0 w 1823"/>
                <a:gd name="T51" fmla="*/ 898 h 1797"/>
                <a:gd name="T52" fmla="*/ 5 w 1823"/>
                <a:gd name="T53" fmla="*/ 807 h 1797"/>
                <a:gd name="T54" fmla="*/ 41 w 1823"/>
                <a:gd name="T55" fmla="*/ 629 h 1797"/>
                <a:gd name="T56" fmla="*/ 112 w 1823"/>
                <a:gd name="T57" fmla="*/ 472 h 1797"/>
                <a:gd name="T58" fmla="*/ 209 w 1823"/>
                <a:gd name="T59" fmla="*/ 325 h 1797"/>
                <a:gd name="T60" fmla="*/ 330 w 1823"/>
                <a:gd name="T61" fmla="*/ 203 h 1797"/>
                <a:gd name="T62" fmla="*/ 478 w 1823"/>
                <a:gd name="T63" fmla="*/ 107 h 1797"/>
                <a:gd name="T64" fmla="*/ 640 w 1823"/>
                <a:gd name="T65" fmla="*/ 41 h 1797"/>
                <a:gd name="T66" fmla="*/ 818 w 1823"/>
                <a:gd name="T67" fmla="*/ 5 h 1797"/>
                <a:gd name="T68" fmla="*/ 914 w 1823"/>
                <a:gd name="T69" fmla="*/ 0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23" h="1797">
                  <a:moveTo>
                    <a:pt x="914" y="0"/>
                  </a:moveTo>
                  <a:lnTo>
                    <a:pt x="914" y="0"/>
                  </a:lnTo>
                  <a:lnTo>
                    <a:pt x="1005" y="5"/>
                  </a:lnTo>
                  <a:lnTo>
                    <a:pt x="1097" y="20"/>
                  </a:lnTo>
                  <a:lnTo>
                    <a:pt x="1183" y="41"/>
                  </a:lnTo>
                  <a:lnTo>
                    <a:pt x="1264" y="71"/>
                  </a:lnTo>
                  <a:lnTo>
                    <a:pt x="1346" y="107"/>
                  </a:lnTo>
                  <a:lnTo>
                    <a:pt x="1422" y="152"/>
                  </a:lnTo>
                  <a:lnTo>
                    <a:pt x="1493" y="203"/>
                  </a:lnTo>
                  <a:lnTo>
                    <a:pt x="1559" y="264"/>
                  </a:lnTo>
                  <a:lnTo>
                    <a:pt x="1615" y="325"/>
                  </a:lnTo>
                  <a:lnTo>
                    <a:pt x="1670" y="396"/>
                  </a:lnTo>
                  <a:lnTo>
                    <a:pt x="1716" y="472"/>
                  </a:lnTo>
                  <a:lnTo>
                    <a:pt x="1752" y="548"/>
                  </a:lnTo>
                  <a:lnTo>
                    <a:pt x="1782" y="629"/>
                  </a:lnTo>
                  <a:lnTo>
                    <a:pt x="1808" y="716"/>
                  </a:lnTo>
                  <a:lnTo>
                    <a:pt x="1818" y="807"/>
                  </a:lnTo>
                  <a:lnTo>
                    <a:pt x="1823" y="898"/>
                  </a:lnTo>
                  <a:lnTo>
                    <a:pt x="1823" y="898"/>
                  </a:lnTo>
                  <a:lnTo>
                    <a:pt x="1818" y="990"/>
                  </a:lnTo>
                  <a:lnTo>
                    <a:pt x="1808" y="1081"/>
                  </a:lnTo>
                  <a:lnTo>
                    <a:pt x="1782" y="1162"/>
                  </a:lnTo>
                  <a:lnTo>
                    <a:pt x="1752" y="1249"/>
                  </a:lnTo>
                  <a:lnTo>
                    <a:pt x="1716" y="1325"/>
                  </a:lnTo>
                  <a:lnTo>
                    <a:pt x="1670" y="1401"/>
                  </a:lnTo>
                  <a:lnTo>
                    <a:pt x="1615" y="1467"/>
                  </a:lnTo>
                  <a:lnTo>
                    <a:pt x="1559" y="1533"/>
                  </a:lnTo>
                  <a:lnTo>
                    <a:pt x="1493" y="1589"/>
                  </a:lnTo>
                  <a:lnTo>
                    <a:pt x="1422" y="1644"/>
                  </a:lnTo>
                  <a:lnTo>
                    <a:pt x="1346" y="1690"/>
                  </a:lnTo>
                  <a:lnTo>
                    <a:pt x="1264" y="1726"/>
                  </a:lnTo>
                  <a:lnTo>
                    <a:pt x="1183" y="1756"/>
                  </a:lnTo>
                  <a:lnTo>
                    <a:pt x="1097" y="1776"/>
                  </a:lnTo>
                  <a:lnTo>
                    <a:pt x="1005" y="1792"/>
                  </a:lnTo>
                  <a:lnTo>
                    <a:pt x="914" y="1797"/>
                  </a:lnTo>
                  <a:lnTo>
                    <a:pt x="914" y="1797"/>
                  </a:lnTo>
                  <a:lnTo>
                    <a:pt x="818" y="1792"/>
                  </a:lnTo>
                  <a:lnTo>
                    <a:pt x="726" y="1776"/>
                  </a:lnTo>
                  <a:lnTo>
                    <a:pt x="640" y="1756"/>
                  </a:lnTo>
                  <a:lnTo>
                    <a:pt x="559" y="1726"/>
                  </a:lnTo>
                  <a:lnTo>
                    <a:pt x="478" y="1690"/>
                  </a:lnTo>
                  <a:lnTo>
                    <a:pt x="401" y="1644"/>
                  </a:lnTo>
                  <a:lnTo>
                    <a:pt x="330" y="1589"/>
                  </a:lnTo>
                  <a:lnTo>
                    <a:pt x="269" y="1533"/>
                  </a:lnTo>
                  <a:lnTo>
                    <a:pt x="209" y="1467"/>
                  </a:lnTo>
                  <a:lnTo>
                    <a:pt x="158" y="1401"/>
                  </a:lnTo>
                  <a:lnTo>
                    <a:pt x="112" y="1325"/>
                  </a:lnTo>
                  <a:lnTo>
                    <a:pt x="71" y="1249"/>
                  </a:lnTo>
                  <a:lnTo>
                    <a:pt x="41" y="1162"/>
                  </a:lnTo>
                  <a:lnTo>
                    <a:pt x="16" y="1081"/>
                  </a:lnTo>
                  <a:lnTo>
                    <a:pt x="5" y="990"/>
                  </a:lnTo>
                  <a:lnTo>
                    <a:pt x="0" y="898"/>
                  </a:lnTo>
                  <a:lnTo>
                    <a:pt x="0" y="898"/>
                  </a:lnTo>
                  <a:lnTo>
                    <a:pt x="5" y="807"/>
                  </a:lnTo>
                  <a:lnTo>
                    <a:pt x="16" y="716"/>
                  </a:lnTo>
                  <a:lnTo>
                    <a:pt x="41" y="629"/>
                  </a:lnTo>
                  <a:lnTo>
                    <a:pt x="71" y="548"/>
                  </a:lnTo>
                  <a:lnTo>
                    <a:pt x="112" y="472"/>
                  </a:lnTo>
                  <a:lnTo>
                    <a:pt x="158" y="396"/>
                  </a:lnTo>
                  <a:lnTo>
                    <a:pt x="209" y="325"/>
                  </a:lnTo>
                  <a:lnTo>
                    <a:pt x="269" y="264"/>
                  </a:lnTo>
                  <a:lnTo>
                    <a:pt x="330" y="203"/>
                  </a:lnTo>
                  <a:lnTo>
                    <a:pt x="401" y="152"/>
                  </a:lnTo>
                  <a:lnTo>
                    <a:pt x="478" y="107"/>
                  </a:lnTo>
                  <a:lnTo>
                    <a:pt x="559" y="71"/>
                  </a:lnTo>
                  <a:lnTo>
                    <a:pt x="640" y="41"/>
                  </a:lnTo>
                  <a:lnTo>
                    <a:pt x="726" y="20"/>
                  </a:lnTo>
                  <a:lnTo>
                    <a:pt x="818" y="5"/>
                  </a:lnTo>
                  <a:lnTo>
                    <a:pt x="914" y="0"/>
                  </a:lnTo>
                  <a:lnTo>
                    <a:pt x="914"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38" name="Freeform 54"/>
            <p:cNvSpPr>
              <a:spLocks/>
            </p:cNvSpPr>
            <p:nvPr/>
          </p:nvSpPr>
          <p:spPr bwMode="auto">
            <a:xfrm>
              <a:off x="3384" y="751"/>
              <a:ext cx="1838" cy="1807"/>
            </a:xfrm>
            <a:custGeom>
              <a:avLst/>
              <a:gdLst>
                <a:gd name="T0" fmla="*/ 919 w 1838"/>
                <a:gd name="T1" fmla="*/ 0 h 1807"/>
                <a:gd name="T2" fmla="*/ 1102 w 1838"/>
                <a:gd name="T3" fmla="*/ 15 h 1807"/>
                <a:gd name="T4" fmla="*/ 1274 w 1838"/>
                <a:gd name="T5" fmla="*/ 71 h 1807"/>
                <a:gd name="T6" fmla="*/ 1432 w 1838"/>
                <a:gd name="T7" fmla="*/ 152 h 1807"/>
                <a:gd name="T8" fmla="*/ 1569 w 1838"/>
                <a:gd name="T9" fmla="*/ 264 h 1807"/>
                <a:gd name="T10" fmla="*/ 1680 w 1838"/>
                <a:gd name="T11" fmla="*/ 396 h 1807"/>
                <a:gd name="T12" fmla="*/ 1762 w 1838"/>
                <a:gd name="T13" fmla="*/ 553 h 1807"/>
                <a:gd name="T14" fmla="*/ 1818 w 1838"/>
                <a:gd name="T15" fmla="*/ 721 h 1807"/>
                <a:gd name="T16" fmla="*/ 1838 w 1838"/>
                <a:gd name="T17" fmla="*/ 903 h 1807"/>
                <a:gd name="T18" fmla="*/ 1833 w 1838"/>
                <a:gd name="T19" fmla="*/ 995 h 1807"/>
                <a:gd name="T20" fmla="*/ 1792 w 1838"/>
                <a:gd name="T21" fmla="*/ 1167 h 1807"/>
                <a:gd name="T22" fmla="*/ 1726 w 1838"/>
                <a:gd name="T23" fmla="*/ 1330 h 1807"/>
                <a:gd name="T24" fmla="*/ 1625 w 1838"/>
                <a:gd name="T25" fmla="*/ 1477 h 1807"/>
                <a:gd name="T26" fmla="*/ 1503 w 1838"/>
                <a:gd name="T27" fmla="*/ 1599 h 1807"/>
                <a:gd name="T28" fmla="*/ 1356 w 1838"/>
                <a:gd name="T29" fmla="*/ 1695 h 1807"/>
                <a:gd name="T30" fmla="*/ 1193 w 1838"/>
                <a:gd name="T31" fmla="*/ 1766 h 1807"/>
                <a:gd name="T32" fmla="*/ 1010 w 1838"/>
                <a:gd name="T33" fmla="*/ 1802 h 1807"/>
                <a:gd name="T34" fmla="*/ 919 w 1838"/>
                <a:gd name="T35" fmla="*/ 1807 h 1807"/>
                <a:gd name="T36" fmla="*/ 736 w 1838"/>
                <a:gd name="T37" fmla="*/ 1786 h 1807"/>
                <a:gd name="T38" fmla="*/ 564 w 1838"/>
                <a:gd name="T39" fmla="*/ 1736 h 1807"/>
                <a:gd name="T40" fmla="*/ 406 w 1838"/>
                <a:gd name="T41" fmla="*/ 1649 h 1807"/>
                <a:gd name="T42" fmla="*/ 269 w 1838"/>
                <a:gd name="T43" fmla="*/ 1538 h 1807"/>
                <a:gd name="T44" fmla="*/ 158 w 1838"/>
                <a:gd name="T45" fmla="*/ 1406 h 1807"/>
                <a:gd name="T46" fmla="*/ 76 w 1838"/>
                <a:gd name="T47" fmla="*/ 1254 h 1807"/>
                <a:gd name="T48" fmla="*/ 21 w 1838"/>
                <a:gd name="T49" fmla="*/ 1081 h 1807"/>
                <a:gd name="T50" fmla="*/ 0 w 1838"/>
                <a:gd name="T51" fmla="*/ 903 h 1807"/>
                <a:gd name="T52" fmla="*/ 5 w 1838"/>
                <a:gd name="T53" fmla="*/ 812 h 1807"/>
                <a:gd name="T54" fmla="*/ 46 w 1838"/>
                <a:gd name="T55" fmla="*/ 634 h 1807"/>
                <a:gd name="T56" fmla="*/ 112 w 1838"/>
                <a:gd name="T57" fmla="*/ 472 h 1807"/>
                <a:gd name="T58" fmla="*/ 213 w 1838"/>
                <a:gd name="T59" fmla="*/ 330 h 1807"/>
                <a:gd name="T60" fmla="*/ 335 w 1838"/>
                <a:gd name="T61" fmla="*/ 208 h 1807"/>
                <a:gd name="T62" fmla="*/ 482 w 1838"/>
                <a:gd name="T63" fmla="*/ 107 h 1807"/>
                <a:gd name="T64" fmla="*/ 645 w 1838"/>
                <a:gd name="T65" fmla="*/ 41 h 1807"/>
                <a:gd name="T66" fmla="*/ 828 w 1838"/>
                <a:gd name="T67" fmla="*/ 5 h 1807"/>
                <a:gd name="T68" fmla="*/ 919 w 1838"/>
                <a:gd name="T69" fmla="*/ 0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8" h="1807">
                  <a:moveTo>
                    <a:pt x="919" y="0"/>
                  </a:moveTo>
                  <a:lnTo>
                    <a:pt x="919" y="0"/>
                  </a:lnTo>
                  <a:lnTo>
                    <a:pt x="1010" y="5"/>
                  </a:lnTo>
                  <a:lnTo>
                    <a:pt x="1102" y="15"/>
                  </a:lnTo>
                  <a:lnTo>
                    <a:pt x="1193" y="41"/>
                  </a:lnTo>
                  <a:lnTo>
                    <a:pt x="1274" y="71"/>
                  </a:lnTo>
                  <a:lnTo>
                    <a:pt x="1356" y="107"/>
                  </a:lnTo>
                  <a:lnTo>
                    <a:pt x="1432" y="152"/>
                  </a:lnTo>
                  <a:lnTo>
                    <a:pt x="1503" y="208"/>
                  </a:lnTo>
                  <a:lnTo>
                    <a:pt x="1569" y="264"/>
                  </a:lnTo>
                  <a:lnTo>
                    <a:pt x="1625" y="330"/>
                  </a:lnTo>
                  <a:lnTo>
                    <a:pt x="1680" y="396"/>
                  </a:lnTo>
                  <a:lnTo>
                    <a:pt x="1726" y="472"/>
                  </a:lnTo>
                  <a:lnTo>
                    <a:pt x="1762" y="553"/>
                  </a:lnTo>
                  <a:lnTo>
                    <a:pt x="1792" y="634"/>
                  </a:lnTo>
                  <a:lnTo>
                    <a:pt x="1818" y="721"/>
                  </a:lnTo>
                  <a:lnTo>
                    <a:pt x="1833" y="812"/>
                  </a:lnTo>
                  <a:lnTo>
                    <a:pt x="1838" y="903"/>
                  </a:lnTo>
                  <a:lnTo>
                    <a:pt x="1838" y="903"/>
                  </a:lnTo>
                  <a:lnTo>
                    <a:pt x="1833" y="995"/>
                  </a:lnTo>
                  <a:lnTo>
                    <a:pt x="1818" y="1081"/>
                  </a:lnTo>
                  <a:lnTo>
                    <a:pt x="1792" y="1167"/>
                  </a:lnTo>
                  <a:lnTo>
                    <a:pt x="1762" y="1254"/>
                  </a:lnTo>
                  <a:lnTo>
                    <a:pt x="1726" y="1330"/>
                  </a:lnTo>
                  <a:lnTo>
                    <a:pt x="1680" y="1406"/>
                  </a:lnTo>
                  <a:lnTo>
                    <a:pt x="1625" y="1477"/>
                  </a:lnTo>
                  <a:lnTo>
                    <a:pt x="1569" y="1538"/>
                  </a:lnTo>
                  <a:lnTo>
                    <a:pt x="1503" y="1599"/>
                  </a:lnTo>
                  <a:lnTo>
                    <a:pt x="1432" y="1649"/>
                  </a:lnTo>
                  <a:lnTo>
                    <a:pt x="1356" y="1695"/>
                  </a:lnTo>
                  <a:lnTo>
                    <a:pt x="1274" y="1736"/>
                  </a:lnTo>
                  <a:lnTo>
                    <a:pt x="1193" y="1766"/>
                  </a:lnTo>
                  <a:lnTo>
                    <a:pt x="1102" y="1786"/>
                  </a:lnTo>
                  <a:lnTo>
                    <a:pt x="1010" y="1802"/>
                  </a:lnTo>
                  <a:lnTo>
                    <a:pt x="919" y="1807"/>
                  </a:lnTo>
                  <a:lnTo>
                    <a:pt x="919" y="1807"/>
                  </a:lnTo>
                  <a:lnTo>
                    <a:pt x="828" y="1802"/>
                  </a:lnTo>
                  <a:lnTo>
                    <a:pt x="736" y="1786"/>
                  </a:lnTo>
                  <a:lnTo>
                    <a:pt x="645" y="1766"/>
                  </a:lnTo>
                  <a:lnTo>
                    <a:pt x="564" y="1736"/>
                  </a:lnTo>
                  <a:lnTo>
                    <a:pt x="482" y="1695"/>
                  </a:lnTo>
                  <a:lnTo>
                    <a:pt x="406" y="1649"/>
                  </a:lnTo>
                  <a:lnTo>
                    <a:pt x="335" y="1599"/>
                  </a:lnTo>
                  <a:lnTo>
                    <a:pt x="269" y="1538"/>
                  </a:lnTo>
                  <a:lnTo>
                    <a:pt x="213" y="1477"/>
                  </a:lnTo>
                  <a:lnTo>
                    <a:pt x="158" y="1406"/>
                  </a:lnTo>
                  <a:lnTo>
                    <a:pt x="112" y="1330"/>
                  </a:lnTo>
                  <a:lnTo>
                    <a:pt x="76" y="1254"/>
                  </a:lnTo>
                  <a:lnTo>
                    <a:pt x="46" y="1167"/>
                  </a:lnTo>
                  <a:lnTo>
                    <a:pt x="21" y="1081"/>
                  </a:lnTo>
                  <a:lnTo>
                    <a:pt x="5" y="995"/>
                  </a:lnTo>
                  <a:lnTo>
                    <a:pt x="0" y="903"/>
                  </a:lnTo>
                  <a:lnTo>
                    <a:pt x="0" y="903"/>
                  </a:lnTo>
                  <a:lnTo>
                    <a:pt x="5" y="812"/>
                  </a:lnTo>
                  <a:lnTo>
                    <a:pt x="21" y="721"/>
                  </a:lnTo>
                  <a:lnTo>
                    <a:pt x="46" y="634"/>
                  </a:lnTo>
                  <a:lnTo>
                    <a:pt x="76" y="553"/>
                  </a:lnTo>
                  <a:lnTo>
                    <a:pt x="112" y="472"/>
                  </a:lnTo>
                  <a:lnTo>
                    <a:pt x="158" y="396"/>
                  </a:lnTo>
                  <a:lnTo>
                    <a:pt x="213" y="330"/>
                  </a:lnTo>
                  <a:lnTo>
                    <a:pt x="269" y="264"/>
                  </a:lnTo>
                  <a:lnTo>
                    <a:pt x="335" y="208"/>
                  </a:lnTo>
                  <a:lnTo>
                    <a:pt x="406" y="152"/>
                  </a:lnTo>
                  <a:lnTo>
                    <a:pt x="482" y="107"/>
                  </a:lnTo>
                  <a:lnTo>
                    <a:pt x="564" y="71"/>
                  </a:lnTo>
                  <a:lnTo>
                    <a:pt x="645" y="41"/>
                  </a:lnTo>
                  <a:lnTo>
                    <a:pt x="736" y="15"/>
                  </a:lnTo>
                  <a:lnTo>
                    <a:pt x="828" y="5"/>
                  </a:lnTo>
                  <a:lnTo>
                    <a:pt x="919" y="0"/>
                  </a:lnTo>
                  <a:lnTo>
                    <a:pt x="919" y="0"/>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39" name="Freeform 55"/>
            <p:cNvSpPr>
              <a:spLocks/>
            </p:cNvSpPr>
            <p:nvPr/>
          </p:nvSpPr>
          <p:spPr bwMode="auto">
            <a:xfrm>
              <a:off x="3399" y="746"/>
              <a:ext cx="1823" cy="1766"/>
            </a:xfrm>
            <a:custGeom>
              <a:avLst/>
              <a:gdLst>
                <a:gd name="T0" fmla="*/ 919 w 1843"/>
                <a:gd name="T1" fmla="*/ 0 h 1812"/>
                <a:gd name="T2" fmla="*/ 1107 w 1843"/>
                <a:gd name="T3" fmla="*/ 15 h 1812"/>
                <a:gd name="T4" fmla="*/ 1279 w 1843"/>
                <a:gd name="T5" fmla="*/ 71 h 1812"/>
                <a:gd name="T6" fmla="*/ 1437 w 1843"/>
                <a:gd name="T7" fmla="*/ 152 h 1812"/>
                <a:gd name="T8" fmla="*/ 1574 w 1843"/>
                <a:gd name="T9" fmla="*/ 264 h 1812"/>
                <a:gd name="T10" fmla="*/ 1685 w 1843"/>
                <a:gd name="T11" fmla="*/ 401 h 1812"/>
                <a:gd name="T12" fmla="*/ 1772 w 1843"/>
                <a:gd name="T13" fmla="*/ 553 h 1812"/>
                <a:gd name="T14" fmla="*/ 1823 w 1843"/>
                <a:gd name="T15" fmla="*/ 721 h 1812"/>
                <a:gd name="T16" fmla="*/ 1843 w 1843"/>
                <a:gd name="T17" fmla="*/ 903 h 1812"/>
                <a:gd name="T18" fmla="*/ 1838 w 1843"/>
                <a:gd name="T19" fmla="*/ 1000 h 1812"/>
                <a:gd name="T20" fmla="*/ 1802 w 1843"/>
                <a:gd name="T21" fmla="*/ 1172 h 1812"/>
                <a:gd name="T22" fmla="*/ 1731 w 1843"/>
                <a:gd name="T23" fmla="*/ 1335 h 1812"/>
                <a:gd name="T24" fmla="*/ 1630 w 1843"/>
                <a:gd name="T25" fmla="*/ 1482 h 1812"/>
                <a:gd name="T26" fmla="*/ 1508 w 1843"/>
                <a:gd name="T27" fmla="*/ 1604 h 1812"/>
                <a:gd name="T28" fmla="*/ 1361 w 1843"/>
                <a:gd name="T29" fmla="*/ 1705 h 1812"/>
                <a:gd name="T30" fmla="*/ 1193 w 1843"/>
                <a:gd name="T31" fmla="*/ 1771 h 1812"/>
                <a:gd name="T32" fmla="*/ 1015 w 1843"/>
                <a:gd name="T33" fmla="*/ 1807 h 1812"/>
                <a:gd name="T34" fmla="*/ 919 w 1843"/>
                <a:gd name="T35" fmla="*/ 1812 h 1812"/>
                <a:gd name="T36" fmla="*/ 736 w 1843"/>
                <a:gd name="T37" fmla="*/ 1791 h 1812"/>
                <a:gd name="T38" fmla="*/ 564 w 1843"/>
                <a:gd name="T39" fmla="*/ 1741 h 1812"/>
                <a:gd name="T40" fmla="*/ 406 w 1843"/>
                <a:gd name="T41" fmla="*/ 1660 h 1812"/>
                <a:gd name="T42" fmla="*/ 269 w 1843"/>
                <a:gd name="T43" fmla="*/ 1548 h 1812"/>
                <a:gd name="T44" fmla="*/ 158 w 1843"/>
                <a:gd name="T45" fmla="*/ 1411 h 1812"/>
                <a:gd name="T46" fmla="*/ 71 w 1843"/>
                <a:gd name="T47" fmla="*/ 1259 h 1812"/>
                <a:gd name="T48" fmla="*/ 20 w 1843"/>
                <a:gd name="T49" fmla="*/ 1086 h 1812"/>
                <a:gd name="T50" fmla="*/ 0 w 1843"/>
                <a:gd name="T51" fmla="*/ 903 h 1812"/>
                <a:gd name="T52" fmla="*/ 5 w 1843"/>
                <a:gd name="T53" fmla="*/ 812 h 1812"/>
                <a:gd name="T54" fmla="*/ 41 w 1843"/>
                <a:gd name="T55" fmla="*/ 634 h 1812"/>
                <a:gd name="T56" fmla="*/ 112 w 1843"/>
                <a:gd name="T57" fmla="*/ 472 h 1812"/>
                <a:gd name="T58" fmla="*/ 213 w 1843"/>
                <a:gd name="T59" fmla="*/ 330 h 1812"/>
                <a:gd name="T60" fmla="*/ 335 w 1843"/>
                <a:gd name="T61" fmla="*/ 208 h 1812"/>
                <a:gd name="T62" fmla="*/ 482 w 1843"/>
                <a:gd name="T63" fmla="*/ 107 h 1812"/>
                <a:gd name="T64" fmla="*/ 650 w 1843"/>
                <a:gd name="T65" fmla="*/ 41 h 1812"/>
                <a:gd name="T66" fmla="*/ 828 w 1843"/>
                <a:gd name="T67" fmla="*/ 5 h 1812"/>
                <a:gd name="T68" fmla="*/ 919 w 1843"/>
                <a:gd name="T69" fmla="*/ 0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3" h="1812">
                  <a:moveTo>
                    <a:pt x="919" y="0"/>
                  </a:moveTo>
                  <a:lnTo>
                    <a:pt x="919" y="0"/>
                  </a:lnTo>
                  <a:lnTo>
                    <a:pt x="1015" y="5"/>
                  </a:lnTo>
                  <a:lnTo>
                    <a:pt x="1107" y="15"/>
                  </a:lnTo>
                  <a:lnTo>
                    <a:pt x="1193" y="41"/>
                  </a:lnTo>
                  <a:lnTo>
                    <a:pt x="1279" y="71"/>
                  </a:lnTo>
                  <a:lnTo>
                    <a:pt x="1361" y="107"/>
                  </a:lnTo>
                  <a:lnTo>
                    <a:pt x="1437" y="152"/>
                  </a:lnTo>
                  <a:lnTo>
                    <a:pt x="1508" y="208"/>
                  </a:lnTo>
                  <a:lnTo>
                    <a:pt x="1574" y="264"/>
                  </a:lnTo>
                  <a:lnTo>
                    <a:pt x="1630" y="330"/>
                  </a:lnTo>
                  <a:lnTo>
                    <a:pt x="1685" y="401"/>
                  </a:lnTo>
                  <a:lnTo>
                    <a:pt x="1731" y="472"/>
                  </a:lnTo>
                  <a:lnTo>
                    <a:pt x="1772" y="553"/>
                  </a:lnTo>
                  <a:lnTo>
                    <a:pt x="1802" y="634"/>
                  </a:lnTo>
                  <a:lnTo>
                    <a:pt x="1823" y="721"/>
                  </a:lnTo>
                  <a:lnTo>
                    <a:pt x="1838" y="812"/>
                  </a:lnTo>
                  <a:lnTo>
                    <a:pt x="1843" y="903"/>
                  </a:lnTo>
                  <a:lnTo>
                    <a:pt x="1843" y="903"/>
                  </a:lnTo>
                  <a:lnTo>
                    <a:pt x="1838" y="1000"/>
                  </a:lnTo>
                  <a:lnTo>
                    <a:pt x="1823" y="1086"/>
                  </a:lnTo>
                  <a:lnTo>
                    <a:pt x="1802" y="1172"/>
                  </a:lnTo>
                  <a:lnTo>
                    <a:pt x="1772" y="1259"/>
                  </a:lnTo>
                  <a:lnTo>
                    <a:pt x="1731" y="1335"/>
                  </a:lnTo>
                  <a:lnTo>
                    <a:pt x="1685" y="1411"/>
                  </a:lnTo>
                  <a:lnTo>
                    <a:pt x="1630" y="1482"/>
                  </a:lnTo>
                  <a:lnTo>
                    <a:pt x="1574" y="1548"/>
                  </a:lnTo>
                  <a:lnTo>
                    <a:pt x="1508" y="1604"/>
                  </a:lnTo>
                  <a:lnTo>
                    <a:pt x="1437" y="1660"/>
                  </a:lnTo>
                  <a:lnTo>
                    <a:pt x="1361" y="1705"/>
                  </a:lnTo>
                  <a:lnTo>
                    <a:pt x="1279" y="1741"/>
                  </a:lnTo>
                  <a:lnTo>
                    <a:pt x="1193" y="1771"/>
                  </a:lnTo>
                  <a:lnTo>
                    <a:pt x="1107" y="1791"/>
                  </a:lnTo>
                  <a:lnTo>
                    <a:pt x="1015" y="1807"/>
                  </a:lnTo>
                  <a:lnTo>
                    <a:pt x="919" y="1812"/>
                  </a:lnTo>
                  <a:lnTo>
                    <a:pt x="919" y="1812"/>
                  </a:lnTo>
                  <a:lnTo>
                    <a:pt x="828" y="1807"/>
                  </a:lnTo>
                  <a:lnTo>
                    <a:pt x="736" y="1791"/>
                  </a:lnTo>
                  <a:lnTo>
                    <a:pt x="650" y="1771"/>
                  </a:lnTo>
                  <a:lnTo>
                    <a:pt x="564" y="1741"/>
                  </a:lnTo>
                  <a:lnTo>
                    <a:pt x="482" y="1705"/>
                  </a:lnTo>
                  <a:lnTo>
                    <a:pt x="406" y="1660"/>
                  </a:lnTo>
                  <a:lnTo>
                    <a:pt x="335" y="1604"/>
                  </a:lnTo>
                  <a:lnTo>
                    <a:pt x="269" y="1548"/>
                  </a:lnTo>
                  <a:lnTo>
                    <a:pt x="213" y="1482"/>
                  </a:lnTo>
                  <a:lnTo>
                    <a:pt x="158" y="1411"/>
                  </a:lnTo>
                  <a:lnTo>
                    <a:pt x="112" y="1335"/>
                  </a:lnTo>
                  <a:lnTo>
                    <a:pt x="71" y="1259"/>
                  </a:lnTo>
                  <a:lnTo>
                    <a:pt x="41" y="1172"/>
                  </a:lnTo>
                  <a:lnTo>
                    <a:pt x="20" y="1086"/>
                  </a:lnTo>
                  <a:lnTo>
                    <a:pt x="5" y="1000"/>
                  </a:lnTo>
                  <a:lnTo>
                    <a:pt x="0" y="903"/>
                  </a:lnTo>
                  <a:lnTo>
                    <a:pt x="0" y="903"/>
                  </a:lnTo>
                  <a:lnTo>
                    <a:pt x="5" y="812"/>
                  </a:lnTo>
                  <a:lnTo>
                    <a:pt x="20" y="721"/>
                  </a:lnTo>
                  <a:lnTo>
                    <a:pt x="41" y="634"/>
                  </a:lnTo>
                  <a:lnTo>
                    <a:pt x="71" y="553"/>
                  </a:lnTo>
                  <a:lnTo>
                    <a:pt x="112" y="472"/>
                  </a:lnTo>
                  <a:lnTo>
                    <a:pt x="158" y="401"/>
                  </a:lnTo>
                  <a:lnTo>
                    <a:pt x="213" y="330"/>
                  </a:lnTo>
                  <a:lnTo>
                    <a:pt x="269" y="264"/>
                  </a:lnTo>
                  <a:lnTo>
                    <a:pt x="335" y="208"/>
                  </a:lnTo>
                  <a:lnTo>
                    <a:pt x="406" y="152"/>
                  </a:lnTo>
                  <a:lnTo>
                    <a:pt x="482" y="107"/>
                  </a:lnTo>
                  <a:lnTo>
                    <a:pt x="564" y="71"/>
                  </a:lnTo>
                  <a:lnTo>
                    <a:pt x="650" y="41"/>
                  </a:lnTo>
                  <a:lnTo>
                    <a:pt x="736" y="15"/>
                  </a:lnTo>
                  <a:lnTo>
                    <a:pt x="828" y="5"/>
                  </a:lnTo>
                  <a:lnTo>
                    <a:pt x="919" y="0"/>
                  </a:lnTo>
                  <a:lnTo>
                    <a:pt x="919" y="0"/>
                  </a:lnTo>
                  <a:close/>
                </a:path>
              </a:pathLst>
            </a:custGeom>
            <a:solidFill>
              <a:srgbClr val="FF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40" name="Freeform 57"/>
            <p:cNvSpPr>
              <a:spLocks/>
            </p:cNvSpPr>
            <p:nvPr/>
          </p:nvSpPr>
          <p:spPr bwMode="auto">
            <a:xfrm>
              <a:off x="3399" y="756"/>
              <a:ext cx="1803" cy="1781"/>
            </a:xfrm>
            <a:custGeom>
              <a:avLst/>
              <a:gdLst>
                <a:gd name="T0" fmla="*/ 878 w 1751"/>
                <a:gd name="T1" fmla="*/ 0 h 1751"/>
                <a:gd name="T2" fmla="*/ 1051 w 1751"/>
                <a:gd name="T3" fmla="*/ 20 h 1751"/>
                <a:gd name="T4" fmla="*/ 1218 w 1751"/>
                <a:gd name="T5" fmla="*/ 71 h 1751"/>
                <a:gd name="T6" fmla="*/ 1365 w 1751"/>
                <a:gd name="T7" fmla="*/ 152 h 1751"/>
                <a:gd name="T8" fmla="*/ 1497 w 1751"/>
                <a:gd name="T9" fmla="*/ 259 h 1751"/>
                <a:gd name="T10" fmla="*/ 1604 w 1751"/>
                <a:gd name="T11" fmla="*/ 386 h 1751"/>
                <a:gd name="T12" fmla="*/ 1685 w 1751"/>
                <a:gd name="T13" fmla="*/ 538 h 1751"/>
                <a:gd name="T14" fmla="*/ 1736 w 1751"/>
                <a:gd name="T15" fmla="*/ 700 h 1751"/>
                <a:gd name="T16" fmla="*/ 1751 w 1751"/>
                <a:gd name="T17" fmla="*/ 878 h 1751"/>
                <a:gd name="T18" fmla="*/ 1751 w 1751"/>
                <a:gd name="T19" fmla="*/ 964 h 1751"/>
                <a:gd name="T20" fmla="*/ 1716 w 1751"/>
                <a:gd name="T21" fmla="*/ 1137 h 1751"/>
                <a:gd name="T22" fmla="*/ 1650 w 1751"/>
                <a:gd name="T23" fmla="*/ 1294 h 1751"/>
                <a:gd name="T24" fmla="*/ 1553 w 1751"/>
                <a:gd name="T25" fmla="*/ 1436 h 1751"/>
                <a:gd name="T26" fmla="*/ 1431 w 1751"/>
                <a:gd name="T27" fmla="*/ 1553 h 1751"/>
                <a:gd name="T28" fmla="*/ 1294 w 1751"/>
                <a:gd name="T29" fmla="*/ 1650 h 1751"/>
                <a:gd name="T30" fmla="*/ 1137 w 1751"/>
                <a:gd name="T31" fmla="*/ 1715 h 1751"/>
                <a:gd name="T32" fmla="*/ 964 w 1751"/>
                <a:gd name="T33" fmla="*/ 1751 h 1751"/>
                <a:gd name="T34" fmla="*/ 878 w 1751"/>
                <a:gd name="T35" fmla="*/ 1751 h 1751"/>
                <a:gd name="T36" fmla="*/ 700 w 1751"/>
                <a:gd name="T37" fmla="*/ 1736 h 1751"/>
                <a:gd name="T38" fmla="*/ 533 w 1751"/>
                <a:gd name="T39" fmla="*/ 1685 h 1751"/>
                <a:gd name="T40" fmla="*/ 386 w 1751"/>
                <a:gd name="T41" fmla="*/ 1604 h 1751"/>
                <a:gd name="T42" fmla="*/ 254 w 1751"/>
                <a:gd name="T43" fmla="*/ 1497 h 1751"/>
                <a:gd name="T44" fmla="*/ 147 w 1751"/>
                <a:gd name="T45" fmla="*/ 1365 h 1751"/>
                <a:gd name="T46" fmla="*/ 66 w 1751"/>
                <a:gd name="T47" fmla="*/ 1218 h 1751"/>
                <a:gd name="T48" fmla="*/ 15 w 1751"/>
                <a:gd name="T49" fmla="*/ 1056 h 1751"/>
                <a:gd name="T50" fmla="*/ 0 w 1751"/>
                <a:gd name="T51" fmla="*/ 878 h 1751"/>
                <a:gd name="T52" fmla="*/ 0 w 1751"/>
                <a:gd name="T53" fmla="*/ 787 h 1751"/>
                <a:gd name="T54" fmla="*/ 35 w 1751"/>
                <a:gd name="T55" fmla="*/ 619 h 1751"/>
                <a:gd name="T56" fmla="*/ 101 w 1751"/>
                <a:gd name="T57" fmla="*/ 462 h 1751"/>
                <a:gd name="T58" fmla="*/ 198 w 1751"/>
                <a:gd name="T59" fmla="*/ 320 h 1751"/>
                <a:gd name="T60" fmla="*/ 320 w 1751"/>
                <a:gd name="T61" fmla="*/ 203 h 1751"/>
                <a:gd name="T62" fmla="*/ 457 w 1751"/>
                <a:gd name="T63" fmla="*/ 107 h 1751"/>
                <a:gd name="T64" fmla="*/ 614 w 1751"/>
                <a:gd name="T65" fmla="*/ 41 h 1751"/>
                <a:gd name="T66" fmla="*/ 787 w 1751"/>
                <a:gd name="T67" fmla="*/ 5 h 1751"/>
                <a:gd name="T68" fmla="*/ 878 w 1751"/>
                <a:gd name="T69" fmla="*/ 0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1" h="1751">
                  <a:moveTo>
                    <a:pt x="878" y="0"/>
                  </a:moveTo>
                  <a:lnTo>
                    <a:pt x="878" y="0"/>
                  </a:lnTo>
                  <a:lnTo>
                    <a:pt x="964" y="5"/>
                  </a:lnTo>
                  <a:lnTo>
                    <a:pt x="1051" y="20"/>
                  </a:lnTo>
                  <a:lnTo>
                    <a:pt x="1137" y="41"/>
                  </a:lnTo>
                  <a:lnTo>
                    <a:pt x="1218" y="71"/>
                  </a:lnTo>
                  <a:lnTo>
                    <a:pt x="1294" y="107"/>
                  </a:lnTo>
                  <a:lnTo>
                    <a:pt x="1365" y="152"/>
                  </a:lnTo>
                  <a:lnTo>
                    <a:pt x="1431" y="203"/>
                  </a:lnTo>
                  <a:lnTo>
                    <a:pt x="1497" y="259"/>
                  </a:lnTo>
                  <a:lnTo>
                    <a:pt x="1553" y="320"/>
                  </a:lnTo>
                  <a:lnTo>
                    <a:pt x="1604" y="386"/>
                  </a:lnTo>
                  <a:lnTo>
                    <a:pt x="1650" y="462"/>
                  </a:lnTo>
                  <a:lnTo>
                    <a:pt x="1685" y="538"/>
                  </a:lnTo>
                  <a:lnTo>
                    <a:pt x="1716" y="619"/>
                  </a:lnTo>
                  <a:lnTo>
                    <a:pt x="1736" y="700"/>
                  </a:lnTo>
                  <a:lnTo>
                    <a:pt x="1751" y="787"/>
                  </a:lnTo>
                  <a:lnTo>
                    <a:pt x="1751" y="878"/>
                  </a:lnTo>
                  <a:lnTo>
                    <a:pt x="1751" y="878"/>
                  </a:lnTo>
                  <a:lnTo>
                    <a:pt x="1751" y="964"/>
                  </a:lnTo>
                  <a:lnTo>
                    <a:pt x="1736" y="1056"/>
                  </a:lnTo>
                  <a:lnTo>
                    <a:pt x="1716" y="1137"/>
                  </a:lnTo>
                  <a:lnTo>
                    <a:pt x="1685" y="1218"/>
                  </a:lnTo>
                  <a:lnTo>
                    <a:pt x="1650" y="1294"/>
                  </a:lnTo>
                  <a:lnTo>
                    <a:pt x="1604" y="1365"/>
                  </a:lnTo>
                  <a:lnTo>
                    <a:pt x="1553" y="1436"/>
                  </a:lnTo>
                  <a:lnTo>
                    <a:pt x="1497" y="1497"/>
                  </a:lnTo>
                  <a:lnTo>
                    <a:pt x="1431" y="1553"/>
                  </a:lnTo>
                  <a:lnTo>
                    <a:pt x="1365" y="1604"/>
                  </a:lnTo>
                  <a:lnTo>
                    <a:pt x="1294" y="1650"/>
                  </a:lnTo>
                  <a:lnTo>
                    <a:pt x="1218" y="1685"/>
                  </a:lnTo>
                  <a:lnTo>
                    <a:pt x="1137" y="1715"/>
                  </a:lnTo>
                  <a:lnTo>
                    <a:pt x="1051" y="1736"/>
                  </a:lnTo>
                  <a:lnTo>
                    <a:pt x="964" y="1751"/>
                  </a:lnTo>
                  <a:lnTo>
                    <a:pt x="878" y="1751"/>
                  </a:lnTo>
                  <a:lnTo>
                    <a:pt x="878" y="1751"/>
                  </a:lnTo>
                  <a:lnTo>
                    <a:pt x="787" y="1751"/>
                  </a:lnTo>
                  <a:lnTo>
                    <a:pt x="700" y="1736"/>
                  </a:lnTo>
                  <a:lnTo>
                    <a:pt x="614" y="1715"/>
                  </a:lnTo>
                  <a:lnTo>
                    <a:pt x="533" y="1685"/>
                  </a:lnTo>
                  <a:lnTo>
                    <a:pt x="457" y="1650"/>
                  </a:lnTo>
                  <a:lnTo>
                    <a:pt x="386" y="1604"/>
                  </a:lnTo>
                  <a:lnTo>
                    <a:pt x="320" y="1553"/>
                  </a:lnTo>
                  <a:lnTo>
                    <a:pt x="254" y="1497"/>
                  </a:lnTo>
                  <a:lnTo>
                    <a:pt x="198" y="1436"/>
                  </a:lnTo>
                  <a:lnTo>
                    <a:pt x="147" y="1365"/>
                  </a:lnTo>
                  <a:lnTo>
                    <a:pt x="101" y="1294"/>
                  </a:lnTo>
                  <a:lnTo>
                    <a:pt x="66" y="1218"/>
                  </a:lnTo>
                  <a:lnTo>
                    <a:pt x="35" y="1137"/>
                  </a:lnTo>
                  <a:lnTo>
                    <a:pt x="15" y="1056"/>
                  </a:lnTo>
                  <a:lnTo>
                    <a:pt x="0" y="964"/>
                  </a:lnTo>
                  <a:lnTo>
                    <a:pt x="0" y="878"/>
                  </a:lnTo>
                  <a:lnTo>
                    <a:pt x="0" y="878"/>
                  </a:lnTo>
                  <a:lnTo>
                    <a:pt x="0" y="787"/>
                  </a:lnTo>
                  <a:lnTo>
                    <a:pt x="15" y="700"/>
                  </a:lnTo>
                  <a:lnTo>
                    <a:pt x="35" y="619"/>
                  </a:lnTo>
                  <a:lnTo>
                    <a:pt x="66" y="538"/>
                  </a:lnTo>
                  <a:lnTo>
                    <a:pt x="101" y="462"/>
                  </a:lnTo>
                  <a:lnTo>
                    <a:pt x="147" y="386"/>
                  </a:lnTo>
                  <a:lnTo>
                    <a:pt x="198" y="320"/>
                  </a:lnTo>
                  <a:lnTo>
                    <a:pt x="254" y="259"/>
                  </a:lnTo>
                  <a:lnTo>
                    <a:pt x="320" y="203"/>
                  </a:lnTo>
                  <a:lnTo>
                    <a:pt x="386" y="152"/>
                  </a:lnTo>
                  <a:lnTo>
                    <a:pt x="457" y="107"/>
                  </a:lnTo>
                  <a:lnTo>
                    <a:pt x="533" y="71"/>
                  </a:lnTo>
                  <a:lnTo>
                    <a:pt x="614" y="41"/>
                  </a:lnTo>
                  <a:lnTo>
                    <a:pt x="700" y="20"/>
                  </a:lnTo>
                  <a:lnTo>
                    <a:pt x="787" y="5"/>
                  </a:lnTo>
                  <a:lnTo>
                    <a:pt x="878" y="0"/>
                  </a:lnTo>
                  <a:lnTo>
                    <a:pt x="878"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41" name="Freeform 58"/>
            <p:cNvSpPr>
              <a:spLocks/>
            </p:cNvSpPr>
            <p:nvPr/>
          </p:nvSpPr>
          <p:spPr bwMode="auto">
            <a:xfrm>
              <a:off x="3440" y="782"/>
              <a:ext cx="1726" cy="1700"/>
            </a:xfrm>
            <a:custGeom>
              <a:avLst/>
              <a:gdLst>
                <a:gd name="T0" fmla="*/ 863 w 1726"/>
                <a:gd name="T1" fmla="*/ 0 h 1700"/>
                <a:gd name="T2" fmla="*/ 1036 w 1726"/>
                <a:gd name="T3" fmla="*/ 15 h 1700"/>
                <a:gd name="T4" fmla="*/ 1198 w 1726"/>
                <a:gd name="T5" fmla="*/ 65 h 1700"/>
                <a:gd name="T6" fmla="*/ 1345 w 1726"/>
                <a:gd name="T7" fmla="*/ 147 h 1700"/>
                <a:gd name="T8" fmla="*/ 1472 w 1726"/>
                <a:gd name="T9" fmla="*/ 248 h 1700"/>
                <a:gd name="T10" fmla="*/ 1574 w 1726"/>
                <a:gd name="T11" fmla="*/ 375 h 1700"/>
                <a:gd name="T12" fmla="*/ 1655 w 1726"/>
                <a:gd name="T13" fmla="*/ 517 h 1700"/>
                <a:gd name="T14" fmla="*/ 1706 w 1726"/>
                <a:gd name="T15" fmla="*/ 680 h 1700"/>
                <a:gd name="T16" fmla="*/ 1726 w 1726"/>
                <a:gd name="T17" fmla="*/ 852 h 1700"/>
                <a:gd name="T18" fmla="*/ 1721 w 1726"/>
                <a:gd name="T19" fmla="*/ 938 h 1700"/>
                <a:gd name="T20" fmla="*/ 1685 w 1726"/>
                <a:gd name="T21" fmla="*/ 1101 h 1700"/>
                <a:gd name="T22" fmla="*/ 1619 w 1726"/>
                <a:gd name="T23" fmla="*/ 1253 h 1700"/>
                <a:gd name="T24" fmla="*/ 1528 w 1726"/>
                <a:gd name="T25" fmla="*/ 1390 h 1700"/>
                <a:gd name="T26" fmla="*/ 1411 w 1726"/>
                <a:gd name="T27" fmla="*/ 1507 h 1700"/>
                <a:gd name="T28" fmla="*/ 1274 w 1726"/>
                <a:gd name="T29" fmla="*/ 1598 h 1700"/>
                <a:gd name="T30" fmla="*/ 1117 w 1726"/>
                <a:gd name="T31" fmla="*/ 1664 h 1700"/>
                <a:gd name="T32" fmla="*/ 949 w 1726"/>
                <a:gd name="T33" fmla="*/ 1695 h 1700"/>
                <a:gd name="T34" fmla="*/ 863 w 1726"/>
                <a:gd name="T35" fmla="*/ 1700 h 1700"/>
                <a:gd name="T36" fmla="*/ 690 w 1726"/>
                <a:gd name="T37" fmla="*/ 1684 h 1700"/>
                <a:gd name="T38" fmla="*/ 528 w 1726"/>
                <a:gd name="T39" fmla="*/ 1634 h 1700"/>
                <a:gd name="T40" fmla="*/ 381 w 1726"/>
                <a:gd name="T41" fmla="*/ 1552 h 1700"/>
                <a:gd name="T42" fmla="*/ 254 w 1726"/>
                <a:gd name="T43" fmla="*/ 1451 h 1700"/>
                <a:gd name="T44" fmla="*/ 147 w 1726"/>
                <a:gd name="T45" fmla="*/ 1324 h 1700"/>
                <a:gd name="T46" fmla="*/ 66 w 1726"/>
                <a:gd name="T47" fmla="*/ 1182 h 1700"/>
                <a:gd name="T48" fmla="*/ 15 w 1726"/>
                <a:gd name="T49" fmla="*/ 1020 h 1700"/>
                <a:gd name="T50" fmla="*/ 0 w 1726"/>
                <a:gd name="T51" fmla="*/ 852 h 1700"/>
                <a:gd name="T52" fmla="*/ 5 w 1726"/>
                <a:gd name="T53" fmla="*/ 761 h 1700"/>
                <a:gd name="T54" fmla="*/ 41 w 1726"/>
                <a:gd name="T55" fmla="*/ 598 h 1700"/>
                <a:gd name="T56" fmla="*/ 107 w 1726"/>
                <a:gd name="T57" fmla="*/ 446 h 1700"/>
                <a:gd name="T58" fmla="*/ 198 w 1726"/>
                <a:gd name="T59" fmla="*/ 309 h 1700"/>
                <a:gd name="T60" fmla="*/ 315 w 1726"/>
                <a:gd name="T61" fmla="*/ 192 h 1700"/>
                <a:gd name="T62" fmla="*/ 452 w 1726"/>
                <a:gd name="T63" fmla="*/ 101 h 1700"/>
                <a:gd name="T64" fmla="*/ 604 w 1726"/>
                <a:gd name="T65" fmla="*/ 35 h 1700"/>
                <a:gd name="T66" fmla="*/ 772 w 1726"/>
                <a:gd name="T67" fmla="*/ 5 h 1700"/>
                <a:gd name="T68" fmla="*/ 863 w 1726"/>
                <a:gd name="T69" fmla="*/ 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6" h="1700">
                  <a:moveTo>
                    <a:pt x="863" y="0"/>
                  </a:moveTo>
                  <a:lnTo>
                    <a:pt x="863" y="0"/>
                  </a:lnTo>
                  <a:lnTo>
                    <a:pt x="949" y="5"/>
                  </a:lnTo>
                  <a:lnTo>
                    <a:pt x="1036" y="15"/>
                  </a:lnTo>
                  <a:lnTo>
                    <a:pt x="1117" y="35"/>
                  </a:lnTo>
                  <a:lnTo>
                    <a:pt x="1198" y="65"/>
                  </a:lnTo>
                  <a:lnTo>
                    <a:pt x="1274" y="101"/>
                  </a:lnTo>
                  <a:lnTo>
                    <a:pt x="1345" y="147"/>
                  </a:lnTo>
                  <a:lnTo>
                    <a:pt x="1411" y="192"/>
                  </a:lnTo>
                  <a:lnTo>
                    <a:pt x="1472" y="248"/>
                  </a:lnTo>
                  <a:lnTo>
                    <a:pt x="1528" y="309"/>
                  </a:lnTo>
                  <a:lnTo>
                    <a:pt x="1574" y="375"/>
                  </a:lnTo>
                  <a:lnTo>
                    <a:pt x="1619" y="446"/>
                  </a:lnTo>
                  <a:lnTo>
                    <a:pt x="1655" y="517"/>
                  </a:lnTo>
                  <a:lnTo>
                    <a:pt x="1685" y="598"/>
                  </a:lnTo>
                  <a:lnTo>
                    <a:pt x="1706" y="680"/>
                  </a:lnTo>
                  <a:lnTo>
                    <a:pt x="1721" y="761"/>
                  </a:lnTo>
                  <a:lnTo>
                    <a:pt x="1726" y="852"/>
                  </a:lnTo>
                  <a:lnTo>
                    <a:pt x="1726" y="852"/>
                  </a:lnTo>
                  <a:lnTo>
                    <a:pt x="1721" y="938"/>
                  </a:lnTo>
                  <a:lnTo>
                    <a:pt x="1706" y="1020"/>
                  </a:lnTo>
                  <a:lnTo>
                    <a:pt x="1685" y="1101"/>
                  </a:lnTo>
                  <a:lnTo>
                    <a:pt x="1655" y="1182"/>
                  </a:lnTo>
                  <a:lnTo>
                    <a:pt x="1619" y="1253"/>
                  </a:lnTo>
                  <a:lnTo>
                    <a:pt x="1574" y="1324"/>
                  </a:lnTo>
                  <a:lnTo>
                    <a:pt x="1528" y="1390"/>
                  </a:lnTo>
                  <a:lnTo>
                    <a:pt x="1472" y="1451"/>
                  </a:lnTo>
                  <a:lnTo>
                    <a:pt x="1411" y="1507"/>
                  </a:lnTo>
                  <a:lnTo>
                    <a:pt x="1345" y="1552"/>
                  </a:lnTo>
                  <a:lnTo>
                    <a:pt x="1274" y="1598"/>
                  </a:lnTo>
                  <a:lnTo>
                    <a:pt x="1198" y="1634"/>
                  </a:lnTo>
                  <a:lnTo>
                    <a:pt x="1117" y="1664"/>
                  </a:lnTo>
                  <a:lnTo>
                    <a:pt x="1036" y="1684"/>
                  </a:lnTo>
                  <a:lnTo>
                    <a:pt x="949" y="1695"/>
                  </a:lnTo>
                  <a:lnTo>
                    <a:pt x="863" y="1700"/>
                  </a:lnTo>
                  <a:lnTo>
                    <a:pt x="863" y="1700"/>
                  </a:lnTo>
                  <a:lnTo>
                    <a:pt x="772" y="1695"/>
                  </a:lnTo>
                  <a:lnTo>
                    <a:pt x="690" y="1684"/>
                  </a:lnTo>
                  <a:lnTo>
                    <a:pt x="604" y="1664"/>
                  </a:lnTo>
                  <a:lnTo>
                    <a:pt x="528" y="1634"/>
                  </a:lnTo>
                  <a:lnTo>
                    <a:pt x="452" y="1598"/>
                  </a:lnTo>
                  <a:lnTo>
                    <a:pt x="381" y="1552"/>
                  </a:lnTo>
                  <a:lnTo>
                    <a:pt x="315" y="1507"/>
                  </a:lnTo>
                  <a:lnTo>
                    <a:pt x="254" y="1451"/>
                  </a:lnTo>
                  <a:lnTo>
                    <a:pt x="198" y="1390"/>
                  </a:lnTo>
                  <a:lnTo>
                    <a:pt x="147" y="1324"/>
                  </a:lnTo>
                  <a:lnTo>
                    <a:pt x="107" y="1253"/>
                  </a:lnTo>
                  <a:lnTo>
                    <a:pt x="66" y="1182"/>
                  </a:lnTo>
                  <a:lnTo>
                    <a:pt x="41" y="1101"/>
                  </a:lnTo>
                  <a:lnTo>
                    <a:pt x="15" y="1020"/>
                  </a:lnTo>
                  <a:lnTo>
                    <a:pt x="5" y="938"/>
                  </a:lnTo>
                  <a:lnTo>
                    <a:pt x="0" y="852"/>
                  </a:lnTo>
                  <a:lnTo>
                    <a:pt x="0" y="852"/>
                  </a:lnTo>
                  <a:lnTo>
                    <a:pt x="5" y="761"/>
                  </a:lnTo>
                  <a:lnTo>
                    <a:pt x="15" y="680"/>
                  </a:lnTo>
                  <a:lnTo>
                    <a:pt x="41" y="598"/>
                  </a:lnTo>
                  <a:lnTo>
                    <a:pt x="66" y="517"/>
                  </a:lnTo>
                  <a:lnTo>
                    <a:pt x="107" y="446"/>
                  </a:lnTo>
                  <a:lnTo>
                    <a:pt x="147" y="375"/>
                  </a:lnTo>
                  <a:lnTo>
                    <a:pt x="198" y="309"/>
                  </a:lnTo>
                  <a:lnTo>
                    <a:pt x="254" y="248"/>
                  </a:lnTo>
                  <a:lnTo>
                    <a:pt x="315" y="192"/>
                  </a:lnTo>
                  <a:lnTo>
                    <a:pt x="381" y="147"/>
                  </a:lnTo>
                  <a:lnTo>
                    <a:pt x="452" y="101"/>
                  </a:lnTo>
                  <a:lnTo>
                    <a:pt x="528" y="65"/>
                  </a:lnTo>
                  <a:lnTo>
                    <a:pt x="604" y="35"/>
                  </a:lnTo>
                  <a:lnTo>
                    <a:pt x="690" y="15"/>
                  </a:lnTo>
                  <a:lnTo>
                    <a:pt x="772" y="5"/>
                  </a:lnTo>
                  <a:lnTo>
                    <a:pt x="863" y="0"/>
                  </a:lnTo>
                  <a:lnTo>
                    <a:pt x="863"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42" name="Freeform 59"/>
            <p:cNvSpPr>
              <a:spLocks/>
            </p:cNvSpPr>
            <p:nvPr/>
          </p:nvSpPr>
          <p:spPr bwMode="auto">
            <a:xfrm>
              <a:off x="3450" y="807"/>
              <a:ext cx="1696" cy="1649"/>
            </a:xfrm>
            <a:custGeom>
              <a:avLst/>
              <a:gdLst>
                <a:gd name="T0" fmla="*/ 848 w 1696"/>
                <a:gd name="T1" fmla="*/ 0 h 1649"/>
                <a:gd name="T2" fmla="*/ 1021 w 1696"/>
                <a:gd name="T3" fmla="*/ 15 h 1649"/>
                <a:gd name="T4" fmla="*/ 1178 w 1696"/>
                <a:gd name="T5" fmla="*/ 61 h 1649"/>
                <a:gd name="T6" fmla="*/ 1320 w 1696"/>
                <a:gd name="T7" fmla="*/ 137 h 1649"/>
                <a:gd name="T8" fmla="*/ 1447 w 1696"/>
                <a:gd name="T9" fmla="*/ 238 h 1649"/>
                <a:gd name="T10" fmla="*/ 1548 w 1696"/>
                <a:gd name="T11" fmla="*/ 360 h 1649"/>
                <a:gd name="T12" fmla="*/ 1625 w 1696"/>
                <a:gd name="T13" fmla="*/ 502 h 1649"/>
                <a:gd name="T14" fmla="*/ 1675 w 1696"/>
                <a:gd name="T15" fmla="*/ 660 h 1649"/>
                <a:gd name="T16" fmla="*/ 1696 w 1696"/>
                <a:gd name="T17" fmla="*/ 822 h 1649"/>
                <a:gd name="T18" fmla="*/ 1691 w 1696"/>
                <a:gd name="T19" fmla="*/ 908 h 1649"/>
                <a:gd name="T20" fmla="*/ 1655 w 1696"/>
                <a:gd name="T21" fmla="*/ 1071 h 1649"/>
                <a:gd name="T22" fmla="*/ 1589 w 1696"/>
                <a:gd name="T23" fmla="*/ 1218 h 1649"/>
                <a:gd name="T24" fmla="*/ 1498 w 1696"/>
                <a:gd name="T25" fmla="*/ 1350 h 1649"/>
                <a:gd name="T26" fmla="*/ 1386 w 1696"/>
                <a:gd name="T27" fmla="*/ 1461 h 1649"/>
                <a:gd name="T28" fmla="*/ 1249 w 1696"/>
                <a:gd name="T29" fmla="*/ 1548 h 1649"/>
                <a:gd name="T30" fmla="*/ 1097 w 1696"/>
                <a:gd name="T31" fmla="*/ 1614 h 1649"/>
                <a:gd name="T32" fmla="*/ 934 w 1696"/>
                <a:gd name="T33" fmla="*/ 1644 h 1649"/>
                <a:gd name="T34" fmla="*/ 848 w 1696"/>
                <a:gd name="T35" fmla="*/ 1649 h 1649"/>
                <a:gd name="T36" fmla="*/ 680 w 1696"/>
                <a:gd name="T37" fmla="*/ 1634 h 1649"/>
                <a:gd name="T38" fmla="*/ 518 w 1696"/>
                <a:gd name="T39" fmla="*/ 1583 h 1649"/>
                <a:gd name="T40" fmla="*/ 376 w 1696"/>
                <a:gd name="T41" fmla="*/ 1507 h 1649"/>
                <a:gd name="T42" fmla="*/ 249 w 1696"/>
                <a:gd name="T43" fmla="*/ 1406 h 1649"/>
                <a:gd name="T44" fmla="*/ 147 w 1696"/>
                <a:gd name="T45" fmla="*/ 1284 h 1649"/>
                <a:gd name="T46" fmla="*/ 71 w 1696"/>
                <a:gd name="T47" fmla="*/ 1142 h 1649"/>
                <a:gd name="T48" fmla="*/ 21 w 1696"/>
                <a:gd name="T49" fmla="*/ 990 h 1649"/>
                <a:gd name="T50" fmla="*/ 0 w 1696"/>
                <a:gd name="T51" fmla="*/ 822 h 1649"/>
                <a:gd name="T52" fmla="*/ 5 w 1696"/>
                <a:gd name="T53" fmla="*/ 741 h 1649"/>
                <a:gd name="T54" fmla="*/ 41 w 1696"/>
                <a:gd name="T55" fmla="*/ 578 h 1649"/>
                <a:gd name="T56" fmla="*/ 107 w 1696"/>
                <a:gd name="T57" fmla="*/ 431 h 1649"/>
                <a:gd name="T58" fmla="*/ 198 w 1696"/>
                <a:gd name="T59" fmla="*/ 299 h 1649"/>
                <a:gd name="T60" fmla="*/ 310 w 1696"/>
                <a:gd name="T61" fmla="*/ 188 h 1649"/>
                <a:gd name="T62" fmla="*/ 447 w 1696"/>
                <a:gd name="T63" fmla="*/ 96 h 1649"/>
                <a:gd name="T64" fmla="*/ 599 w 1696"/>
                <a:gd name="T65" fmla="*/ 35 h 1649"/>
                <a:gd name="T66" fmla="*/ 762 w 1696"/>
                <a:gd name="T67" fmla="*/ 0 h 1649"/>
                <a:gd name="T68" fmla="*/ 848 w 1696"/>
                <a:gd name="T69" fmla="*/ 0 h 1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96" h="1649">
                  <a:moveTo>
                    <a:pt x="848" y="0"/>
                  </a:moveTo>
                  <a:lnTo>
                    <a:pt x="848" y="0"/>
                  </a:lnTo>
                  <a:lnTo>
                    <a:pt x="934" y="0"/>
                  </a:lnTo>
                  <a:lnTo>
                    <a:pt x="1021" y="15"/>
                  </a:lnTo>
                  <a:lnTo>
                    <a:pt x="1097" y="35"/>
                  </a:lnTo>
                  <a:lnTo>
                    <a:pt x="1178" y="61"/>
                  </a:lnTo>
                  <a:lnTo>
                    <a:pt x="1249" y="96"/>
                  </a:lnTo>
                  <a:lnTo>
                    <a:pt x="1320" y="137"/>
                  </a:lnTo>
                  <a:lnTo>
                    <a:pt x="1386" y="188"/>
                  </a:lnTo>
                  <a:lnTo>
                    <a:pt x="1447" y="238"/>
                  </a:lnTo>
                  <a:lnTo>
                    <a:pt x="1498" y="299"/>
                  </a:lnTo>
                  <a:lnTo>
                    <a:pt x="1548" y="360"/>
                  </a:lnTo>
                  <a:lnTo>
                    <a:pt x="1589" y="431"/>
                  </a:lnTo>
                  <a:lnTo>
                    <a:pt x="1625" y="502"/>
                  </a:lnTo>
                  <a:lnTo>
                    <a:pt x="1655" y="578"/>
                  </a:lnTo>
                  <a:lnTo>
                    <a:pt x="1675" y="660"/>
                  </a:lnTo>
                  <a:lnTo>
                    <a:pt x="1691" y="741"/>
                  </a:lnTo>
                  <a:lnTo>
                    <a:pt x="1696" y="822"/>
                  </a:lnTo>
                  <a:lnTo>
                    <a:pt x="1696" y="822"/>
                  </a:lnTo>
                  <a:lnTo>
                    <a:pt x="1691" y="908"/>
                  </a:lnTo>
                  <a:lnTo>
                    <a:pt x="1675" y="990"/>
                  </a:lnTo>
                  <a:lnTo>
                    <a:pt x="1655" y="1071"/>
                  </a:lnTo>
                  <a:lnTo>
                    <a:pt x="1625" y="1142"/>
                  </a:lnTo>
                  <a:lnTo>
                    <a:pt x="1589" y="1218"/>
                  </a:lnTo>
                  <a:lnTo>
                    <a:pt x="1548" y="1284"/>
                  </a:lnTo>
                  <a:lnTo>
                    <a:pt x="1498" y="1350"/>
                  </a:lnTo>
                  <a:lnTo>
                    <a:pt x="1447" y="1406"/>
                  </a:lnTo>
                  <a:lnTo>
                    <a:pt x="1386" y="1461"/>
                  </a:lnTo>
                  <a:lnTo>
                    <a:pt x="1320" y="1507"/>
                  </a:lnTo>
                  <a:lnTo>
                    <a:pt x="1249" y="1548"/>
                  </a:lnTo>
                  <a:lnTo>
                    <a:pt x="1178" y="1583"/>
                  </a:lnTo>
                  <a:lnTo>
                    <a:pt x="1097" y="1614"/>
                  </a:lnTo>
                  <a:lnTo>
                    <a:pt x="1021" y="1634"/>
                  </a:lnTo>
                  <a:lnTo>
                    <a:pt x="934" y="1644"/>
                  </a:lnTo>
                  <a:lnTo>
                    <a:pt x="848" y="1649"/>
                  </a:lnTo>
                  <a:lnTo>
                    <a:pt x="848" y="1649"/>
                  </a:lnTo>
                  <a:lnTo>
                    <a:pt x="762" y="1644"/>
                  </a:lnTo>
                  <a:lnTo>
                    <a:pt x="680" y="1634"/>
                  </a:lnTo>
                  <a:lnTo>
                    <a:pt x="599" y="1614"/>
                  </a:lnTo>
                  <a:lnTo>
                    <a:pt x="518" y="1583"/>
                  </a:lnTo>
                  <a:lnTo>
                    <a:pt x="447" y="1548"/>
                  </a:lnTo>
                  <a:lnTo>
                    <a:pt x="376" y="1507"/>
                  </a:lnTo>
                  <a:lnTo>
                    <a:pt x="310" y="1461"/>
                  </a:lnTo>
                  <a:lnTo>
                    <a:pt x="249" y="1406"/>
                  </a:lnTo>
                  <a:lnTo>
                    <a:pt x="198" y="1350"/>
                  </a:lnTo>
                  <a:lnTo>
                    <a:pt x="147" y="1284"/>
                  </a:lnTo>
                  <a:lnTo>
                    <a:pt x="107" y="1218"/>
                  </a:lnTo>
                  <a:lnTo>
                    <a:pt x="71" y="1142"/>
                  </a:lnTo>
                  <a:lnTo>
                    <a:pt x="41" y="1071"/>
                  </a:lnTo>
                  <a:lnTo>
                    <a:pt x="21" y="990"/>
                  </a:lnTo>
                  <a:lnTo>
                    <a:pt x="5" y="908"/>
                  </a:lnTo>
                  <a:lnTo>
                    <a:pt x="0" y="822"/>
                  </a:lnTo>
                  <a:lnTo>
                    <a:pt x="0" y="822"/>
                  </a:lnTo>
                  <a:lnTo>
                    <a:pt x="5" y="741"/>
                  </a:lnTo>
                  <a:lnTo>
                    <a:pt x="21" y="660"/>
                  </a:lnTo>
                  <a:lnTo>
                    <a:pt x="41" y="578"/>
                  </a:lnTo>
                  <a:lnTo>
                    <a:pt x="71" y="502"/>
                  </a:lnTo>
                  <a:lnTo>
                    <a:pt x="107" y="431"/>
                  </a:lnTo>
                  <a:lnTo>
                    <a:pt x="147" y="360"/>
                  </a:lnTo>
                  <a:lnTo>
                    <a:pt x="198" y="299"/>
                  </a:lnTo>
                  <a:lnTo>
                    <a:pt x="249" y="238"/>
                  </a:lnTo>
                  <a:lnTo>
                    <a:pt x="310" y="188"/>
                  </a:lnTo>
                  <a:lnTo>
                    <a:pt x="376" y="137"/>
                  </a:lnTo>
                  <a:lnTo>
                    <a:pt x="447" y="96"/>
                  </a:lnTo>
                  <a:lnTo>
                    <a:pt x="518" y="61"/>
                  </a:lnTo>
                  <a:lnTo>
                    <a:pt x="599" y="35"/>
                  </a:lnTo>
                  <a:lnTo>
                    <a:pt x="680" y="15"/>
                  </a:lnTo>
                  <a:lnTo>
                    <a:pt x="762" y="0"/>
                  </a:lnTo>
                  <a:lnTo>
                    <a:pt x="848" y="0"/>
                  </a:lnTo>
                  <a:lnTo>
                    <a:pt x="848"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43" name="Freeform 60"/>
            <p:cNvSpPr>
              <a:spLocks/>
            </p:cNvSpPr>
            <p:nvPr/>
          </p:nvSpPr>
          <p:spPr bwMode="auto">
            <a:xfrm>
              <a:off x="3465" y="827"/>
              <a:ext cx="1660" cy="1604"/>
            </a:xfrm>
            <a:custGeom>
              <a:avLst/>
              <a:gdLst>
                <a:gd name="T0" fmla="*/ 828 w 1660"/>
                <a:gd name="T1" fmla="*/ 0 h 1604"/>
                <a:gd name="T2" fmla="*/ 995 w 1660"/>
                <a:gd name="T3" fmla="*/ 15 h 1604"/>
                <a:gd name="T4" fmla="*/ 1153 w 1660"/>
                <a:gd name="T5" fmla="*/ 66 h 1604"/>
                <a:gd name="T6" fmla="*/ 1295 w 1660"/>
                <a:gd name="T7" fmla="*/ 137 h 1604"/>
                <a:gd name="T8" fmla="*/ 1417 w 1660"/>
                <a:gd name="T9" fmla="*/ 239 h 1604"/>
                <a:gd name="T10" fmla="*/ 1518 w 1660"/>
                <a:gd name="T11" fmla="*/ 355 h 1604"/>
                <a:gd name="T12" fmla="*/ 1594 w 1660"/>
                <a:gd name="T13" fmla="*/ 492 h 1604"/>
                <a:gd name="T14" fmla="*/ 1640 w 1660"/>
                <a:gd name="T15" fmla="*/ 640 h 1604"/>
                <a:gd name="T16" fmla="*/ 1660 w 1660"/>
                <a:gd name="T17" fmla="*/ 802 h 1604"/>
                <a:gd name="T18" fmla="*/ 1655 w 1660"/>
                <a:gd name="T19" fmla="*/ 883 h 1604"/>
                <a:gd name="T20" fmla="*/ 1620 w 1660"/>
                <a:gd name="T21" fmla="*/ 1041 h 1604"/>
                <a:gd name="T22" fmla="*/ 1559 w 1660"/>
                <a:gd name="T23" fmla="*/ 1183 h 1604"/>
                <a:gd name="T24" fmla="*/ 1468 w 1660"/>
                <a:gd name="T25" fmla="*/ 1310 h 1604"/>
                <a:gd name="T26" fmla="*/ 1356 w 1660"/>
                <a:gd name="T27" fmla="*/ 1421 h 1604"/>
                <a:gd name="T28" fmla="*/ 1224 w 1660"/>
                <a:gd name="T29" fmla="*/ 1507 h 1604"/>
                <a:gd name="T30" fmla="*/ 1077 w 1660"/>
                <a:gd name="T31" fmla="*/ 1568 h 1604"/>
                <a:gd name="T32" fmla="*/ 914 w 1660"/>
                <a:gd name="T33" fmla="*/ 1599 h 1604"/>
                <a:gd name="T34" fmla="*/ 828 w 1660"/>
                <a:gd name="T35" fmla="*/ 1604 h 1604"/>
                <a:gd name="T36" fmla="*/ 660 w 1660"/>
                <a:gd name="T37" fmla="*/ 1584 h 1604"/>
                <a:gd name="T38" fmla="*/ 508 w 1660"/>
                <a:gd name="T39" fmla="*/ 1538 h 1604"/>
                <a:gd name="T40" fmla="*/ 366 w 1660"/>
                <a:gd name="T41" fmla="*/ 1467 h 1604"/>
                <a:gd name="T42" fmla="*/ 244 w 1660"/>
                <a:gd name="T43" fmla="*/ 1365 h 1604"/>
                <a:gd name="T44" fmla="*/ 143 w 1660"/>
                <a:gd name="T45" fmla="*/ 1249 h 1604"/>
                <a:gd name="T46" fmla="*/ 66 w 1660"/>
                <a:gd name="T47" fmla="*/ 1112 h 1604"/>
                <a:gd name="T48" fmla="*/ 16 w 1660"/>
                <a:gd name="T49" fmla="*/ 964 h 1604"/>
                <a:gd name="T50" fmla="*/ 0 w 1660"/>
                <a:gd name="T51" fmla="*/ 802 h 1604"/>
                <a:gd name="T52" fmla="*/ 6 w 1660"/>
                <a:gd name="T53" fmla="*/ 721 h 1604"/>
                <a:gd name="T54" fmla="*/ 36 w 1660"/>
                <a:gd name="T55" fmla="*/ 564 h 1604"/>
                <a:gd name="T56" fmla="*/ 102 w 1660"/>
                <a:gd name="T57" fmla="*/ 421 h 1604"/>
                <a:gd name="T58" fmla="*/ 188 w 1660"/>
                <a:gd name="T59" fmla="*/ 295 h 1604"/>
                <a:gd name="T60" fmla="*/ 300 w 1660"/>
                <a:gd name="T61" fmla="*/ 183 h 1604"/>
                <a:gd name="T62" fmla="*/ 437 w 1660"/>
                <a:gd name="T63" fmla="*/ 97 h 1604"/>
                <a:gd name="T64" fmla="*/ 584 w 1660"/>
                <a:gd name="T65" fmla="*/ 36 h 1604"/>
                <a:gd name="T66" fmla="*/ 747 w 1660"/>
                <a:gd name="T67" fmla="*/ 5 h 1604"/>
                <a:gd name="T68" fmla="*/ 828 w 1660"/>
                <a:gd name="T69"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0" h="1604">
                  <a:moveTo>
                    <a:pt x="828" y="0"/>
                  </a:moveTo>
                  <a:lnTo>
                    <a:pt x="828" y="0"/>
                  </a:lnTo>
                  <a:lnTo>
                    <a:pt x="914" y="5"/>
                  </a:lnTo>
                  <a:lnTo>
                    <a:pt x="995" y="15"/>
                  </a:lnTo>
                  <a:lnTo>
                    <a:pt x="1077" y="36"/>
                  </a:lnTo>
                  <a:lnTo>
                    <a:pt x="1153" y="66"/>
                  </a:lnTo>
                  <a:lnTo>
                    <a:pt x="1224" y="97"/>
                  </a:lnTo>
                  <a:lnTo>
                    <a:pt x="1295" y="137"/>
                  </a:lnTo>
                  <a:lnTo>
                    <a:pt x="1356" y="183"/>
                  </a:lnTo>
                  <a:lnTo>
                    <a:pt x="1417" y="239"/>
                  </a:lnTo>
                  <a:lnTo>
                    <a:pt x="1468" y="295"/>
                  </a:lnTo>
                  <a:lnTo>
                    <a:pt x="1518" y="355"/>
                  </a:lnTo>
                  <a:lnTo>
                    <a:pt x="1559" y="421"/>
                  </a:lnTo>
                  <a:lnTo>
                    <a:pt x="1594" y="492"/>
                  </a:lnTo>
                  <a:lnTo>
                    <a:pt x="1620" y="564"/>
                  </a:lnTo>
                  <a:lnTo>
                    <a:pt x="1640" y="640"/>
                  </a:lnTo>
                  <a:lnTo>
                    <a:pt x="1655" y="721"/>
                  </a:lnTo>
                  <a:lnTo>
                    <a:pt x="1660" y="802"/>
                  </a:lnTo>
                  <a:lnTo>
                    <a:pt x="1660" y="802"/>
                  </a:lnTo>
                  <a:lnTo>
                    <a:pt x="1655" y="883"/>
                  </a:lnTo>
                  <a:lnTo>
                    <a:pt x="1640" y="964"/>
                  </a:lnTo>
                  <a:lnTo>
                    <a:pt x="1620" y="1041"/>
                  </a:lnTo>
                  <a:lnTo>
                    <a:pt x="1594" y="1112"/>
                  </a:lnTo>
                  <a:lnTo>
                    <a:pt x="1559" y="1183"/>
                  </a:lnTo>
                  <a:lnTo>
                    <a:pt x="1518" y="1249"/>
                  </a:lnTo>
                  <a:lnTo>
                    <a:pt x="1468" y="1310"/>
                  </a:lnTo>
                  <a:lnTo>
                    <a:pt x="1417" y="1365"/>
                  </a:lnTo>
                  <a:lnTo>
                    <a:pt x="1356" y="1421"/>
                  </a:lnTo>
                  <a:lnTo>
                    <a:pt x="1295" y="1467"/>
                  </a:lnTo>
                  <a:lnTo>
                    <a:pt x="1224" y="1507"/>
                  </a:lnTo>
                  <a:lnTo>
                    <a:pt x="1153" y="1538"/>
                  </a:lnTo>
                  <a:lnTo>
                    <a:pt x="1077" y="1568"/>
                  </a:lnTo>
                  <a:lnTo>
                    <a:pt x="995" y="1584"/>
                  </a:lnTo>
                  <a:lnTo>
                    <a:pt x="914" y="1599"/>
                  </a:lnTo>
                  <a:lnTo>
                    <a:pt x="828" y="1604"/>
                  </a:lnTo>
                  <a:lnTo>
                    <a:pt x="828" y="1604"/>
                  </a:lnTo>
                  <a:lnTo>
                    <a:pt x="747" y="1599"/>
                  </a:lnTo>
                  <a:lnTo>
                    <a:pt x="660" y="1584"/>
                  </a:lnTo>
                  <a:lnTo>
                    <a:pt x="584" y="1568"/>
                  </a:lnTo>
                  <a:lnTo>
                    <a:pt x="508" y="1538"/>
                  </a:lnTo>
                  <a:lnTo>
                    <a:pt x="437" y="1507"/>
                  </a:lnTo>
                  <a:lnTo>
                    <a:pt x="366" y="1467"/>
                  </a:lnTo>
                  <a:lnTo>
                    <a:pt x="300" y="1421"/>
                  </a:lnTo>
                  <a:lnTo>
                    <a:pt x="244" y="1365"/>
                  </a:lnTo>
                  <a:lnTo>
                    <a:pt x="188" y="1310"/>
                  </a:lnTo>
                  <a:lnTo>
                    <a:pt x="143" y="1249"/>
                  </a:lnTo>
                  <a:lnTo>
                    <a:pt x="102" y="1183"/>
                  </a:lnTo>
                  <a:lnTo>
                    <a:pt x="66" y="1112"/>
                  </a:lnTo>
                  <a:lnTo>
                    <a:pt x="36" y="1041"/>
                  </a:lnTo>
                  <a:lnTo>
                    <a:pt x="16" y="964"/>
                  </a:lnTo>
                  <a:lnTo>
                    <a:pt x="6" y="883"/>
                  </a:lnTo>
                  <a:lnTo>
                    <a:pt x="0" y="802"/>
                  </a:lnTo>
                  <a:lnTo>
                    <a:pt x="0" y="802"/>
                  </a:lnTo>
                  <a:lnTo>
                    <a:pt x="6" y="721"/>
                  </a:lnTo>
                  <a:lnTo>
                    <a:pt x="16" y="640"/>
                  </a:lnTo>
                  <a:lnTo>
                    <a:pt x="36" y="564"/>
                  </a:lnTo>
                  <a:lnTo>
                    <a:pt x="66" y="492"/>
                  </a:lnTo>
                  <a:lnTo>
                    <a:pt x="102" y="421"/>
                  </a:lnTo>
                  <a:lnTo>
                    <a:pt x="143" y="355"/>
                  </a:lnTo>
                  <a:lnTo>
                    <a:pt x="188" y="295"/>
                  </a:lnTo>
                  <a:lnTo>
                    <a:pt x="244" y="239"/>
                  </a:lnTo>
                  <a:lnTo>
                    <a:pt x="300" y="183"/>
                  </a:lnTo>
                  <a:lnTo>
                    <a:pt x="366" y="137"/>
                  </a:lnTo>
                  <a:lnTo>
                    <a:pt x="437" y="97"/>
                  </a:lnTo>
                  <a:lnTo>
                    <a:pt x="508" y="66"/>
                  </a:lnTo>
                  <a:lnTo>
                    <a:pt x="584" y="36"/>
                  </a:lnTo>
                  <a:lnTo>
                    <a:pt x="660" y="15"/>
                  </a:lnTo>
                  <a:lnTo>
                    <a:pt x="747" y="5"/>
                  </a:lnTo>
                  <a:lnTo>
                    <a:pt x="828" y="0"/>
                  </a:lnTo>
                  <a:lnTo>
                    <a:pt x="8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44" name="Freeform 61"/>
            <p:cNvSpPr>
              <a:spLocks/>
            </p:cNvSpPr>
            <p:nvPr/>
          </p:nvSpPr>
          <p:spPr bwMode="auto">
            <a:xfrm>
              <a:off x="3476" y="853"/>
              <a:ext cx="1629" cy="1547"/>
            </a:xfrm>
            <a:custGeom>
              <a:avLst/>
              <a:gdLst>
                <a:gd name="T0" fmla="*/ 817 w 1629"/>
                <a:gd name="T1" fmla="*/ 0 h 1547"/>
                <a:gd name="T2" fmla="*/ 979 w 1629"/>
                <a:gd name="T3" fmla="*/ 15 h 1547"/>
                <a:gd name="T4" fmla="*/ 1132 w 1629"/>
                <a:gd name="T5" fmla="*/ 60 h 1547"/>
                <a:gd name="T6" fmla="*/ 1269 w 1629"/>
                <a:gd name="T7" fmla="*/ 132 h 1547"/>
                <a:gd name="T8" fmla="*/ 1391 w 1629"/>
                <a:gd name="T9" fmla="*/ 228 h 1547"/>
                <a:gd name="T10" fmla="*/ 1487 w 1629"/>
                <a:gd name="T11" fmla="*/ 340 h 1547"/>
                <a:gd name="T12" fmla="*/ 1563 w 1629"/>
                <a:gd name="T13" fmla="*/ 472 h 1547"/>
                <a:gd name="T14" fmla="*/ 1609 w 1629"/>
                <a:gd name="T15" fmla="*/ 619 h 1547"/>
                <a:gd name="T16" fmla="*/ 1629 w 1629"/>
                <a:gd name="T17" fmla="*/ 776 h 1547"/>
                <a:gd name="T18" fmla="*/ 1624 w 1629"/>
                <a:gd name="T19" fmla="*/ 852 h 1547"/>
                <a:gd name="T20" fmla="*/ 1594 w 1629"/>
                <a:gd name="T21" fmla="*/ 1004 h 1547"/>
                <a:gd name="T22" fmla="*/ 1528 w 1629"/>
                <a:gd name="T23" fmla="*/ 1141 h 1547"/>
                <a:gd name="T24" fmla="*/ 1441 w 1629"/>
                <a:gd name="T25" fmla="*/ 1268 h 1547"/>
                <a:gd name="T26" fmla="*/ 1330 w 1629"/>
                <a:gd name="T27" fmla="*/ 1370 h 1547"/>
                <a:gd name="T28" fmla="*/ 1203 w 1629"/>
                <a:gd name="T29" fmla="*/ 1456 h 1547"/>
                <a:gd name="T30" fmla="*/ 1055 w 1629"/>
                <a:gd name="T31" fmla="*/ 1512 h 1547"/>
                <a:gd name="T32" fmla="*/ 898 w 1629"/>
                <a:gd name="T33" fmla="*/ 1547 h 1547"/>
                <a:gd name="T34" fmla="*/ 817 w 1629"/>
                <a:gd name="T35" fmla="*/ 1547 h 1547"/>
                <a:gd name="T36" fmla="*/ 649 w 1629"/>
                <a:gd name="T37" fmla="*/ 1532 h 1547"/>
                <a:gd name="T38" fmla="*/ 497 w 1629"/>
                <a:gd name="T39" fmla="*/ 1487 h 1547"/>
                <a:gd name="T40" fmla="*/ 360 w 1629"/>
                <a:gd name="T41" fmla="*/ 1415 h 1547"/>
                <a:gd name="T42" fmla="*/ 238 w 1629"/>
                <a:gd name="T43" fmla="*/ 1324 h 1547"/>
                <a:gd name="T44" fmla="*/ 142 w 1629"/>
                <a:gd name="T45" fmla="*/ 1207 h 1547"/>
                <a:gd name="T46" fmla="*/ 66 w 1629"/>
                <a:gd name="T47" fmla="*/ 1075 h 1547"/>
                <a:gd name="T48" fmla="*/ 20 w 1629"/>
                <a:gd name="T49" fmla="*/ 928 h 1547"/>
                <a:gd name="T50" fmla="*/ 0 w 1629"/>
                <a:gd name="T51" fmla="*/ 776 h 1547"/>
                <a:gd name="T52" fmla="*/ 5 w 1629"/>
                <a:gd name="T53" fmla="*/ 695 h 1547"/>
                <a:gd name="T54" fmla="*/ 40 w 1629"/>
                <a:gd name="T55" fmla="*/ 543 h 1547"/>
                <a:gd name="T56" fmla="*/ 101 w 1629"/>
                <a:gd name="T57" fmla="*/ 406 h 1547"/>
                <a:gd name="T58" fmla="*/ 187 w 1629"/>
                <a:gd name="T59" fmla="*/ 284 h 1547"/>
                <a:gd name="T60" fmla="*/ 299 w 1629"/>
                <a:gd name="T61" fmla="*/ 177 h 1547"/>
                <a:gd name="T62" fmla="*/ 426 w 1629"/>
                <a:gd name="T63" fmla="*/ 91 h 1547"/>
                <a:gd name="T64" fmla="*/ 573 w 1629"/>
                <a:gd name="T65" fmla="*/ 35 h 1547"/>
                <a:gd name="T66" fmla="*/ 731 w 1629"/>
                <a:gd name="T67" fmla="*/ 5 h 1547"/>
                <a:gd name="T68" fmla="*/ 817 w 1629"/>
                <a:gd name="T69" fmla="*/ 0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9" h="1547">
                  <a:moveTo>
                    <a:pt x="817" y="0"/>
                  </a:moveTo>
                  <a:lnTo>
                    <a:pt x="817" y="0"/>
                  </a:lnTo>
                  <a:lnTo>
                    <a:pt x="898" y="5"/>
                  </a:lnTo>
                  <a:lnTo>
                    <a:pt x="979" y="15"/>
                  </a:lnTo>
                  <a:lnTo>
                    <a:pt x="1055" y="35"/>
                  </a:lnTo>
                  <a:lnTo>
                    <a:pt x="1132" y="60"/>
                  </a:lnTo>
                  <a:lnTo>
                    <a:pt x="1203" y="91"/>
                  </a:lnTo>
                  <a:lnTo>
                    <a:pt x="1269" y="132"/>
                  </a:lnTo>
                  <a:lnTo>
                    <a:pt x="1330" y="177"/>
                  </a:lnTo>
                  <a:lnTo>
                    <a:pt x="1391" y="228"/>
                  </a:lnTo>
                  <a:lnTo>
                    <a:pt x="1441" y="284"/>
                  </a:lnTo>
                  <a:lnTo>
                    <a:pt x="1487" y="340"/>
                  </a:lnTo>
                  <a:lnTo>
                    <a:pt x="1528" y="406"/>
                  </a:lnTo>
                  <a:lnTo>
                    <a:pt x="1563" y="472"/>
                  </a:lnTo>
                  <a:lnTo>
                    <a:pt x="1594" y="543"/>
                  </a:lnTo>
                  <a:lnTo>
                    <a:pt x="1609" y="619"/>
                  </a:lnTo>
                  <a:lnTo>
                    <a:pt x="1624" y="695"/>
                  </a:lnTo>
                  <a:lnTo>
                    <a:pt x="1629" y="776"/>
                  </a:lnTo>
                  <a:lnTo>
                    <a:pt x="1629" y="776"/>
                  </a:lnTo>
                  <a:lnTo>
                    <a:pt x="1624" y="852"/>
                  </a:lnTo>
                  <a:lnTo>
                    <a:pt x="1609" y="928"/>
                  </a:lnTo>
                  <a:lnTo>
                    <a:pt x="1594" y="1004"/>
                  </a:lnTo>
                  <a:lnTo>
                    <a:pt x="1563" y="1075"/>
                  </a:lnTo>
                  <a:lnTo>
                    <a:pt x="1528" y="1141"/>
                  </a:lnTo>
                  <a:lnTo>
                    <a:pt x="1487" y="1207"/>
                  </a:lnTo>
                  <a:lnTo>
                    <a:pt x="1441" y="1268"/>
                  </a:lnTo>
                  <a:lnTo>
                    <a:pt x="1391" y="1324"/>
                  </a:lnTo>
                  <a:lnTo>
                    <a:pt x="1330" y="1370"/>
                  </a:lnTo>
                  <a:lnTo>
                    <a:pt x="1269" y="1415"/>
                  </a:lnTo>
                  <a:lnTo>
                    <a:pt x="1203" y="1456"/>
                  </a:lnTo>
                  <a:lnTo>
                    <a:pt x="1132" y="1487"/>
                  </a:lnTo>
                  <a:lnTo>
                    <a:pt x="1055" y="1512"/>
                  </a:lnTo>
                  <a:lnTo>
                    <a:pt x="979" y="1532"/>
                  </a:lnTo>
                  <a:lnTo>
                    <a:pt x="898" y="1547"/>
                  </a:lnTo>
                  <a:lnTo>
                    <a:pt x="817" y="1547"/>
                  </a:lnTo>
                  <a:lnTo>
                    <a:pt x="817" y="1547"/>
                  </a:lnTo>
                  <a:lnTo>
                    <a:pt x="731" y="1547"/>
                  </a:lnTo>
                  <a:lnTo>
                    <a:pt x="649" y="1532"/>
                  </a:lnTo>
                  <a:lnTo>
                    <a:pt x="573" y="1512"/>
                  </a:lnTo>
                  <a:lnTo>
                    <a:pt x="497" y="1487"/>
                  </a:lnTo>
                  <a:lnTo>
                    <a:pt x="426" y="1456"/>
                  </a:lnTo>
                  <a:lnTo>
                    <a:pt x="360" y="1415"/>
                  </a:lnTo>
                  <a:lnTo>
                    <a:pt x="299" y="1370"/>
                  </a:lnTo>
                  <a:lnTo>
                    <a:pt x="238" y="1324"/>
                  </a:lnTo>
                  <a:lnTo>
                    <a:pt x="187" y="1268"/>
                  </a:lnTo>
                  <a:lnTo>
                    <a:pt x="142" y="1207"/>
                  </a:lnTo>
                  <a:lnTo>
                    <a:pt x="101" y="1141"/>
                  </a:lnTo>
                  <a:lnTo>
                    <a:pt x="66" y="1075"/>
                  </a:lnTo>
                  <a:lnTo>
                    <a:pt x="40" y="1004"/>
                  </a:lnTo>
                  <a:lnTo>
                    <a:pt x="20" y="928"/>
                  </a:lnTo>
                  <a:lnTo>
                    <a:pt x="5" y="852"/>
                  </a:lnTo>
                  <a:lnTo>
                    <a:pt x="0" y="776"/>
                  </a:lnTo>
                  <a:lnTo>
                    <a:pt x="0" y="776"/>
                  </a:lnTo>
                  <a:lnTo>
                    <a:pt x="5" y="695"/>
                  </a:lnTo>
                  <a:lnTo>
                    <a:pt x="20" y="619"/>
                  </a:lnTo>
                  <a:lnTo>
                    <a:pt x="40" y="543"/>
                  </a:lnTo>
                  <a:lnTo>
                    <a:pt x="66" y="472"/>
                  </a:lnTo>
                  <a:lnTo>
                    <a:pt x="101" y="406"/>
                  </a:lnTo>
                  <a:lnTo>
                    <a:pt x="142" y="340"/>
                  </a:lnTo>
                  <a:lnTo>
                    <a:pt x="187" y="284"/>
                  </a:lnTo>
                  <a:lnTo>
                    <a:pt x="238" y="228"/>
                  </a:lnTo>
                  <a:lnTo>
                    <a:pt x="299" y="177"/>
                  </a:lnTo>
                  <a:lnTo>
                    <a:pt x="360" y="132"/>
                  </a:lnTo>
                  <a:lnTo>
                    <a:pt x="426" y="91"/>
                  </a:lnTo>
                  <a:lnTo>
                    <a:pt x="497" y="60"/>
                  </a:lnTo>
                  <a:lnTo>
                    <a:pt x="573" y="35"/>
                  </a:lnTo>
                  <a:lnTo>
                    <a:pt x="649" y="15"/>
                  </a:lnTo>
                  <a:lnTo>
                    <a:pt x="731" y="5"/>
                  </a:lnTo>
                  <a:lnTo>
                    <a:pt x="817" y="0"/>
                  </a:lnTo>
                  <a:lnTo>
                    <a:pt x="817"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45" name="Freeform 62"/>
            <p:cNvSpPr>
              <a:spLocks/>
            </p:cNvSpPr>
            <p:nvPr/>
          </p:nvSpPr>
          <p:spPr bwMode="auto">
            <a:xfrm>
              <a:off x="3491" y="878"/>
              <a:ext cx="1594" cy="1497"/>
            </a:xfrm>
            <a:custGeom>
              <a:avLst/>
              <a:gdLst>
                <a:gd name="T0" fmla="*/ 797 w 1594"/>
                <a:gd name="T1" fmla="*/ 0 h 1497"/>
                <a:gd name="T2" fmla="*/ 954 w 1594"/>
                <a:gd name="T3" fmla="*/ 15 h 1497"/>
                <a:gd name="T4" fmla="*/ 1106 w 1594"/>
                <a:gd name="T5" fmla="*/ 56 h 1497"/>
                <a:gd name="T6" fmla="*/ 1238 w 1594"/>
                <a:gd name="T7" fmla="*/ 127 h 1497"/>
                <a:gd name="T8" fmla="*/ 1360 w 1594"/>
                <a:gd name="T9" fmla="*/ 218 h 1497"/>
                <a:gd name="T10" fmla="*/ 1457 w 1594"/>
                <a:gd name="T11" fmla="*/ 330 h 1497"/>
                <a:gd name="T12" fmla="*/ 1528 w 1594"/>
                <a:gd name="T13" fmla="*/ 457 h 1497"/>
                <a:gd name="T14" fmla="*/ 1579 w 1594"/>
                <a:gd name="T15" fmla="*/ 599 h 1497"/>
                <a:gd name="T16" fmla="*/ 1594 w 1594"/>
                <a:gd name="T17" fmla="*/ 746 h 1497"/>
                <a:gd name="T18" fmla="*/ 1589 w 1594"/>
                <a:gd name="T19" fmla="*/ 822 h 1497"/>
                <a:gd name="T20" fmla="*/ 1558 w 1594"/>
                <a:gd name="T21" fmla="*/ 969 h 1497"/>
                <a:gd name="T22" fmla="*/ 1497 w 1594"/>
                <a:gd name="T23" fmla="*/ 1106 h 1497"/>
                <a:gd name="T24" fmla="*/ 1411 w 1594"/>
                <a:gd name="T25" fmla="*/ 1223 h 1497"/>
                <a:gd name="T26" fmla="*/ 1304 w 1594"/>
                <a:gd name="T27" fmla="*/ 1325 h 1497"/>
                <a:gd name="T28" fmla="*/ 1178 w 1594"/>
                <a:gd name="T29" fmla="*/ 1406 h 1497"/>
                <a:gd name="T30" fmla="*/ 1030 w 1594"/>
                <a:gd name="T31" fmla="*/ 1462 h 1497"/>
                <a:gd name="T32" fmla="*/ 878 w 1594"/>
                <a:gd name="T33" fmla="*/ 1492 h 1497"/>
                <a:gd name="T34" fmla="*/ 797 w 1594"/>
                <a:gd name="T35" fmla="*/ 1497 h 1497"/>
                <a:gd name="T36" fmla="*/ 634 w 1594"/>
                <a:gd name="T37" fmla="*/ 1482 h 1497"/>
                <a:gd name="T38" fmla="*/ 487 w 1594"/>
                <a:gd name="T39" fmla="*/ 1436 h 1497"/>
                <a:gd name="T40" fmla="*/ 350 w 1594"/>
                <a:gd name="T41" fmla="*/ 1370 h 1497"/>
                <a:gd name="T42" fmla="*/ 233 w 1594"/>
                <a:gd name="T43" fmla="*/ 1279 h 1497"/>
                <a:gd name="T44" fmla="*/ 137 w 1594"/>
                <a:gd name="T45" fmla="*/ 1167 h 1497"/>
                <a:gd name="T46" fmla="*/ 61 w 1594"/>
                <a:gd name="T47" fmla="*/ 1040 h 1497"/>
                <a:gd name="T48" fmla="*/ 15 w 1594"/>
                <a:gd name="T49" fmla="*/ 898 h 1497"/>
                <a:gd name="T50" fmla="*/ 0 w 1594"/>
                <a:gd name="T51" fmla="*/ 746 h 1497"/>
                <a:gd name="T52" fmla="*/ 5 w 1594"/>
                <a:gd name="T53" fmla="*/ 670 h 1497"/>
                <a:gd name="T54" fmla="*/ 35 w 1594"/>
                <a:gd name="T55" fmla="*/ 528 h 1497"/>
                <a:gd name="T56" fmla="*/ 96 w 1594"/>
                <a:gd name="T57" fmla="*/ 391 h 1497"/>
                <a:gd name="T58" fmla="*/ 183 w 1594"/>
                <a:gd name="T59" fmla="*/ 274 h 1497"/>
                <a:gd name="T60" fmla="*/ 289 w 1594"/>
                <a:gd name="T61" fmla="*/ 167 h 1497"/>
                <a:gd name="T62" fmla="*/ 416 w 1594"/>
                <a:gd name="T63" fmla="*/ 91 h 1497"/>
                <a:gd name="T64" fmla="*/ 558 w 1594"/>
                <a:gd name="T65" fmla="*/ 30 h 1497"/>
                <a:gd name="T66" fmla="*/ 716 w 1594"/>
                <a:gd name="T67" fmla="*/ 0 h 1497"/>
                <a:gd name="T68" fmla="*/ 797 w 1594"/>
                <a:gd name="T69" fmla="*/ 0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4" h="1497">
                  <a:moveTo>
                    <a:pt x="797" y="0"/>
                  </a:moveTo>
                  <a:lnTo>
                    <a:pt x="797" y="0"/>
                  </a:lnTo>
                  <a:lnTo>
                    <a:pt x="878" y="0"/>
                  </a:lnTo>
                  <a:lnTo>
                    <a:pt x="954" y="15"/>
                  </a:lnTo>
                  <a:lnTo>
                    <a:pt x="1030" y="30"/>
                  </a:lnTo>
                  <a:lnTo>
                    <a:pt x="1106" y="56"/>
                  </a:lnTo>
                  <a:lnTo>
                    <a:pt x="1178" y="91"/>
                  </a:lnTo>
                  <a:lnTo>
                    <a:pt x="1238" y="127"/>
                  </a:lnTo>
                  <a:lnTo>
                    <a:pt x="1304" y="167"/>
                  </a:lnTo>
                  <a:lnTo>
                    <a:pt x="1360" y="218"/>
                  </a:lnTo>
                  <a:lnTo>
                    <a:pt x="1411" y="274"/>
                  </a:lnTo>
                  <a:lnTo>
                    <a:pt x="1457" y="330"/>
                  </a:lnTo>
                  <a:lnTo>
                    <a:pt x="1497" y="391"/>
                  </a:lnTo>
                  <a:lnTo>
                    <a:pt x="1528" y="457"/>
                  </a:lnTo>
                  <a:lnTo>
                    <a:pt x="1558" y="528"/>
                  </a:lnTo>
                  <a:lnTo>
                    <a:pt x="1579" y="599"/>
                  </a:lnTo>
                  <a:lnTo>
                    <a:pt x="1589" y="670"/>
                  </a:lnTo>
                  <a:lnTo>
                    <a:pt x="1594" y="746"/>
                  </a:lnTo>
                  <a:lnTo>
                    <a:pt x="1594" y="746"/>
                  </a:lnTo>
                  <a:lnTo>
                    <a:pt x="1589" y="822"/>
                  </a:lnTo>
                  <a:lnTo>
                    <a:pt x="1579" y="898"/>
                  </a:lnTo>
                  <a:lnTo>
                    <a:pt x="1558" y="969"/>
                  </a:lnTo>
                  <a:lnTo>
                    <a:pt x="1528" y="1040"/>
                  </a:lnTo>
                  <a:lnTo>
                    <a:pt x="1497" y="1106"/>
                  </a:lnTo>
                  <a:lnTo>
                    <a:pt x="1457" y="1167"/>
                  </a:lnTo>
                  <a:lnTo>
                    <a:pt x="1411" y="1223"/>
                  </a:lnTo>
                  <a:lnTo>
                    <a:pt x="1360" y="1279"/>
                  </a:lnTo>
                  <a:lnTo>
                    <a:pt x="1304" y="1325"/>
                  </a:lnTo>
                  <a:lnTo>
                    <a:pt x="1238" y="1370"/>
                  </a:lnTo>
                  <a:lnTo>
                    <a:pt x="1178" y="1406"/>
                  </a:lnTo>
                  <a:lnTo>
                    <a:pt x="1106" y="1436"/>
                  </a:lnTo>
                  <a:lnTo>
                    <a:pt x="1030" y="1462"/>
                  </a:lnTo>
                  <a:lnTo>
                    <a:pt x="954" y="1482"/>
                  </a:lnTo>
                  <a:lnTo>
                    <a:pt x="878" y="1492"/>
                  </a:lnTo>
                  <a:lnTo>
                    <a:pt x="797" y="1497"/>
                  </a:lnTo>
                  <a:lnTo>
                    <a:pt x="797" y="1497"/>
                  </a:lnTo>
                  <a:lnTo>
                    <a:pt x="716" y="1492"/>
                  </a:lnTo>
                  <a:lnTo>
                    <a:pt x="634" y="1482"/>
                  </a:lnTo>
                  <a:lnTo>
                    <a:pt x="558" y="1462"/>
                  </a:lnTo>
                  <a:lnTo>
                    <a:pt x="487" y="1436"/>
                  </a:lnTo>
                  <a:lnTo>
                    <a:pt x="416" y="1406"/>
                  </a:lnTo>
                  <a:lnTo>
                    <a:pt x="350" y="1370"/>
                  </a:lnTo>
                  <a:lnTo>
                    <a:pt x="289" y="1325"/>
                  </a:lnTo>
                  <a:lnTo>
                    <a:pt x="233" y="1279"/>
                  </a:lnTo>
                  <a:lnTo>
                    <a:pt x="183" y="1223"/>
                  </a:lnTo>
                  <a:lnTo>
                    <a:pt x="137" y="1167"/>
                  </a:lnTo>
                  <a:lnTo>
                    <a:pt x="96" y="1106"/>
                  </a:lnTo>
                  <a:lnTo>
                    <a:pt x="61" y="1040"/>
                  </a:lnTo>
                  <a:lnTo>
                    <a:pt x="35" y="969"/>
                  </a:lnTo>
                  <a:lnTo>
                    <a:pt x="15" y="898"/>
                  </a:lnTo>
                  <a:lnTo>
                    <a:pt x="5" y="822"/>
                  </a:lnTo>
                  <a:lnTo>
                    <a:pt x="0" y="746"/>
                  </a:lnTo>
                  <a:lnTo>
                    <a:pt x="0" y="746"/>
                  </a:lnTo>
                  <a:lnTo>
                    <a:pt x="5" y="670"/>
                  </a:lnTo>
                  <a:lnTo>
                    <a:pt x="15" y="599"/>
                  </a:lnTo>
                  <a:lnTo>
                    <a:pt x="35" y="528"/>
                  </a:lnTo>
                  <a:lnTo>
                    <a:pt x="61" y="457"/>
                  </a:lnTo>
                  <a:lnTo>
                    <a:pt x="96" y="391"/>
                  </a:lnTo>
                  <a:lnTo>
                    <a:pt x="137" y="330"/>
                  </a:lnTo>
                  <a:lnTo>
                    <a:pt x="183" y="274"/>
                  </a:lnTo>
                  <a:lnTo>
                    <a:pt x="233" y="218"/>
                  </a:lnTo>
                  <a:lnTo>
                    <a:pt x="289" y="167"/>
                  </a:lnTo>
                  <a:lnTo>
                    <a:pt x="350" y="127"/>
                  </a:lnTo>
                  <a:lnTo>
                    <a:pt x="416" y="91"/>
                  </a:lnTo>
                  <a:lnTo>
                    <a:pt x="487" y="56"/>
                  </a:lnTo>
                  <a:lnTo>
                    <a:pt x="558" y="30"/>
                  </a:lnTo>
                  <a:lnTo>
                    <a:pt x="634" y="15"/>
                  </a:lnTo>
                  <a:lnTo>
                    <a:pt x="716" y="0"/>
                  </a:lnTo>
                  <a:lnTo>
                    <a:pt x="797" y="0"/>
                  </a:lnTo>
                  <a:lnTo>
                    <a:pt x="797"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46" name="Freeform 63"/>
            <p:cNvSpPr>
              <a:spLocks/>
            </p:cNvSpPr>
            <p:nvPr/>
          </p:nvSpPr>
          <p:spPr bwMode="auto">
            <a:xfrm>
              <a:off x="3501" y="898"/>
              <a:ext cx="1563" cy="1452"/>
            </a:xfrm>
            <a:custGeom>
              <a:avLst/>
              <a:gdLst>
                <a:gd name="T0" fmla="*/ 782 w 1563"/>
                <a:gd name="T1" fmla="*/ 0 h 1452"/>
                <a:gd name="T2" fmla="*/ 939 w 1563"/>
                <a:gd name="T3" fmla="*/ 15 h 1452"/>
                <a:gd name="T4" fmla="*/ 1086 w 1563"/>
                <a:gd name="T5" fmla="*/ 61 h 1452"/>
                <a:gd name="T6" fmla="*/ 1218 w 1563"/>
                <a:gd name="T7" fmla="*/ 127 h 1452"/>
                <a:gd name="T8" fmla="*/ 1335 w 1563"/>
                <a:gd name="T9" fmla="*/ 213 h 1452"/>
                <a:gd name="T10" fmla="*/ 1432 w 1563"/>
                <a:gd name="T11" fmla="*/ 320 h 1452"/>
                <a:gd name="T12" fmla="*/ 1503 w 1563"/>
                <a:gd name="T13" fmla="*/ 447 h 1452"/>
                <a:gd name="T14" fmla="*/ 1548 w 1563"/>
                <a:gd name="T15" fmla="*/ 579 h 1452"/>
                <a:gd name="T16" fmla="*/ 1563 w 1563"/>
                <a:gd name="T17" fmla="*/ 726 h 1452"/>
                <a:gd name="T18" fmla="*/ 1558 w 1563"/>
                <a:gd name="T19" fmla="*/ 802 h 1452"/>
                <a:gd name="T20" fmla="*/ 1528 w 1563"/>
                <a:gd name="T21" fmla="*/ 939 h 1452"/>
                <a:gd name="T22" fmla="*/ 1467 w 1563"/>
                <a:gd name="T23" fmla="*/ 1071 h 1452"/>
                <a:gd name="T24" fmla="*/ 1386 w 1563"/>
                <a:gd name="T25" fmla="*/ 1188 h 1452"/>
                <a:gd name="T26" fmla="*/ 1279 w 1563"/>
                <a:gd name="T27" fmla="*/ 1284 h 1452"/>
                <a:gd name="T28" fmla="*/ 1152 w 1563"/>
                <a:gd name="T29" fmla="*/ 1365 h 1452"/>
                <a:gd name="T30" fmla="*/ 1015 w 1563"/>
                <a:gd name="T31" fmla="*/ 1416 h 1452"/>
                <a:gd name="T32" fmla="*/ 863 w 1563"/>
                <a:gd name="T33" fmla="*/ 1447 h 1452"/>
                <a:gd name="T34" fmla="*/ 782 w 1563"/>
                <a:gd name="T35" fmla="*/ 1452 h 1452"/>
                <a:gd name="T36" fmla="*/ 624 w 1563"/>
                <a:gd name="T37" fmla="*/ 1436 h 1452"/>
                <a:gd name="T38" fmla="*/ 477 w 1563"/>
                <a:gd name="T39" fmla="*/ 1396 h 1452"/>
                <a:gd name="T40" fmla="*/ 345 w 1563"/>
                <a:gd name="T41" fmla="*/ 1325 h 1452"/>
                <a:gd name="T42" fmla="*/ 228 w 1563"/>
                <a:gd name="T43" fmla="*/ 1239 h 1452"/>
                <a:gd name="T44" fmla="*/ 137 w 1563"/>
                <a:gd name="T45" fmla="*/ 1132 h 1452"/>
                <a:gd name="T46" fmla="*/ 61 w 1563"/>
                <a:gd name="T47" fmla="*/ 1010 h 1452"/>
                <a:gd name="T48" fmla="*/ 15 w 1563"/>
                <a:gd name="T49" fmla="*/ 873 h 1452"/>
                <a:gd name="T50" fmla="*/ 0 w 1563"/>
                <a:gd name="T51" fmla="*/ 726 h 1452"/>
                <a:gd name="T52" fmla="*/ 5 w 1563"/>
                <a:gd name="T53" fmla="*/ 655 h 1452"/>
                <a:gd name="T54" fmla="*/ 36 w 1563"/>
                <a:gd name="T55" fmla="*/ 513 h 1452"/>
                <a:gd name="T56" fmla="*/ 96 w 1563"/>
                <a:gd name="T57" fmla="*/ 381 h 1452"/>
                <a:gd name="T58" fmla="*/ 183 w 1563"/>
                <a:gd name="T59" fmla="*/ 264 h 1452"/>
                <a:gd name="T60" fmla="*/ 284 w 1563"/>
                <a:gd name="T61" fmla="*/ 168 h 1452"/>
                <a:gd name="T62" fmla="*/ 411 w 1563"/>
                <a:gd name="T63" fmla="*/ 92 h 1452"/>
                <a:gd name="T64" fmla="*/ 548 w 1563"/>
                <a:gd name="T65" fmla="*/ 36 h 1452"/>
                <a:gd name="T66" fmla="*/ 701 w 1563"/>
                <a:gd name="T67" fmla="*/ 5 h 1452"/>
                <a:gd name="T68" fmla="*/ 782 w 1563"/>
                <a:gd name="T69" fmla="*/ 0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3" h="1452">
                  <a:moveTo>
                    <a:pt x="782" y="0"/>
                  </a:moveTo>
                  <a:lnTo>
                    <a:pt x="782" y="0"/>
                  </a:lnTo>
                  <a:lnTo>
                    <a:pt x="863" y="5"/>
                  </a:lnTo>
                  <a:lnTo>
                    <a:pt x="939" y="15"/>
                  </a:lnTo>
                  <a:lnTo>
                    <a:pt x="1015" y="36"/>
                  </a:lnTo>
                  <a:lnTo>
                    <a:pt x="1086" y="61"/>
                  </a:lnTo>
                  <a:lnTo>
                    <a:pt x="1152" y="92"/>
                  </a:lnTo>
                  <a:lnTo>
                    <a:pt x="1218" y="127"/>
                  </a:lnTo>
                  <a:lnTo>
                    <a:pt x="1279" y="168"/>
                  </a:lnTo>
                  <a:lnTo>
                    <a:pt x="1335" y="213"/>
                  </a:lnTo>
                  <a:lnTo>
                    <a:pt x="1386" y="264"/>
                  </a:lnTo>
                  <a:lnTo>
                    <a:pt x="1432" y="320"/>
                  </a:lnTo>
                  <a:lnTo>
                    <a:pt x="1467" y="381"/>
                  </a:lnTo>
                  <a:lnTo>
                    <a:pt x="1503" y="447"/>
                  </a:lnTo>
                  <a:lnTo>
                    <a:pt x="1528" y="513"/>
                  </a:lnTo>
                  <a:lnTo>
                    <a:pt x="1548" y="579"/>
                  </a:lnTo>
                  <a:lnTo>
                    <a:pt x="1558" y="655"/>
                  </a:lnTo>
                  <a:lnTo>
                    <a:pt x="1563" y="726"/>
                  </a:lnTo>
                  <a:lnTo>
                    <a:pt x="1563" y="726"/>
                  </a:lnTo>
                  <a:lnTo>
                    <a:pt x="1558" y="802"/>
                  </a:lnTo>
                  <a:lnTo>
                    <a:pt x="1548" y="873"/>
                  </a:lnTo>
                  <a:lnTo>
                    <a:pt x="1528" y="939"/>
                  </a:lnTo>
                  <a:lnTo>
                    <a:pt x="1503" y="1010"/>
                  </a:lnTo>
                  <a:lnTo>
                    <a:pt x="1467" y="1071"/>
                  </a:lnTo>
                  <a:lnTo>
                    <a:pt x="1432" y="1132"/>
                  </a:lnTo>
                  <a:lnTo>
                    <a:pt x="1386" y="1188"/>
                  </a:lnTo>
                  <a:lnTo>
                    <a:pt x="1335" y="1239"/>
                  </a:lnTo>
                  <a:lnTo>
                    <a:pt x="1279" y="1284"/>
                  </a:lnTo>
                  <a:lnTo>
                    <a:pt x="1218" y="1325"/>
                  </a:lnTo>
                  <a:lnTo>
                    <a:pt x="1152" y="1365"/>
                  </a:lnTo>
                  <a:lnTo>
                    <a:pt x="1086" y="1396"/>
                  </a:lnTo>
                  <a:lnTo>
                    <a:pt x="1015" y="1416"/>
                  </a:lnTo>
                  <a:lnTo>
                    <a:pt x="939" y="1436"/>
                  </a:lnTo>
                  <a:lnTo>
                    <a:pt x="863" y="1447"/>
                  </a:lnTo>
                  <a:lnTo>
                    <a:pt x="782" y="1452"/>
                  </a:lnTo>
                  <a:lnTo>
                    <a:pt x="782" y="1452"/>
                  </a:lnTo>
                  <a:lnTo>
                    <a:pt x="701" y="1447"/>
                  </a:lnTo>
                  <a:lnTo>
                    <a:pt x="624" y="1436"/>
                  </a:lnTo>
                  <a:lnTo>
                    <a:pt x="548" y="1416"/>
                  </a:lnTo>
                  <a:lnTo>
                    <a:pt x="477" y="1396"/>
                  </a:lnTo>
                  <a:lnTo>
                    <a:pt x="411" y="1365"/>
                  </a:lnTo>
                  <a:lnTo>
                    <a:pt x="345" y="1325"/>
                  </a:lnTo>
                  <a:lnTo>
                    <a:pt x="284" y="1284"/>
                  </a:lnTo>
                  <a:lnTo>
                    <a:pt x="228" y="1239"/>
                  </a:lnTo>
                  <a:lnTo>
                    <a:pt x="183" y="1188"/>
                  </a:lnTo>
                  <a:lnTo>
                    <a:pt x="137" y="1132"/>
                  </a:lnTo>
                  <a:lnTo>
                    <a:pt x="96" y="1071"/>
                  </a:lnTo>
                  <a:lnTo>
                    <a:pt x="61" y="1010"/>
                  </a:lnTo>
                  <a:lnTo>
                    <a:pt x="36" y="939"/>
                  </a:lnTo>
                  <a:lnTo>
                    <a:pt x="15" y="873"/>
                  </a:lnTo>
                  <a:lnTo>
                    <a:pt x="5" y="802"/>
                  </a:lnTo>
                  <a:lnTo>
                    <a:pt x="0" y="726"/>
                  </a:lnTo>
                  <a:lnTo>
                    <a:pt x="0" y="726"/>
                  </a:lnTo>
                  <a:lnTo>
                    <a:pt x="5" y="655"/>
                  </a:lnTo>
                  <a:lnTo>
                    <a:pt x="15" y="579"/>
                  </a:lnTo>
                  <a:lnTo>
                    <a:pt x="36" y="513"/>
                  </a:lnTo>
                  <a:lnTo>
                    <a:pt x="61" y="447"/>
                  </a:lnTo>
                  <a:lnTo>
                    <a:pt x="96" y="381"/>
                  </a:lnTo>
                  <a:lnTo>
                    <a:pt x="137" y="320"/>
                  </a:lnTo>
                  <a:lnTo>
                    <a:pt x="183" y="264"/>
                  </a:lnTo>
                  <a:lnTo>
                    <a:pt x="228" y="213"/>
                  </a:lnTo>
                  <a:lnTo>
                    <a:pt x="284" y="168"/>
                  </a:lnTo>
                  <a:lnTo>
                    <a:pt x="345" y="127"/>
                  </a:lnTo>
                  <a:lnTo>
                    <a:pt x="411" y="92"/>
                  </a:lnTo>
                  <a:lnTo>
                    <a:pt x="477" y="61"/>
                  </a:lnTo>
                  <a:lnTo>
                    <a:pt x="548" y="36"/>
                  </a:lnTo>
                  <a:lnTo>
                    <a:pt x="624" y="15"/>
                  </a:lnTo>
                  <a:lnTo>
                    <a:pt x="701" y="5"/>
                  </a:lnTo>
                  <a:lnTo>
                    <a:pt x="782" y="0"/>
                  </a:lnTo>
                  <a:lnTo>
                    <a:pt x="782"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47" name="Freeform 64"/>
            <p:cNvSpPr>
              <a:spLocks/>
            </p:cNvSpPr>
            <p:nvPr/>
          </p:nvSpPr>
          <p:spPr bwMode="auto">
            <a:xfrm>
              <a:off x="3516" y="924"/>
              <a:ext cx="1528" cy="1400"/>
            </a:xfrm>
            <a:custGeom>
              <a:avLst/>
              <a:gdLst>
                <a:gd name="T0" fmla="*/ 762 w 1528"/>
                <a:gd name="T1" fmla="*/ 0 h 1400"/>
                <a:gd name="T2" fmla="*/ 919 w 1528"/>
                <a:gd name="T3" fmla="*/ 15 h 1400"/>
                <a:gd name="T4" fmla="*/ 1061 w 1528"/>
                <a:gd name="T5" fmla="*/ 55 h 1400"/>
                <a:gd name="T6" fmla="*/ 1188 w 1528"/>
                <a:gd name="T7" fmla="*/ 121 h 1400"/>
                <a:gd name="T8" fmla="*/ 1305 w 1528"/>
                <a:gd name="T9" fmla="*/ 208 h 1400"/>
                <a:gd name="T10" fmla="*/ 1396 w 1528"/>
                <a:gd name="T11" fmla="*/ 309 h 1400"/>
                <a:gd name="T12" fmla="*/ 1467 w 1528"/>
                <a:gd name="T13" fmla="*/ 426 h 1400"/>
                <a:gd name="T14" fmla="*/ 1513 w 1528"/>
                <a:gd name="T15" fmla="*/ 558 h 1400"/>
                <a:gd name="T16" fmla="*/ 1528 w 1528"/>
                <a:gd name="T17" fmla="*/ 700 h 1400"/>
                <a:gd name="T18" fmla="*/ 1523 w 1528"/>
                <a:gd name="T19" fmla="*/ 771 h 1400"/>
                <a:gd name="T20" fmla="*/ 1493 w 1528"/>
                <a:gd name="T21" fmla="*/ 908 h 1400"/>
                <a:gd name="T22" fmla="*/ 1437 w 1528"/>
                <a:gd name="T23" fmla="*/ 1030 h 1400"/>
                <a:gd name="T24" fmla="*/ 1351 w 1528"/>
                <a:gd name="T25" fmla="*/ 1141 h 1400"/>
                <a:gd name="T26" fmla="*/ 1249 w 1528"/>
                <a:gd name="T27" fmla="*/ 1238 h 1400"/>
                <a:gd name="T28" fmla="*/ 1127 w 1528"/>
                <a:gd name="T29" fmla="*/ 1314 h 1400"/>
                <a:gd name="T30" fmla="*/ 990 w 1528"/>
                <a:gd name="T31" fmla="*/ 1365 h 1400"/>
                <a:gd name="T32" fmla="*/ 843 w 1528"/>
                <a:gd name="T33" fmla="*/ 1395 h 1400"/>
                <a:gd name="T34" fmla="*/ 762 w 1528"/>
                <a:gd name="T35" fmla="*/ 1400 h 1400"/>
                <a:gd name="T36" fmla="*/ 609 w 1528"/>
                <a:gd name="T37" fmla="*/ 1385 h 1400"/>
                <a:gd name="T38" fmla="*/ 467 w 1528"/>
                <a:gd name="T39" fmla="*/ 1344 h 1400"/>
                <a:gd name="T40" fmla="*/ 335 w 1528"/>
                <a:gd name="T41" fmla="*/ 1279 h 1400"/>
                <a:gd name="T42" fmla="*/ 224 w 1528"/>
                <a:gd name="T43" fmla="*/ 1192 h 1400"/>
                <a:gd name="T44" fmla="*/ 132 w 1528"/>
                <a:gd name="T45" fmla="*/ 1091 h 1400"/>
                <a:gd name="T46" fmla="*/ 61 w 1528"/>
                <a:gd name="T47" fmla="*/ 969 h 1400"/>
                <a:gd name="T48" fmla="*/ 15 w 1528"/>
                <a:gd name="T49" fmla="*/ 842 h 1400"/>
                <a:gd name="T50" fmla="*/ 0 w 1528"/>
                <a:gd name="T51" fmla="*/ 700 h 1400"/>
                <a:gd name="T52" fmla="*/ 5 w 1528"/>
                <a:gd name="T53" fmla="*/ 629 h 1400"/>
                <a:gd name="T54" fmla="*/ 36 w 1528"/>
                <a:gd name="T55" fmla="*/ 492 h 1400"/>
                <a:gd name="T56" fmla="*/ 92 w 1528"/>
                <a:gd name="T57" fmla="*/ 365 h 1400"/>
                <a:gd name="T58" fmla="*/ 173 w 1528"/>
                <a:gd name="T59" fmla="*/ 253 h 1400"/>
                <a:gd name="T60" fmla="*/ 279 w 1528"/>
                <a:gd name="T61" fmla="*/ 162 h 1400"/>
                <a:gd name="T62" fmla="*/ 401 w 1528"/>
                <a:gd name="T63" fmla="*/ 86 h 1400"/>
                <a:gd name="T64" fmla="*/ 538 w 1528"/>
                <a:gd name="T65" fmla="*/ 30 h 1400"/>
                <a:gd name="T66" fmla="*/ 686 w 1528"/>
                <a:gd name="T67" fmla="*/ 5 h 1400"/>
                <a:gd name="T68" fmla="*/ 762 w 1528"/>
                <a:gd name="T69" fmla="*/ 0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8" h="1400">
                  <a:moveTo>
                    <a:pt x="762" y="0"/>
                  </a:moveTo>
                  <a:lnTo>
                    <a:pt x="762" y="0"/>
                  </a:lnTo>
                  <a:lnTo>
                    <a:pt x="843" y="5"/>
                  </a:lnTo>
                  <a:lnTo>
                    <a:pt x="919" y="15"/>
                  </a:lnTo>
                  <a:lnTo>
                    <a:pt x="990" y="30"/>
                  </a:lnTo>
                  <a:lnTo>
                    <a:pt x="1061" y="55"/>
                  </a:lnTo>
                  <a:lnTo>
                    <a:pt x="1127" y="86"/>
                  </a:lnTo>
                  <a:lnTo>
                    <a:pt x="1188" y="121"/>
                  </a:lnTo>
                  <a:lnTo>
                    <a:pt x="1249" y="162"/>
                  </a:lnTo>
                  <a:lnTo>
                    <a:pt x="1305" y="208"/>
                  </a:lnTo>
                  <a:lnTo>
                    <a:pt x="1351" y="253"/>
                  </a:lnTo>
                  <a:lnTo>
                    <a:pt x="1396" y="309"/>
                  </a:lnTo>
                  <a:lnTo>
                    <a:pt x="1437" y="365"/>
                  </a:lnTo>
                  <a:lnTo>
                    <a:pt x="1467" y="426"/>
                  </a:lnTo>
                  <a:lnTo>
                    <a:pt x="1493" y="492"/>
                  </a:lnTo>
                  <a:lnTo>
                    <a:pt x="1513" y="558"/>
                  </a:lnTo>
                  <a:lnTo>
                    <a:pt x="1523" y="629"/>
                  </a:lnTo>
                  <a:lnTo>
                    <a:pt x="1528" y="700"/>
                  </a:lnTo>
                  <a:lnTo>
                    <a:pt x="1528" y="700"/>
                  </a:lnTo>
                  <a:lnTo>
                    <a:pt x="1523" y="771"/>
                  </a:lnTo>
                  <a:lnTo>
                    <a:pt x="1513" y="842"/>
                  </a:lnTo>
                  <a:lnTo>
                    <a:pt x="1493" y="908"/>
                  </a:lnTo>
                  <a:lnTo>
                    <a:pt x="1467" y="969"/>
                  </a:lnTo>
                  <a:lnTo>
                    <a:pt x="1437" y="1030"/>
                  </a:lnTo>
                  <a:lnTo>
                    <a:pt x="1396" y="1091"/>
                  </a:lnTo>
                  <a:lnTo>
                    <a:pt x="1351" y="1141"/>
                  </a:lnTo>
                  <a:lnTo>
                    <a:pt x="1305" y="1192"/>
                  </a:lnTo>
                  <a:lnTo>
                    <a:pt x="1249" y="1238"/>
                  </a:lnTo>
                  <a:lnTo>
                    <a:pt x="1188" y="1279"/>
                  </a:lnTo>
                  <a:lnTo>
                    <a:pt x="1127" y="1314"/>
                  </a:lnTo>
                  <a:lnTo>
                    <a:pt x="1061" y="1344"/>
                  </a:lnTo>
                  <a:lnTo>
                    <a:pt x="990" y="1365"/>
                  </a:lnTo>
                  <a:lnTo>
                    <a:pt x="919" y="1385"/>
                  </a:lnTo>
                  <a:lnTo>
                    <a:pt x="843" y="1395"/>
                  </a:lnTo>
                  <a:lnTo>
                    <a:pt x="762" y="1400"/>
                  </a:lnTo>
                  <a:lnTo>
                    <a:pt x="762" y="1400"/>
                  </a:lnTo>
                  <a:lnTo>
                    <a:pt x="686" y="1395"/>
                  </a:lnTo>
                  <a:lnTo>
                    <a:pt x="609" y="1385"/>
                  </a:lnTo>
                  <a:lnTo>
                    <a:pt x="538" y="1365"/>
                  </a:lnTo>
                  <a:lnTo>
                    <a:pt x="467" y="1344"/>
                  </a:lnTo>
                  <a:lnTo>
                    <a:pt x="401" y="1314"/>
                  </a:lnTo>
                  <a:lnTo>
                    <a:pt x="335" y="1279"/>
                  </a:lnTo>
                  <a:lnTo>
                    <a:pt x="279" y="1238"/>
                  </a:lnTo>
                  <a:lnTo>
                    <a:pt x="224" y="1192"/>
                  </a:lnTo>
                  <a:lnTo>
                    <a:pt x="173" y="1141"/>
                  </a:lnTo>
                  <a:lnTo>
                    <a:pt x="132" y="1091"/>
                  </a:lnTo>
                  <a:lnTo>
                    <a:pt x="92" y="1030"/>
                  </a:lnTo>
                  <a:lnTo>
                    <a:pt x="61" y="969"/>
                  </a:lnTo>
                  <a:lnTo>
                    <a:pt x="36" y="908"/>
                  </a:lnTo>
                  <a:lnTo>
                    <a:pt x="15" y="842"/>
                  </a:lnTo>
                  <a:lnTo>
                    <a:pt x="5" y="771"/>
                  </a:lnTo>
                  <a:lnTo>
                    <a:pt x="0" y="700"/>
                  </a:lnTo>
                  <a:lnTo>
                    <a:pt x="0" y="700"/>
                  </a:lnTo>
                  <a:lnTo>
                    <a:pt x="5" y="629"/>
                  </a:lnTo>
                  <a:lnTo>
                    <a:pt x="15" y="558"/>
                  </a:lnTo>
                  <a:lnTo>
                    <a:pt x="36" y="492"/>
                  </a:lnTo>
                  <a:lnTo>
                    <a:pt x="61" y="426"/>
                  </a:lnTo>
                  <a:lnTo>
                    <a:pt x="92" y="365"/>
                  </a:lnTo>
                  <a:lnTo>
                    <a:pt x="132" y="309"/>
                  </a:lnTo>
                  <a:lnTo>
                    <a:pt x="173" y="253"/>
                  </a:lnTo>
                  <a:lnTo>
                    <a:pt x="224" y="208"/>
                  </a:lnTo>
                  <a:lnTo>
                    <a:pt x="279" y="162"/>
                  </a:lnTo>
                  <a:lnTo>
                    <a:pt x="335" y="121"/>
                  </a:lnTo>
                  <a:lnTo>
                    <a:pt x="401" y="86"/>
                  </a:lnTo>
                  <a:lnTo>
                    <a:pt x="467" y="55"/>
                  </a:lnTo>
                  <a:lnTo>
                    <a:pt x="538" y="30"/>
                  </a:lnTo>
                  <a:lnTo>
                    <a:pt x="609" y="15"/>
                  </a:lnTo>
                  <a:lnTo>
                    <a:pt x="686" y="5"/>
                  </a:lnTo>
                  <a:lnTo>
                    <a:pt x="762" y="0"/>
                  </a:lnTo>
                  <a:lnTo>
                    <a:pt x="762"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48" name="Freeform 65"/>
            <p:cNvSpPr>
              <a:spLocks/>
            </p:cNvSpPr>
            <p:nvPr/>
          </p:nvSpPr>
          <p:spPr bwMode="auto">
            <a:xfrm>
              <a:off x="3526" y="949"/>
              <a:ext cx="1498" cy="1345"/>
            </a:xfrm>
            <a:custGeom>
              <a:avLst/>
              <a:gdLst>
                <a:gd name="T0" fmla="*/ 752 w 1498"/>
                <a:gd name="T1" fmla="*/ 0 h 1345"/>
                <a:gd name="T2" fmla="*/ 899 w 1498"/>
                <a:gd name="T3" fmla="*/ 15 h 1345"/>
                <a:gd name="T4" fmla="*/ 1041 w 1498"/>
                <a:gd name="T5" fmla="*/ 51 h 1345"/>
                <a:gd name="T6" fmla="*/ 1168 w 1498"/>
                <a:gd name="T7" fmla="*/ 117 h 1345"/>
                <a:gd name="T8" fmla="*/ 1280 w 1498"/>
                <a:gd name="T9" fmla="*/ 198 h 1345"/>
                <a:gd name="T10" fmla="*/ 1371 w 1498"/>
                <a:gd name="T11" fmla="*/ 294 h 1345"/>
                <a:gd name="T12" fmla="*/ 1437 w 1498"/>
                <a:gd name="T13" fmla="*/ 411 h 1345"/>
                <a:gd name="T14" fmla="*/ 1483 w 1498"/>
                <a:gd name="T15" fmla="*/ 538 h 1345"/>
                <a:gd name="T16" fmla="*/ 1498 w 1498"/>
                <a:gd name="T17" fmla="*/ 675 h 1345"/>
                <a:gd name="T18" fmla="*/ 1493 w 1498"/>
                <a:gd name="T19" fmla="*/ 741 h 1345"/>
                <a:gd name="T20" fmla="*/ 1462 w 1498"/>
                <a:gd name="T21" fmla="*/ 873 h 1345"/>
                <a:gd name="T22" fmla="*/ 1407 w 1498"/>
                <a:gd name="T23" fmla="*/ 995 h 1345"/>
                <a:gd name="T24" fmla="*/ 1325 w 1498"/>
                <a:gd name="T25" fmla="*/ 1101 h 1345"/>
                <a:gd name="T26" fmla="*/ 1224 w 1498"/>
                <a:gd name="T27" fmla="*/ 1193 h 1345"/>
                <a:gd name="T28" fmla="*/ 1107 w 1498"/>
                <a:gd name="T29" fmla="*/ 1264 h 1345"/>
                <a:gd name="T30" fmla="*/ 970 w 1498"/>
                <a:gd name="T31" fmla="*/ 1314 h 1345"/>
                <a:gd name="T32" fmla="*/ 828 w 1498"/>
                <a:gd name="T33" fmla="*/ 1345 h 1345"/>
                <a:gd name="T34" fmla="*/ 752 w 1498"/>
                <a:gd name="T35" fmla="*/ 1345 h 1345"/>
                <a:gd name="T36" fmla="*/ 599 w 1498"/>
                <a:gd name="T37" fmla="*/ 1335 h 1345"/>
                <a:gd name="T38" fmla="*/ 457 w 1498"/>
                <a:gd name="T39" fmla="*/ 1294 h 1345"/>
                <a:gd name="T40" fmla="*/ 330 w 1498"/>
                <a:gd name="T41" fmla="*/ 1233 h 1345"/>
                <a:gd name="T42" fmla="*/ 219 w 1498"/>
                <a:gd name="T43" fmla="*/ 1147 h 1345"/>
                <a:gd name="T44" fmla="*/ 127 w 1498"/>
                <a:gd name="T45" fmla="*/ 1051 h 1345"/>
                <a:gd name="T46" fmla="*/ 61 w 1498"/>
                <a:gd name="T47" fmla="*/ 934 h 1345"/>
                <a:gd name="T48" fmla="*/ 16 w 1498"/>
                <a:gd name="T49" fmla="*/ 807 h 1345"/>
                <a:gd name="T50" fmla="*/ 0 w 1498"/>
                <a:gd name="T51" fmla="*/ 675 h 1345"/>
                <a:gd name="T52" fmla="*/ 5 w 1498"/>
                <a:gd name="T53" fmla="*/ 604 h 1345"/>
                <a:gd name="T54" fmla="*/ 36 w 1498"/>
                <a:gd name="T55" fmla="*/ 472 h 1345"/>
                <a:gd name="T56" fmla="*/ 92 w 1498"/>
                <a:gd name="T57" fmla="*/ 350 h 1345"/>
                <a:gd name="T58" fmla="*/ 173 w 1498"/>
                <a:gd name="T59" fmla="*/ 244 h 1345"/>
                <a:gd name="T60" fmla="*/ 274 w 1498"/>
                <a:gd name="T61" fmla="*/ 152 h 1345"/>
                <a:gd name="T62" fmla="*/ 391 w 1498"/>
                <a:gd name="T63" fmla="*/ 81 h 1345"/>
                <a:gd name="T64" fmla="*/ 528 w 1498"/>
                <a:gd name="T65" fmla="*/ 30 h 1345"/>
                <a:gd name="T66" fmla="*/ 676 w 1498"/>
                <a:gd name="T67" fmla="*/ 5 h 1345"/>
                <a:gd name="T68" fmla="*/ 752 w 1498"/>
                <a:gd name="T69"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98" h="1345">
                  <a:moveTo>
                    <a:pt x="752" y="0"/>
                  </a:moveTo>
                  <a:lnTo>
                    <a:pt x="752" y="0"/>
                  </a:lnTo>
                  <a:lnTo>
                    <a:pt x="828" y="5"/>
                  </a:lnTo>
                  <a:lnTo>
                    <a:pt x="899" y="15"/>
                  </a:lnTo>
                  <a:lnTo>
                    <a:pt x="970" y="30"/>
                  </a:lnTo>
                  <a:lnTo>
                    <a:pt x="1041" y="51"/>
                  </a:lnTo>
                  <a:lnTo>
                    <a:pt x="1107" y="81"/>
                  </a:lnTo>
                  <a:lnTo>
                    <a:pt x="1168" y="117"/>
                  </a:lnTo>
                  <a:lnTo>
                    <a:pt x="1224" y="152"/>
                  </a:lnTo>
                  <a:lnTo>
                    <a:pt x="1280" y="198"/>
                  </a:lnTo>
                  <a:lnTo>
                    <a:pt x="1325" y="244"/>
                  </a:lnTo>
                  <a:lnTo>
                    <a:pt x="1371" y="294"/>
                  </a:lnTo>
                  <a:lnTo>
                    <a:pt x="1407" y="350"/>
                  </a:lnTo>
                  <a:lnTo>
                    <a:pt x="1437" y="411"/>
                  </a:lnTo>
                  <a:lnTo>
                    <a:pt x="1462" y="472"/>
                  </a:lnTo>
                  <a:lnTo>
                    <a:pt x="1483" y="538"/>
                  </a:lnTo>
                  <a:lnTo>
                    <a:pt x="1493" y="604"/>
                  </a:lnTo>
                  <a:lnTo>
                    <a:pt x="1498" y="675"/>
                  </a:lnTo>
                  <a:lnTo>
                    <a:pt x="1498" y="675"/>
                  </a:lnTo>
                  <a:lnTo>
                    <a:pt x="1493" y="741"/>
                  </a:lnTo>
                  <a:lnTo>
                    <a:pt x="1483" y="807"/>
                  </a:lnTo>
                  <a:lnTo>
                    <a:pt x="1462" y="873"/>
                  </a:lnTo>
                  <a:lnTo>
                    <a:pt x="1437" y="934"/>
                  </a:lnTo>
                  <a:lnTo>
                    <a:pt x="1407" y="995"/>
                  </a:lnTo>
                  <a:lnTo>
                    <a:pt x="1371" y="1051"/>
                  </a:lnTo>
                  <a:lnTo>
                    <a:pt x="1325" y="1101"/>
                  </a:lnTo>
                  <a:lnTo>
                    <a:pt x="1280" y="1147"/>
                  </a:lnTo>
                  <a:lnTo>
                    <a:pt x="1224" y="1193"/>
                  </a:lnTo>
                  <a:lnTo>
                    <a:pt x="1168" y="1233"/>
                  </a:lnTo>
                  <a:lnTo>
                    <a:pt x="1107" y="1264"/>
                  </a:lnTo>
                  <a:lnTo>
                    <a:pt x="1041" y="1294"/>
                  </a:lnTo>
                  <a:lnTo>
                    <a:pt x="970" y="1314"/>
                  </a:lnTo>
                  <a:lnTo>
                    <a:pt x="899" y="1335"/>
                  </a:lnTo>
                  <a:lnTo>
                    <a:pt x="828" y="1345"/>
                  </a:lnTo>
                  <a:lnTo>
                    <a:pt x="752" y="1345"/>
                  </a:lnTo>
                  <a:lnTo>
                    <a:pt x="752" y="1345"/>
                  </a:lnTo>
                  <a:lnTo>
                    <a:pt x="676" y="1345"/>
                  </a:lnTo>
                  <a:lnTo>
                    <a:pt x="599" y="1335"/>
                  </a:lnTo>
                  <a:lnTo>
                    <a:pt x="528" y="1314"/>
                  </a:lnTo>
                  <a:lnTo>
                    <a:pt x="457" y="1294"/>
                  </a:lnTo>
                  <a:lnTo>
                    <a:pt x="391" y="1264"/>
                  </a:lnTo>
                  <a:lnTo>
                    <a:pt x="330" y="1233"/>
                  </a:lnTo>
                  <a:lnTo>
                    <a:pt x="274" y="1193"/>
                  </a:lnTo>
                  <a:lnTo>
                    <a:pt x="219" y="1147"/>
                  </a:lnTo>
                  <a:lnTo>
                    <a:pt x="173" y="1101"/>
                  </a:lnTo>
                  <a:lnTo>
                    <a:pt x="127" y="1051"/>
                  </a:lnTo>
                  <a:lnTo>
                    <a:pt x="92" y="995"/>
                  </a:lnTo>
                  <a:lnTo>
                    <a:pt x="61" y="934"/>
                  </a:lnTo>
                  <a:lnTo>
                    <a:pt x="36" y="873"/>
                  </a:lnTo>
                  <a:lnTo>
                    <a:pt x="16" y="807"/>
                  </a:lnTo>
                  <a:lnTo>
                    <a:pt x="5" y="741"/>
                  </a:lnTo>
                  <a:lnTo>
                    <a:pt x="0" y="675"/>
                  </a:lnTo>
                  <a:lnTo>
                    <a:pt x="0" y="675"/>
                  </a:lnTo>
                  <a:lnTo>
                    <a:pt x="5" y="604"/>
                  </a:lnTo>
                  <a:lnTo>
                    <a:pt x="16" y="538"/>
                  </a:lnTo>
                  <a:lnTo>
                    <a:pt x="36" y="472"/>
                  </a:lnTo>
                  <a:lnTo>
                    <a:pt x="61" y="411"/>
                  </a:lnTo>
                  <a:lnTo>
                    <a:pt x="92" y="350"/>
                  </a:lnTo>
                  <a:lnTo>
                    <a:pt x="127" y="294"/>
                  </a:lnTo>
                  <a:lnTo>
                    <a:pt x="173" y="244"/>
                  </a:lnTo>
                  <a:lnTo>
                    <a:pt x="219" y="198"/>
                  </a:lnTo>
                  <a:lnTo>
                    <a:pt x="274" y="152"/>
                  </a:lnTo>
                  <a:lnTo>
                    <a:pt x="330" y="117"/>
                  </a:lnTo>
                  <a:lnTo>
                    <a:pt x="391" y="81"/>
                  </a:lnTo>
                  <a:lnTo>
                    <a:pt x="457" y="51"/>
                  </a:lnTo>
                  <a:lnTo>
                    <a:pt x="528" y="30"/>
                  </a:lnTo>
                  <a:lnTo>
                    <a:pt x="599" y="15"/>
                  </a:lnTo>
                  <a:lnTo>
                    <a:pt x="676" y="5"/>
                  </a:lnTo>
                  <a:lnTo>
                    <a:pt x="752" y="0"/>
                  </a:lnTo>
                  <a:lnTo>
                    <a:pt x="752"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49" name="Freeform 66"/>
            <p:cNvSpPr>
              <a:spLocks/>
            </p:cNvSpPr>
            <p:nvPr/>
          </p:nvSpPr>
          <p:spPr bwMode="auto">
            <a:xfrm>
              <a:off x="3542" y="974"/>
              <a:ext cx="1462" cy="1294"/>
            </a:xfrm>
            <a:custGeom>
              <a:avLst/>
              <a:gdLst>
                <a:gd name="T0" fmla="*/ 731 w 1462"/>
                <a:gd name="T1" fmla="*/ 0 h 1294"/>
                <a:gd name="T2" fmla="*/ 878 w 1462"/>
                <a:gd name="T3" fmla="*/ 11 h 1294"/>
                <a:gd name="T4" fmla="*/ 1015 w 1462"/>
                <a:gd name="T5" fmla="*/ 51 h 1294"/>
                <a:gd name="T6" fmla="*/ 1137 w 1462"/>
                <a:gd name="T7" fmla="*/ 107 h 1294"/>
                <a:gd name="T8" fmla="*/ 1248 w 1462"/>
                <a:gd name="T9" fmla="*/ 188 h 1294"/>
                <a:gd name="T10" fmla="*/ 1335 w 1462"/>
                <a:gd name="T11" fmla="*/ 285 h 1294"/>
                <a:gd name="T12" fmla="*/ 1406 w 1462"/>
                <a:gd name="T13" fmla="*/ 396 h 1294"/>
                <a:gd name="T14" fmla="*/ 1446 w 1462"/>
                <a:gd name="T15" fmla="*/ 518 h 1294"/>
                <a:gd name="T16" fmla="*/ 1462 w 1462"/>
                <a:gd name="T17" fmla="*/ 645 h 1294"/>
                <a:gd name="T18" fmla="*/ 1456 w 1462"/>
                <a:gd name="T19" fmla="*/ 711 h 1294"/>
                <a:gd name="T20" fmla="*/ 1431 w 1462"/>
                <a:gd name="T21" fmla="*/ 838 h 1294"/>
                <a:gd name="T22" fmla="*/ 1375 w 1462"/>
                <a:gd name="T23" fmla="*/ 954 h 1294"/>
                <a:gd name="T24" fmla="*/ 1294 w 1462"/>
                <a:gd name="T25" fmla="*/ 1056 h 1294"/>
                <a:gd name="T26" fmla="*/ 1198 w 1462"/>
                <a:gd name="T27" fmla="*/ 1147 h 1294"/>
                <a:gd name="T28" fmla="*/ 1081 w 1462"/>
                <a:gd name="T29" fmla="*/ 1218 h 1294"/>
                <a:gd name="T30" fmla="*/ 949 w 1462"/>
                <a:gd name="T31" fmla="*/ 1264 h 1294"/>
                <a:gd name="T32" fmla="*/ 807 w 1462"/>
                <a:gd name="T33" fmla="*/ 1289 h 1294"/>
                <a:gd name="T34" fmla="*/ 731 w 1462"/>
                <a:gd name="T35" fmla="*/ 1294 h 1294"/>
                <a:gd name="T36" fmla="*/ 583 w 1462"/>
                <a:gd name="T37" fmla="*/ 1279 h 1294"/>
                <a:gd name="T38" fmla="*/ 446 w 1462"/>
                <a:gd name="T39" fmla="*/ 1244 h 1294"/>
                <a:gd name="T40" fmla="*/ 319 w 1462"/>
                <a:gd name="T41" fmla="*/ 1183 h 1294"/>
                <a:gd name="T42" fmla="*/ 213 w 1462"/>
                <a:gd name="T43" fmla="*/ 1102 h 1294"/>
                <a:gd name="T44" fmla="*/ 121 w 1462"/>
                <a:gd name="T45" fmla="*/ 1010 h 1294"/>
                <a:gd name="T46" fmla="*/ 55 w 1462"/>
                <a:gd name="T47" fmla="*/ 899 h 1294"/>
                <a:gd name="T48" fmla="*/ 15 w 1462"/>
                <a:gd name="T49" fmla="*/ 777 h 1294"/>
                <a:gd name="T50" fmla="*/ 0 w 1462"/>
                <a:gd name="T51" fmla="*/ 645 h 1294"/>
                <a:gd name="T52" fmla="*/ 0 w 1462"/>
                <a:gd name="T53" fmla="*/ 579 h 1294"/>
                <a:gd name="T54" fmla="*/ 30 w 1462"/>
                <a:gd name="T55" fmla="*/ 452 h 1294"/>
                <a:gd name="T56" fmla="*/ 86 w 1462"/>
                <a:gd name="T57" fmla="*/ 335 h 1294"/>
                <a:gd name="T58" fmla="*/ 167 w 1462"/>
                <a:gd name="T59" fmla="*/ 234 h 1294"/>
                <a:gd name="T60" fmla="*/ 264 w 1462"/>
                <a:gd name="T61" fmla="*/ 148 h 1294"/>
                <a:gd name="T62" fmla="*/ 380 w 1462"/>
                <a:gd name="T63" fmla="*/ 76 h 1294"/>
                <a:gd name="T64" fmla="*/ 512 w 1462"/>
                <a:gd name="T65" fmla="*/ 26 h 1294"/>
                <a:gd name="T66" fmla="*/ 654 w 1462"/>
                <a:gd name="T67" fmla="*/ 0 h 1294"/>
                <a:gd name="T68" fmla="*/ 731 w 1462"/>
                <a:gd name="T69" fmla="*/ 0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2" h="1294">
                  <a:moveTo>
                    <a:pt x="731" y="0"/>
                  </a:moveTo>
                  <a:lnTo>
                    <a:pt x="731" y="0"/>
                  </a:lnTo>
                  <a:lnTo>
                    <a:pt x="807" y="0"/>
                  </a:lnTo>
                  <a:lnTo>
                    <a:pt x="878" y="11"/>
                  </a:lnTo>
                  <a:lnTo>
                    <a:pt x="949" y="26"/>
                  </a:lnTo>
                  <a:lnTo>
                    <a:pt x="1015" y="51"/>
                  </a:lnTo>
                  <a:lnTo>
                    <a:pt x="1081" y="76"/>
                  </a:lnTo>
                  <a:lnTo>
                    <a:pt x="1137" y="107"/>
                  </a:lnTo>
                  <a:lnTo>
                    <a:pt x="1198" y="148"/>
                  </a:lnTo>
                  <a:lnTo>
                    <a:pt x="1248" y="188"/>
                  </a:lnTo>
                  <a:lnTo>
                    <a:pt x="1294" y="234"/>
                  </a:lnTo>
                  <a:lnTo>
                    <a:pt x="1335" y="285"/>
                  </a:lnTo>
                  <a:lnTo>
                    <a:pt x="1375" y="335"/>
                  </a:lnTo>
                  <a:lnTo>
                    <a:pt x="1406" y="396"/>
                  </a:lnTo>
                  <a:lnTo>
                    <a:pt x="1431" y="452"/>
                  </a:lnTo>
                  <a:lnTo>
                    <a:pt x="1446" y="518"/>
                  </a:lnTo>
                  <a:lnTo>
                    <a:pt x="1456" y="579"/>
                  </a:lnTo>
                  <a:lnTo>
                    <a:pt x="1462" y="645"/>
                  </a:lnTo>
                  <a:lnTo>
                    <a:pt x="1462" y="645"/>
                  </a:lnTo>
                  <a:lnTo>
                    <a:pt x="1456" y="711"/>
                  </a:lnTo>
                  <a:lnTo>
                    <a:pt x="1446" y="777"/>
                  </a:lnTo>
                  <a:lnTo>
                    <a:pt x="1431" y="838"/>
                  </a:lnTo>
                  <a:lnTo>
                    <a:pt x="1406" y="899"/>
                  </a:lnTo>
                  <a:lnTo>
                    <a:pt x="1375" y="954"/>
                  </a:lnTo>
                  <a:lnTo>
                    <a:pt x="1335" y="1010"/>
                  </a:lnTo>
                  <a:lnTo>
                    <a:pt x="1294" y="1056"/>
                  </a:lnTo>
                  <a:lnTo>
                    <a:pt x="1248" y="1102"/>
                  </a:lnTo>
                  <a:lnTo>
                    <a:pt x="1198" y="1147"/>
                  </a:lnTo>
                  <a:lnTo>
                    <a:pt x="1137" y="1183"/>
                  </a:lnTo>
                  <a:lnTo>
                    <a:pt x="1081" y="1218"/>
                  </a:lnTo>
                  <a:lnTo>
                    <a:pt x="1015" y="1244"/>
                  </a:lnTo>
                  <a:lnTo>
                    <a:pt x="949" y="1264"/>
                  </a:lnTo>
                  <a:lnTo>
                    <a:pt x="878" y="1279"/>
                  </a:lnTo>
                  <a:lnTo>
                    <a:pt x="807" y="1289"/>
                  </a:lnTo>
                  <a:lnTo>
                    <a:pt x="731" y="1294"/>
                  </a:lnTo>
                  <a:lnTo>
                    <a:pt x="731" y="1294"/>
                  </a:lnTo>
                  <a:lnTo>
                    <a:pt x="654" y="1289"/>
                  </a:lnTo>
                  <a:lnTo>
                    <a:pt x="583" y="1279"/>
                  </a:lnTo>
                  <a:lnTo>
                    <a:pt x="512" y="1264"/>
                  </a:lnTo>
                  <a:lnTo>
                    <a:pt x="446" y="1244"/>
                  </a:lnTo>
                  <a:lnTo>
                    <a:pt x="380" y="1218"/>
                  </a:lnTo>
                  <a:lnTo>
                    <a:pt x="319" y="1183"/>
                  </a:lnTo>
                  <a:lnTo>
                    <a:pt x="264" y="1147"/>
                  </a:lnTo>
                  <a:lnTo>
                    <a:pt x="213" y="1102"/>
                  </a:lnTo>
                  <a:lnTo>
                    <a:pt x="167" y="1056"/>
                  </a:lnTo>
                  <a:lnTo>
                    <a:pt x="121" y="1010"/>
                  </a:lnTo>
                  <a:lnTo>
                    <a:pt x="86" y="954"/>
                  </a:lnTo>
                  <a:lnTo>
                    <a:pt x="55" y="899"/>
                  </a:lnTo>
                  <a:lnTo>
                    <a:pt x="30" y="838"/>
                  </a:lnTo>
                  <a:lnTo>
                    <a:pt x="15" y="777"/>
                  </a:lnTo>
                  <a:lnTo>
                    <a:pt x="0" y="711"/>
                  </a:lnTo>
                  <a:lnTo>
                    <a:pt x="0" y="645"/>
                  </a:lnTo>
                  <a:lnTo>
                    <a:pt x="0" y="645"/>
                  </a:lnTo>
                  <a:lnTo>
                    <a:pt x="0" y="579"/>
                  </a:lnTo>
                  <a:lnTo>
                    <a:pt x="15" y="518"/>
                  </a:lnTo>
                  <a:lnTo>
                    <a:pt x="30" y="452"/>
                  </a:lnTo>
                  <a:lnTo>
                    <a:pt x="55" y="396"/>
                  </a:lnTo>
                  <a:lnTo>
                    <a:pt x="86" y="335"/>
                  </a:lnTo>
                  <a:lnTo>
                    <a:pt x="121" y="285"/>
                  </a:lnTo>
                  <a:lnTo>
                    <a:pt x="167" y="234"/>
                  </a:lnTo>
                  <a:lnTo>
                    <a:pt x="213" y="188"/>
                  </a:lnTo>
                  <a:lnTo>
                    <a:pt x="264" y="148"/>
                  </a:lnTo>
                  <a:lnTo>
                    <a:pt x="319" y="107"/>
                  </a:lnTo>
                  <a:lnTo>
                    <a:pt x="380" y="76"/>
                  </a:lnTo>
                  <a:lnTo>
                    <a:pt x="446" y="51"/>
                  </a:lnTo>
                  <a:lnTo>
                    <a:pt x="512" y="26"/>
                  </a:lnTo>
                  <a:lnTo>
                    <a:pt x="583" y="11"/>
                  </a:lnTo>
                  <a:lnTo>
                    <a:pt x="654" y="0"/>
                  </a:lnTo>
                  <a:lnTo>
                    <a:pt x="731" y="0"/>
                  </a:lnTo>
                  <a:lnTo>
                    <a:pt x="731"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0" name="Freeform 67"/>
            <p:cNvSpPr>
              <a:spLocks/>
            </p:cNvSpPr>
            <p:nvPr/>
          </p:nvSpPr>
          <p:spPr bwMode="auto">
            <a:xfrm>
              <a:off x="3552" y="995"/>
              <a:ext cx="1431" cy="1248"/>
            </a:xfrm>
            <a:custGeom>
              <a:avLst/>
              <a:gdLst>
                <a:gd name="T0" fmla="*/ 716 w 1431"/>
                <a:gd name="T1" fmla="*/ 0 h 1248"/>
                <a:gd name="T2" fmla="*/ 858 w 1431"/>
                <a:gd name="T3" fmla="*/ 15 h 1248"/>
                <a:gd name="T4" fmla="*/ 995 w 1431"/>
                <a:gd name="T5" fmla="*/ 50 h 1248"/>
                <a:gd name="T6" fmla="*/ 1117 w 1431"/>
                <a:gd name="T7" fmla="*/ 106 h 1248"/>
                <a:gd name="T8" fmla="*/ 1223 w 1431"/>
                <a:gd name="T9" fmla="*/ 182 h 1248"/>
                <a:gd name="T10" fmla="*/ 1309 w 1431"/>
                <a:gd name="T11" fmla="*/ 274 h 1248"/>
                <a:gd name="T12" fmla="*/ 1375 w 1431"/>
                <a:gd name="T13" fmla="*/ 380 h 1248"/>
                <a:gd name="T14" fmla="*/ 1416 w 1431"/>
                <a:gd name="T15" fmla="*/ 497 h 1248"/>
                <a:gd name="T16" fmla="*/ 1431 w 1431"/>
                <a:gd name="T17" fmla="*/ 624 h 1248"/>
                <a:gd name="T18" fmla="*/ 1426 w 1431"/>
                <a:gd name="T19" fmla="*/ 685 h 1248"/>
                <a:gd name="T20" fmla="*/ 1401 w 1431"/>
                <a:gd name="T21" fmla="*/ 807 h 1248"/>
                <a:gd name="T22" fmla="*/ 1345 w 1431"/>
                <a:gd name="T23" fmla="*/ 918 h 1248"/>
                <a:gd name="T24" fmla="*/ 1269 w 1431"/>
                <a:gd name="T25" fmla="*/ 1020 h 1248"/>
                <a:gd name="T26" fmla="*/ 1172 w 1431"/>
                <a:gd name="T27" fmla="*/ 1106 h 1248"/>
                <a:gd name="T28" fmla="*/ 1056 w 1431"/>
                <a:gd name="T29" fmla="*/ 1172 h 1248"/>
                <a:gd name="T30" fmla="*/ 929 w 1431"/>
                <a:gd name="T31" fmla="*/ 1218 h 1248"/>
                <a:gd name="T32" fmla="*/ 792 w 1431"/>
                <a:gd name="T33" fmla="*/ 1243 h 1248"/>
                <a:gd name="T34" fmla="*/ 716 w 1431"/>
                <a:gd name="T35" fmla="*/ 1248 h 1248"/>
                <a:gd name="T36" fmla="*/ 573 w 1431"/>
                <a:gd name="T37" fmla="*/ 1233 h 1248"/>
                <a:gd name="T38" fmla="*/ 436 w 1431"/>
                <a:gd name="T39" fmla="*/ 1197 h 1248"/>
                <a:gd name="T40" fmla="*/ 314 w 1431"/>
                <a:gd name="T41" fmla="*/ 1142 h 1248"/>
                <a:gd name="T42" fmla="*/ 213 w 1431"/>
                <a:gd name="T43" fmla="*/ 1065 h 1248"/>
                <a:gd name="T44" fmla="*/ 122 w 1431"/>
                <a:gd name="T45" fmla="*/ 969 h 1248"/>
                <a:gd name="T46" fmla="*/ 56 w 1431"/>
                <a:gd name="T47" fmla="*/ 867 h 1248"/>
                <a:gd name="T48" fmla="*/ 15 w 1431"/>
                <a:gd name="T49" fmla="*/ 751 h 1248"/>
                <a:gd name="T50" fmla="*/ 0 w 1431"/>
                <a:gd name="T51" fmla="*/ 624 h 1248"/>
                <a:gd name="T52" fmla="*/ 5 w 1431"/>
                <a:gd name="T53" fmla="*/ 558 h 1248"/>
                <a:gd name="T54" fmla="*/ 35 w 1431"/>
                <a:gd name="T55" fmla="*/ 441 h 1248"/>
                <a:gd name="T56" fmla="*/ 86 w 1431"/>
                <a:gd name="T57" fmla="*/ 330 h 1248"/>
                <a:gd name="T58" fmla="*/ 162 w 1431"/>
                <a:gd name="T59" fmla="*/ 228 h 1248"/>
                <a:gd name="T60" fmla="*/ 264 w 1431"/>
                <a:gd name="T61" fmla="*/ 142 h 1248"/>
                <a:gd name="T62" fmla="*/ 375 w 1431"/>
                <a:gd name="T63" fmla="*/ 76 h 1248"/>
                <a:gd name="T64" fmla="*/ 502 w 1431"/>
                <a:gd name="T65" fmla="*/ 30 h 1248"/>
                <a:gd name="T66" fmla="*/ 644 w 1431"/>
                <a:gd name="T67" fmla="*/ 5 h 1248"/>
                <a:gd name="T68" fmla="*/ 716 w 1431"/>
                <a:gd name="T69" fmla="*/ 0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1" h="1248">
                  <a:moveTo>
                    <a:pt x="716" y="0"/>
                  </a:moveTo>
                  <a:lnTo>
                    <a:pt x="716" y="0"/>
                  </a:lnTo>
                  <a:lnTo>
                    <a:pt x="792" y="5"/>
                  </a:lnTo>
                  <a:lnTo>
                    <a:pt x="858" y="15"/>
                  </a:lnTo>
                  <a:lnTo>
                    <a:pt x="929" y="30"/>
                  </a:lnTo>
                  <a:lnTo>
                    <a:pt x="995" y="50"/>
                  </a:lnTo>
                  <a:lnTo>
                    <a:pt x="1056" y="76"/>
                  </a:lnTo>
                  <a:lnTo>
                    <a:pt x="1117" y="106"/>
                  </a:lnTo>
                  <a:lnTo>
                    <a:pt x="1172" y="142"/>
                  </a:lnTo>
                  <a:lnTo>
                    <a:pt x="1223" y="182"/>
                  </a:lnTo>
                  <a:lnTo>
                    <a:pt x="1269" y="228"/>
                  </a:lnTo>
                  <a:lnTo>
                    <a:pt x="1309" y="274"/>
                  </a:lnTo>
                  <a:lnTo>
                    <a:pt x="1345" y="330"/>
                  </a:lnTo>
                  <a:lnTo>
                    <a:pt x="1375" y="380"/>
                  </a:lnTo>
                  <a:lnTo>
                    <a:pt x="1401" y="441"/>
                  </a:lnTo>
                  <a:lnTo>
                    <a:pt x="1416" y="497"/>
                  </a:lnTo>
                  <a:lnTo>
                    <a:pt x="1426" y="558"/>
                  </a:lnTo>
                  <a:lnTo>
                    <a:pt x="1431" y="624"/>
                  </a:lnTo>
                  <a:lnTo>
                    <a:pt x="1431" y="624"/>
                  </a:lnTo>
                  <a:lnTo>
                    <a:pt x="1426" y="685"/>
                  </a:lnTo>
                  <a:lnTo>
                    <a:pt x="1416" y="751"/>
                  </a:lnTo>
                  <a:lnTo>
                    <a:pt x="1401" y="807"/>
                  </a:lnTo>
                  <a:lnTo>
                    <a:pt x="1375" y="867"/>
                  </a:lnTo>
                  <a:lnTo>
                    <a:pt x="1345" y="918"/>
                  </a:lnTo>
                  <a:lnTo>
                    <a:pt x="1309" y="969"/>
                  </a:lnTo>
                  <a:lnTo>
                    <a:pt x="1269" y="1020"/>
                  </a:lnTo>
                  <a:lnTo>
                    <a:pt x="1223" y="1065"/>
                  </a:lnTo>
                  <a:lnTo>
                    <a:pt x="1172" y="1106"/>
                  </a:lnTo>
                  <a:lnTo>
                    <a:pt x="1117" y="1142"/>
                  </a:lnTo>
                  <a:lnTo>
                    <a:pt x="1056" y="1172"/>
                  </a:lnTo>
                  <a:lnTo>
                    <a:pt x="995" y="1197"/>
                  </a:lnTo>
                  <a:lnTo>
                    <a:pt x="929" y="1218"/>
                  </a:lnTo>
                  <a:lnTo>
                    <a:pt x="858" y="1233"/>
                  </a:lnTo>
                  <a:lnTo>
                    <a:pt x="792" y="1243"/>
                  </a:lnTo>
                  <a:lnTo>
                    <a:pt x="716" y="1248"/>
                  </a:lnTo>
                  <a:lnTo>
                    <a:pt x="716" y="1248"/>
                  </a:lnTo>
                  <a:lnTo>
                    <a:pt x="644" y="1243"/>
                  </a:lnTo>
                  <a:lnTo>
                    <a:pt x="573" y="1233"/>
                  </a:lnTo>
                  <a:lnTo>
                    <a:pt x="502" y="1218"/>
                  </a:lnTo>
                  <a:lnTo>
                    <a:pt x="436" y="1197"/>
                  </a:lnTo>
                  <a:lnTo>
                    <a:pt x="375" y="1172"/>
                  </a:lnTo>
                  <a:lnTo>
                    <a:pt x="314" y="1142"/>
                  </a:lnTo>
                  <a:lnTo>
                    <a:pt x="264" y="1106"/>
                  </a:lnTo>
                  <a:lnTo>
                    <a:pt x="213" y="1065"/>
                  </a:lnTo>
                  <a:lnTo>
                    <a:pt x="162" y="1020"/>
                  </a:lnTo>
                  <a:lnTo>
                    <a:pt x="122" y="969"/>
                  </a:lnTo>
                  <a:lnTo>
                    <a:pt x="86" y="918"/>
                  </a:lnTo>
                  <a:lnTo>
                    <a:pt x="56" y="867"/>
                  </a:lnTo>
                  <a:lnTo>
                    <a:pt x="35" y="807"/>
                  </a:lnTo>
                  <a:lnTo>
                    <a:pt x="15" y="751"/>
                  </a:lnTo>
                  <a:lnTo>
                    <a:pt x="5" y="685"/>
                  </a:lnTo>
                  <a:lnTo>
                    <a:pt x="0" y="624"/>
                  </a:lnTo>
                  <a:lnTo>
                    <a:pt x="0" y="624"/>
                  </a:lnTo>
                  <a:lnTo>
                    <a:pt x="5" y="558"/>
                  </a:lnTo>
                  <a:lnTo>
                    <a:pt x="15" y="497"/>
                  </a:lnTo>
                  <a:lnTo>
                    <a:pt x="35" y="441"/>
                  </a:lnTo>
                  <a:lnTo>
                    <a:pt x="56" y="380"/>
                  </a:lnTo>
                  <a:lnTo>
                    <a:pt x="86" y="330"/>
                  </a:lnTo>
                  <a:lnTo>
                    <a:pt x="122" y="274"/>
                  </a:lnTo>
                  <a:lnTo>
                    <a:pt x="162" y="228"/>
                  </a:lnTo>
                  <a:lnTo>
                    <a:pt x="213" y="182"/>
                  </a:lnTo>
                  <a:lnTo>
                    <a:pt x="264" y="142"/>
                  </a:lnTo>
                  <a:lnTo>
                    <a:pt x="314" y="106"/>
                  </a:lnTo>
                  <a:lnTo>
                    <a:pt x="375" y="76"/>
                  </a:lnTo>
                  <a:lnTo>
                    <a:pt x="436" y="50"/>
                  </a:lnTo>
                  <a:lnTo>
                    <a:pt x="502" y="30"/>
                  </a:lnTo>
                  <a:lnTo>
                    <a:pt x="573" y="15"/>
                  </a:lnTo>
                  <a:lnTo>
                    <a:pt x="644" y="5"/>
                  </a:lnTo>
                  <a:lnTo>
                    <a:pt x="716" y="0"/>
                  </a:lnTo>
                  <a:lnTo>
                    <a:pt x="71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1" name="Freeform 68"/>
            <p:cNvSpPr>
              <a:spLocks/>
            </p:cNvSpPr>
            <p:nvPr/>
          </p:nvSpPr>
          <p:spPr bwMode="auto">
            <a:xfrm>
              <a:off x="3567" y="1020"/>
              <a:ext cx="1396" cy="1193"/>
            </a:xfrm>
            <a:custGeom>
              <a:avLst/>
              <a:gdLst>
                <a:gd name="T0" fmla="*/ 695 w 1396"/>
                <a:gd name="T1" fmla="*/ 0 h 1193"/>
                <a:gd name="T2" fmla="*/ 838 w 1396"/>
                <a:gd name="T3" fmla="*/ 10 h 1193"/>
                <a:gd name="T4" fmla="*/ 970 w 1396"/>
                <a:gd name="T5" fmla="*/ 46 h 1193"/>
                <a:gd name="T6" fmla="*/ 1086 w 1396"/>
                <a:gd name="T7" fmla="*/ 102 h 1193"/>
                <a:gd name="T8" fmla="*/ 1193 w 1396"/>
                <a:gd name="T9" fmla="*/ 173 h 1193"/>
                <a:gd name="T10" fmla="*/ 1279 w 1396"/>
                <a:gd name="T11" fmla="*/ 264 h 1193"/>
                <a:gd name="T12" fmla="*/ 1340 w 1396"/>
                <a:gd name="T13" fmla="*/ 365 h 1193"/>
                <a:gd name="T14" fmla="*/ 1381 w 1396"/>
                <a:gd name="T15" fmla="*/ 477 h 1193"/>
                <a:gd name="T16" fmla="*/ 1396 w 1396"/>
                <a:gd name="T17" fmla="*/ 599 h 1193"/>
                <a:gd name="T18" fmla="*/ 1391 w 1396"/>
                <a:gd name="T19" fmla="*/ 660 h 1193"/>
                <a:gd name="T20" fmla="*/ 1366 w 1396"/>
                <a:gd name="T21" fmla="*/ 777 h 1193"/>
                <a:gd name="T22" fmla="*/ 1315 w 1396"/>
                <a:gd name="T23" fmla="*/ 883 h 1193"/>
                <a:gd name="T24" fmla="*/ 1239 w 1396"/>
                <a:gd name="T25" fmla="*/ 974 h 1193"/>
                <a:gd name="T26" fmla="*/ 1142 w 1396"/>
                <a:gd name="T27" fmla="*/ 1056 h 1193"/>
                <a:gd name="T28" fmla="*/ 1030 w 1396"/>
                <a:gd name="T29" fmla="*/ 1122 h 1193"/>
                <a:gd name="T30" fmla="*/ 904 w 1396"/>
                <a:gd name="T31" fmla="*/ 1167 h 1193"/>
                <a:gd name="T32" fmla="*/ 767 w 1396"/>
                <a:gd name="T33" fmla="*/ 1193 h 1193"/>
                <a:gd name="T34" fmla="*/ 695 w 1396"/>
                <a:gd name="T35" fmla="*/ 1193 h 1193"/>
                <a:gd name="T36" fmla="*/ 558 w 1396"/>
                <a:gd name="T37" fmla="*/ 1183 h 1193"/>
                <a:gd name="T38" fmla="*/ 426 w 1396"/>
                <a:gd name="T39" fmla="*/ 1147 h 1193"/>
                <a:gd name="T40" fmla="*/ 305 w 1396"/>
                <a:gd name="T41" fmla="*/ 1091 h 1193"/>
                <a:gd name="T42" fmla="*/ 203 w 1396"/>
                <a:gd name="T43" fmla="*/ 1020 h 1193"/>
                <a:gd name="T44" fmla="*/ 117 w 1396"/>
                <a:gd name="T45" fmla="*/ 929 h 1193"/>
                <a:gd name="T46" fmla="*/ 51 w 1396"/>
                <a:gd name="T47" fmla="*/ 827 h 1193"/>
                <a:gd name="T48" fmla="*/ 10 w 1396"/>
                <a:gd name="T49" fmla="*/ 716 h 1193"/>
                <a:gd name="T50" fmla="*/ 0 w 1396"/>
                <a:gd name="T51" fmla="*/ 599 h 1193"/>
                <a:gd name="T52" fmla="*/ 0 w 1396"/>
                <a:gd name="T53" fmla="*/ 538 h 1193"/>
                <a:gd name="T54" fmla="*/ 30 w 1396"/>
                <a:gd name="T55" fmla="*/ 421 h 1193"/>
                <a:gd name="T56" fmla="*/ 81 w 1396"/>
                <a:gd name="T57" fmla="*/ 315 h 1193"/>
                <a:gd name="T58" fmla="*/ 157 w 1396"/>
                <a:gd name="T59" fmla="*/ 218 h 1193"/>
                <a:gd name="T60" fmla="*/ 254 w 1396"/>
                <a:gd name="T61" fmla="*/ 137 h 1193"/>
                <a:gd name="T62" fmla="*/ 365 w 1396"/>
                <a:gd name="T63" fmla="*/ 71 h 1193"/>
                <a:gd name="T64" fmla="*/ 492 w 1396"/>
                <a:gd name="T65" fmla="*/ 25 h 1193"/>
                <a:gd name="T66" fmla="*/ 624 w 1396"/>
                <a:gd name="T67" fmla="*/ 5 h 1193"/>
                <a:gd name="T68" fmla="*/ 695 w 1396"/>
                <a:gd name="T69" fmla="*/ 0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6" h="1193">
                  <a:moveTo>
                    <a:pt x="695" y="0"/>
                  </a:moveTo>
                  <a:lnTo>
                    <a:pt x="695" y="0"/>
                  </a:lnTo>
                  <a:lnTo>
                    <a:pt x="767" y="5"/>
                  </a:lnTo>
                  <a:lnTo>
                    <a:pt x="838" y="10"/>
                  </a:lnTo>
                  <a:lnTo>
                    <a:pt x="904" y="25"/>
                  </a:lnTo>
                  <a:lnTo>
                    <a:pt x="970" y="46"/>
                  </a:lnTo>
                  <a:lnTo>
                    <a:pt x="1030" y="71"/>
                  </a:lnTo>
                  <a:lnTo>
                    <a:pt x="1086" y="102"/>
                  </a:lnTo>
                  <a:lnTo>
                    <a:pt x="1142" y="137"/>
                  </a:lnTo>
                  <a:lnTo>
                    <a:pt x="1193" y="173"/>
                  </a:lnTo>
                  <a:lnTo>
                    <a:pt x="1239" y="218"/>
                  </a:lnTo>
                  <a:lnTo>
                    <a:pt x="1279" y="264"/>
                  </a:lnTo>
                  <a:lnTo>
                    <a:pt x="1315" y="315"/>
                  </a:lnTo>
                  <a:lnTo>
                    <a:pt x="1340" y="365"/>
                  </a:lnTo>
                  <a:lnTo>
                    <a:pt x="1366" y="421"/>
                  </a:lnTo>
                  <a:lnTo>
                    <a:pt x="1381" y="477"/>
                  </a:lnTo>
                  <a:lnTo>
                    <a:pt x="1391" y="538"/>
                  </a:lnTo>
                  <a:lnTo>
                    <a:pt x="1396" y="599"/>
                  </a:lnTo>
                  <a:lnTo>
                    <a:pt x="1396" y="599"/>
                  </a:lnTo>
                  <a:lnTo>
                    <a:pt x="1391" y="660"/>
                  </a:lnTo>
                  <a:lnTo>
                    <a:pt x="1381" y="716"/>
                  </a:lnTo>
                  <a:lnTo>
                    <a:pt x="1366" y="777"/>
                  </a:lnTo>
                  <a:lnTo>
                    <a:pt x="1340" y="827"/>
                  </a:lnTo>
                  <a:lnTo>
                    <a:pt x="1315" y="883"/>
                  </a:lnTo>
                  <a:lnTo>
                    <a:pt x="1279" y="929"/>
                  </a:lnTo>
                  <a:lnTo>
                    <a:pt x="1239" y="974"/>
                  </a:lnTo>
                  <a:lnTo>
                    <a:pt x="1193" y="1020"/>
                  </a:lnTo>
                  <a:lnTo>
                    <a:pt x="1142" y="1056"/>
                  </a:lnTo>
                  <a:lnTo>
                    <a:pt x="1086" y="1091"/>
                  </a:lnTo>
                  <a:lnTo>
                    <a:pt x="1030" y="1122"/>
                  </a:lnTo>
                  <a:lnTo>
                    <a:pt x="970" y="1147"/>
                  </a:lnTo>
                  <a:lnTo>
                    <a:pt x="904" y="1167"/>
                  </a:lnTo>
                  <a:lnTo>
                    <a:pt x="838" y="1183"/>
                  </a:lnTo>
                  <a:lnTo>
                    <a:pt x="767" y="1193"/>
                  </a:lnTo>
                  <a:lnTo>
                    <a:pt x="695" y="1193"/>
                  </a:lnTo>
                  <a:lnTo>
                    <a:pt x="695" y="1193"/>
                  </a:lnTo>
                  <a:lnTo>
                    <a:pt x="624" y="1193"/>
                  </a:lnTo>
                  <a:lnTo>
                    <a:pt x="558" y="1183"/>
                  </a:lnTo>
                  <a:lnTo>
                    <a:pt x="492" y="1167"/>
                  </a:lnTo>
                  <a:lnTo>
                    <a:pt x="426" y="1147"/>
                  </a:lnTo>
                  <a:lnTo>
                    <a:pt x="365" y="1122"/>
                  </a:lnTo>
                  <a:lnTo>
                    <a:pt x="305" y="1091"/>
                  </a:lnTo>
                  <a:lnTo>
                    <a:pt x="254" y="1056"/>
                  </a:lnTo>
                  <a:lnTo>
                    <a:pt x="203" y="1020"/>
                  </a:lnTo>
                  <a:lnTo>
                    <a:pt x="157" y="974"/>
                  </a:lnTo>
                  <a:lnTo>
                    <a:pt x="117" y="929"/>
                  </a:lnTo>
                  <a:lnTo>
                    <a:pt x="81" y="883"/>
                  </a:lnTo>
                  <a:lnTo>
                    <a:pt x="51" y="827"/>
                  </a:lnTo>
                  <a:lnTo>
                    <a:pt x="30" y="777"/>
                  </a:lnTo>
                  <a:lnTo>
                    <a:pt x="10" y="716"/>
                  </a:lnTo>
                  <a:lnTo>
                    <a:pt x="0" y="660"/>
                  </a:lnTo>
                  <a:lnTo>
                    <a:pt x="0" y="599"/>
                  </a:lnTo>
                  <a:lnTo>
                    <a:pt x="0" y="599"/>
                  </a:lnTo>
                  <a:lnTo>
                    <a:pt x="0" y="538"/>
                  </a:lnTo>
                  <a:lnTo>
                    <a:pt x="10" y="477"/>
                  </a:lnTo>
                  <a:lnTo>
                    <a:pt x="30" y="421"/>
                  </a:lnTo>
                  <a:lnTo>
                    <a:pt x="51" y="365"/>
                  </a:lnTo>
                  <a:lnTo>
                    <a:pt x="81" y="315"/>
                  </a:lnTo>
                  <a:lnTo>
                    <a:pt x="117" y="264"/>
                  </a:lnTo>
                  <a:lnTo>
                    <a:pt x="157" y="218"/>
                  </a:lnTo>
                  <a:lnTo>
                    <a:pt x="203" y="173"/>
                  </a:lnTo>
                  <a:lnTo>
                    <a:pt x="254" y="137"/>
                  </a:lnTo>
                  <a:lnTo>
                    <a:pt x="305" y="102"/>
                  </a:lnTo>
                  <a:lnTo>
                    <a:pt x="365" y="71"/>
                  </a:lnTo>
                  <a:lnTo>
                    <a:pt x="426" y="46"/>
                  </a:lnTo>
                  <a:lnTo>
                    <a:pt x="492" y="25"/>
                  </a:lnTo>
                  <a:lnTo>
                    <a:pt x="558" y="10"/>
                  </a:lnTo>
                  <a:lnTo>
                    <a:pt x="624" y="5"/>
                  </a:lnTo>
                  <a:lnTo>
                    <a:pt x="695" y="0"/>
                  </a:lnTo>
                  <a:lnTo>
                    <a:pt x="695"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2" name="Freeform 69"/>
            <p:cNvSpPr>
              <a:spLocks/>
            </p:cNvSpPr>
            <p:nvPr/>
          </p:nvSpPr>
          <p:spPr bwMode="auto">
            <a:xfrm>
              <a:off x="3577" y="1045"/>
              <a:ext cx="1366" cy="1142"/>
            </a:xfrm>
            <a:custGeom>
              <a:avLst/>
              <a:gdLst>
                <a:gd name="T0" fmla="*/ 685 w 1366"/>
                <a:gd name="T1" fmla="*/ 0 h 1142"/>
                <a:gd name="T2" fmla="*/ 822 w 1366"/>
                <a:gd name="T3" fmla="*/ 11 h 1142"/>
                <a:gd name="T4" fmla="*/ 949 w 1366"/>
                <a:gd name="T5" fmla="*/ 46 h 1142"/>
                <a:gd name="T6" fmla="*/ 1066 w 1366"/>
                <a:gd name="T7" fmla="*/ 97 h 1142"/>
                <a:gd name="T8" fmla="*/ 1168 w 1366"/>
                <a:gd name="T9" fmla="*/ 168 h 1142"/>
                <a:gd name="T10" fmla="*/ 1249 w 1366"/>
                <a:gd name="T11" fmla="*/ 249 h 1142"/>
                <a:gd name="T12" fmla="*/ 1315 w 1366"/>
                <a:gd name="T13" fmla="*/ 351 h 1142"/>
                <a:gd name="T14" fmla="*/ 1356 w 1366"/>
                <a:gd name="T15" fmla="*/ 457 h 1142"/>
                <a:gd name="T16" fmla="*/ 1366 w 1366"/>
                <a:gd name="T17" fmla="*/ 569 h 1142"/>
                <a:gd name="T18" fmla="*/ 1366 w 1366"/>
                <a:gd name="T19" fmla="*/ 630 h 1142"/>
                <a:gd name="T20" fmla="*/ 1335 w 1366"/>
                <a:gd name="T21" fmla="*/ 741 h 1142"/>
                <a:gd name="T22" fmla="*/ 1284 w 1366"/>
                <a:gd name="T23" fmla="*/ 843 h 1142"/>
                <a:gd name="T24" fmla="*/ 1208 w 1366"/>
                <a:gd name="T25" fmla="*/ 934 h 1142"/>
                <a:gd name="T26" fmla="*/ 1117 w 1366"/>
                <a:gd name="T27" fmla="*/ 1010 h 1142"/>
                <a:gd name="T28" fmla="*/ 1010 w 1366"/>
                <a:gd name="T29" fmla="*/ 1071 h 1142"/>
                <a:gd name="T30" fmla="*/ 888 w 1366"/>
                <a:gd name="T31" fmla="*/ 1117 h 1142"/>
                <a:gd name="T32" fmla="*/ 751 w 1366"/>
                <a:gd name="T33" fmla="*/ 1142 h 1142"/>
                <a:gd name="T34" fmla="*/ 685 w 1366"/>
                <a:gd name="T35" fmla="*/ 1142 h 1142"/>
                <a:gd name="T36" fmla="*/ 548 w 1366"/>
                <a:gd name="T37" fmla="*/ 1132 h 1142"/>
                <a:gd name="T38" fmla="*/ 416 w 1366"/>
                <a:gd name="T39" fmla="*/ 1097 h 1142"/>
                <a:gd name="T40" fmla="*/ 305 w 1366"/>
                <a:gd name="T41" fmla="*/ 1046 h 1142"/>
                <a:gd name="T42" fmla="*/ 203 w 1366"/>
                <a:gd name="T43" fmla="*/ 975 h 1142"/>
                <a:gd name="T44" fmla="*/ 117 w 1366"/>
                <a:gd name="T45" fmla="*/ 889 h 1142"/>
                <a:gd name="T46" fmla="*/ 56 w 1366"/>
                <a:gd name="T47" fmla="*/ 792 h 1142"/>
                <a:gd name="T48" fmla="*/ 15 w 1366"/>
                <a:gd name="T49" fmla="*/ 686 h 1142"/>
                <a:gd name="T50" fmla="*/ 0 w 1366"/>
                <a:gd name="T51" fmla="*/ 569 h 1142"/>
                <a:gd name="T52" fmla="*/ 5 w 1366"/>
                <a:gd name="T53" fmla="*/ 513 h 1142"/>
                <a:gd name="T54" fmla="*/ 31 w 1366"/>
                <a:gd name="T55" fmla="*/ 401 h 1142"/>
                <a:gd name="T56" fmla="*/ 81 w 1366"/>
                <a:gd name="T57" fmla="*/ 300 h 1142"/>
                <a:gd name="T58" fmla="*/ 158 w 1366"/>
                <a:gd name="T59" fmla="*/ 208 h 1142"/>
                <a:gd name="T60" fmla="*/ 249 w 1366"/>
                <a:gd name="T61" fmla="*/ 127 h 1142"/>
                <a:gd name="T62" fmla="*/ 361 w 1366"/>
                <a:gd name="T63" fmla="*/ 66 h 1142"/>
                <a:gd name="T64" fmla="*/ 482 w 1366"/>
                <a:gd name="T65" fmla="*/ 26 h 1142"/>
                <a:gd name="T66" fmla="*/ 614 w 1366"/>
                <a:gd name="T67" fmla="*/ 0 h 1142"/>
                <a:gd name="T68" fmla="*/ 685 w 1366"/>
                <a:gd name="T69" fmla="*/ 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6" h="1142">
                  <a:moveTo>
                    <a:pt x="685" y="0"/>
                  </a:moveTo>
                  <a:lnTo>
                    <a:pt x="685" y="0"/>
                  </a:lnTo>
                  <a:lnTo>
                    <a:pt x="751" y="0"/>
                  </a:lnTo>
                  <a:lnTo>
                    <a:pt x="822" y="11"/>
                  </a:lnTo>
                  <a:lnTo>
                    <a:pt x="888" y="26"/>
                  </a:lnTo>
                  <a:lnTo>
                    <a:pt x="949" y="46"/>
                  </a:lnTo>
                  <a:lnTo>
                    <a:pt x="1010" y="66"/>
                  </a:lnTo>
                  <a:lnTo>
                    <a:pt x="1066" y="97"/>
                  </a:lnTo>
                  <a:lnTo>
                    <a:pt x="1117" y="127"/>
                  </a:lnTo>
                  <a:lnTo>
                    <a:pt x="1168" y="168"/>
                  </a:lnTo>
                  <a:lnTo>
                    <a:pt x="1208" y="208"/>
                  </a:lnTo>
                  <a:lnTo>
                    <a:pt x="1249" y="249"/>
                  </a:lnTo>
                  <a:lnTo>
                    <a:pt x="1284" y="300"/>
                  </a:lnTo>
                  <a:lnTo>
                    <a:pt x="1315" y="351"/>
                  </a:lnTo>
                  <a:lnTo>
                    <a:pt x="1335" y="401"/>
                  </a:lnTo>
                  <a:lnTo>
                    <a:pt x="1356" y="457"/>
                  </a:lnTo>
                  <a:lnTo>
                    <a:pt x="1366" y="513"/>
                  </a:lnTo>
                  <a:lnTo>
                    <a:pt x="1366" y="569"/>
                  </a:lnTo>
                  <a:lnTo>
                    <a:pt x="1366" y="569"/>
                  </a:lnTo>
                  <a:lnTo>
                    <a:pt x="1366" y="630"/>
                  </a:lnTo>
                  <a:lnTo>
                    <a:pt x="1356" y="686"/>
                  </a:lnTo>
                  <a:lnTo>
                    <a:pt x="1335" y="741"/>
                  </a:lnTo>
                  <a:lnTo>
                    <a:pt x="1315" y="792"/>
                  </a:lnTo>
                  <a:lnTo>
                    <a:pt x="1284" y="843"/>
                  </a:lnTo>
                  <a:lnTo>
                    <a:pt x="1249" y="889"/>
                  </a:lnTo>
                  <a:lnTo>
                    <a:pt x="1208" y="934"/>
                  </a:lnTo>
                  <a:lnTo>
                    <a:pt x="1168" y="975"/>
                  </a:lnTo>
                  <a:lnTo>
                    <a:pt x="1117" y="1010"/>
                  </a:lnTo>
                  <a:lnTo>
                    <a:pt x="1066" y="1046"/>
                  </a:lnTo>
                  <a:lnTo>
                    <a:pt x="1010" y="1071"/>
                  </a:lnTo>
                  <a:lnTo>
                    <a:pt x="949" y="1097"/>
                  </a:lnTo>
                  <a:lnTo>
                    <a:pt x="888" y="1117"/>
                  </a:lnTo>
                  <a:lnTo>
                    <a:pt x="822" y="1132"/>
                  </a:lnTo>
                  <a:lnTo>
                    <a:pt x="751" y="1142"/>
                  </a:lnTo>
                  <a:lnTo>
                    <a:pt x="685" y="1142"/>
                  </a:lnTo>
                  <a:lnTo>
                    <a:pt x="685" y="1142"/>
                  </a:lnTo>
                  <a:lnTo>
                    <a:pt x="614" y="1142"/>
                  </a:lnTo>
                  <a:lnTo>
                    <a:pt x="548" y="1132"/>
                  </a:lnTo>
                  <a:lnTo>
                    <a:pt x="482" y="1117"/>
                  </a:lnTo>
                  <a:lnTo>
                    <a:pt x="416" y="1097"/>
                  </a:lnTo>
                  <a:lnTo>
                    <a:pt x="361" y="1071"/>
                  </a:lnTo>
                  <a:lnTo>
                    <a:pt x="305" y="1046"/>
                  </a:lnTo>
                  <a:lnTo>
                    <a:pt x="249" y="1010"/>
                  </a:lnTo>
                  <a:lnTo>
                    <a:pt x="203" y="975"/>
                  </a:lnTo>
                  <a:lnTo>
                    <a:pt x="158" y="934"/>
                  </a:lnTo>
                  <a:lnTo>
                    <a:pt x="117" y="889"/>
                  </a:lnTo>
                  <a:lnTo>
                    <a:pt x="81" y="843"/>
                  </a:lnTo>
                  <a:lnTo>
                    <a:pt x="56" y="792"/>
                  </a:lnTo>
                  <a:lnTo>
                    <a:pt x="31" y="741"/>
                  </a:lnTo>
                  <a:lnTo>
                    <a:pt x="15" y="686"/>
                  </a:lnTo>
                  <a:lnTo>
                    <a:pt x="5" y="630"/>
                  </a:lnTo>
                  <a:lnTo>
                    <a:pt x="0" y="569"/>
                  </a:lnTo>
                  <a:lnTo>
                    <a:pt x="0" y="569"/>
                  </a:lnTo>
                  <a:lnTo>
                    <a:pt x="5" y="513"/>
                  </a:lnTo>
                  <a:lnTo>
                    <a:pt x="15" y="457"/>
                  </a:lnTo>
                  <a:lnTo>
                    <a:pt x="31" y="401"/>
                  </a:lnTo>
                  <a:lnTo>
                    <a:pt x="56" y="351"/>
                  </a:lnTo>
                  <a:lnTo>
                    <a:pt x="81" y="300"/>
                  </a:lnTo>
                  <a:lnTo>
                    <a:pt x="117" y="249"/>
                  </a:lnTo>
                  <a:lnTo>
                    <a:pt x="158" y="208"/>
                  </a:lnTo>
                  <a:lnTo>
                    <a:pt x="203" y="168"/>
                  </a:lnTo>
                  <a:lnTo>
                    <a:pt x="249" y="127"/>
                  </a:lnTo>
                  <a:lnTo>
                    <a:pt x="305" y="97"/>
                  </a:lnTo>
                  <a:lnTo>
                    <a:pt x="361" y="66"/>
                  </a:lnTo>
                  <a:lnTo>
                    <a:pt x="416" y="46"/>
                  </a:lnTo>
                  <a:lnTo>
                    <a:pt x="482" y="26"/>
                  </a:lnTo>
                  <a:lnTo>
                    <a:pt x="548" y="11"/>
                  </a:lnTo>
                  <a:lnTo>
                    <a:pt x="614" y="0"/>
                  </a:lnTo>
                  <a:lnTo>
                    <a:pt x="685" y="0"/>
                  </a:lnTo>
                  <a:lnTo>
                    <a:pt x="685"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3" name="Freeform 70"/>
            <p:cNvSpPr>
              <a:spLocks/>
            </p:cNvSpPr>
            <p:nvPr/>
          </p:nvSpPr>
          <p:spPr bwMode="auto">
            <a:xfrm>
              <a:off x="3592" y="1066"/>
              <a:ext cx="1330" cy="1096"/>
            </a:xfrm>
            <a:custGeom>
              <a:avLst/>
              <a:gdLst>
                <a:gd name="T0" fmla="*/ 665 w 1330"/>
                <a:gd name="T1" fmla="*/ 0 h 1096"/>
                <a:gd name="T2" fmla="*/ 797 w 1330"/>
                <a:gd name="T3" fmla="*/ 15 h 1096"/>
                <a:gd name="T4" fmla="*/ 924 w 1330"/>
                <a:gd name="T5" fmla="*/ 45 h 1096"/>
                <a:gd name="T6" fmla="*/ 1036 w 1330"/>
                <a:gd name="T7" fmla="*/ 96 h 1096"/>
                <a:gd name="T8" fmla="*/ 1137 w 1330"/>
                <a:gd name="T9" fmla="*/ 162 h 1096"/>
                <a:gd name="T10" fmla="*/ 1219 w 1330"/>
                <a:gd name="T11" fmla="*/ 243 h 1096"/>
                <a:gd name="T12" fmla="*/ 1280 w 1330"/>
                <a:gd name="T13" fmla="*/ 335 h 1096"/>
                <a:gd name="T14" fmla="*/ 1320 w 1330"/>
                <a:gd name="T15" fmla="*/ 436 h 1096"/>
                <a:gd name="T16" fmla="*/ 1330 w 1330"/>
                <a:gd name="T17" fmla="*/ 548 h 1096"/>
                <a:gd name="T18" fmla="*/ 1330 w 1330"/>
                <a:gd name="T19" fmla="*/ 604 h 1096"/>
                <a:gd name="T20" fmla="*/ 1300 w 1330"/>
                <a:gd name="T21" fmla="*/ 710 h 1096"/>
                <a:gd name="T22" fmla="*/ 1249 w 1330"/>
                <a:gd name="T23" fmla="*/ 807 h 1096"/>
                <a:gd name="T24" fmla="*/ 1178 w 1330"/>
                <a:gd name="T25" fmla="*/ 898 h 1096"/>
                <a:gd name="T26" fmla="*/ 1087 w 1330"/>
                <a:gd name="T27" fmla="*/ 969 h 1096"/>
                <a:gd name="T28" fmla="*/ 980 w 1330"/>
                <a:gd name="T29" fmla="*/ 1030 h 1096"/>
                <a:gd name="T30" fmla="*/ 863 w 1330"/>
                <a:gd name="T31" fmla="*/ 1071 h 1096"/>
                <a:gd name="T32" fmla="*/ 731 w 1330"/>
                <a:gd name="T33" fmla="*/ 1091 h 1096"/>
                <a:gd name="T34" fmla="*/ 665 w 1330"/>
                <a:gd name="T35" fmla="*/ 1096 h 1096"/>
                <a:gd name="T36" fmla="*/ 533 w 1330"/>
                <a:gd name="T37" fmla="*/ 1086 h 1096"/>
                <a:gd name="T38" fmla="*/ 406 w 1330"/>
                <a:gd name="T39" fmla="*/ 1050 h 1096"/>
                <a:gd name="T40" fmla="*/ 295 w 1330"/>
                <a:gd name="T41" fmla="*/ 999 h 1096"/>
                <a:gd name="T42" fmla="*/ 193 w 1330"/>
                <a:gd name="T43" fmla="*/ 934 h 1096"/>
                <a:gd name="T44" fmla="*/ 112 w 1330"/>
                <a:gd name="T45" fmla="*/ 852 h 1096"/>
                <a:gd name="T46" fmla="*/ 51 w 1330"/>
                <a:gd name="T47" fmla="*/ 761 h 1096"/>
                <a:gd name="T48" fmla="*/ 11 w 1330"/>
                <a:gd name="T49" fmla="*/ 659 h 1096"/>
                <a:gd name="T50" fmla="*/ 0 w 1330"/>
                <a:gd name="T51" fmla="*/ 548 h 1096"/>
                <a:gd name="T52" fmla="*/ 0 w 1330"/>
                <a:gd name="T53" fmla="*/ 492 h 1096"/>
                <a:gd name="T54" fmla="*/ 26 w 1330"/>
                <a:gd name="T55" fmla="*/ 385 h 1096"/>
                <a:gd name="T56" fmla="*/ 77 w 1330"/>
                <a:gd name="T57" fmla="*/ 289 h 1096"/>
                <a:gd name="T58" fmla="*/ 153 w 1330"/>
                <a:gd name="T59" fmla="*/ 203 h 1096"/>
                <a:gd name="T60" fmla="*/ 239 w 1330"/>
                <a:gd name="T61" fmla="*/ 127 h 1096"/>
                <a:gd name="T62" fmla="*/ 346 w 1330"/>
                <a:gd name="T63" fmla="*/ 66 h 1096"/>
                <a:gd name="T64" fmla="*/ 467 w 1330"/>
                <a:gd name="T65" fmla="*/ 25 h 1096"/>
                <a:gd name="T66" fmla="*/ 599 w 1330"/>
                <a:gd name="T67" fmla="*/ 5 h 1096"/>
                <a:gd name="T68" fmla="*/ 665 w 1330"/>
                <a:gd name="T69" fmla="*/ 0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0" h="1096">
                  <a:moveTo>
                    <a:pt x="665" y="0"/>
                  </a:moveTo>
                  <a:lnTo>
                    <a:pt x="665" y="0"/>
                  </a:lnTo>
                  <a:lnTo>
                    <a:pt x="731" y="5"/>
                  </a:lnTo>
                  <a:lnTo>
                    <a:pt x="797" y="15"/>
                  </a:lnTo>
                  <a:lnTo>
                    <a:pt x="863" y="25"/>
                  </a:lnTo>
                  <a:lnTo>
                    <a:pt x="924" y="45"/>
                  </a:lnTo>
                  <a:lnTo>
                    <a:pt x="980" y="66"/>
                  </a:lnTo>
                  <a:lnTo>
                    <a:pt x="1036" y="96"/>
                  </a:lnTo>
                  <a:lnTo>
                    <a:pt x="1087" y="127"/>
                  </a:lnTo>
                  <a:lnTo>
                    <a:pt x="1137" y="162"/>
                  </a:lnTo>
                  <a:lnTo>
                    <a:pt x="1178" y="203"/>
                  </a:lnTo>
                  <a:lnTo>
                    <a:pt x="1219" y="243"/>
                  </a:lnTo>
                  <a:lnTo>
                    <a:pt x="1249" y="289"/>
                  </a:lnTo>
                  <a:lnTo>
                    <a:pt x="1280" y="335"/>
                  </a:lnTo>
                  <a:lnTo>
                    <a:pt x="1300" y="385"/>
                  </a:lnTo>
                  <a:lnTo>
                    <a:pt x="1320" y="436"/>
                  </a:lnTo>
                  <a:lnTo>
                    <a:pt x="1330" y="492"/>
                  </a:lnTo>
                  <a:lnTo>
                    <a:pt x="1330" y="548"/>
                  </a:lnTo>
                  <a:lnTo>
                    <a:pt x="1330" y="548"/>
                  </a:lnTo>
                  <a:lnTo>
                    <a:pt x="1330" y="604"/>
                  </a:lnTo>
                  <a:lnTo>
                    <a:pt x="1320" y="659"/>
                  </a:lnTo>
                  <a:lnTo>
                    <a:pt x="1300" y="710"/>
                  </a:lnTo>
                  <a:lnTo>
                    <a:pt x="1280" y="761"/>
                  </a:lnTo>
                  <a:lnTo>
                    <a:pt x="1249" y="807"/>
                  </a:lnTo>
                  <a:lnTo>
                    <a:pt x="1219" y="852"/>
                  </a:lnTo>
                  <a:lnTo>
                    <a:pt x="1178" y="898"/>
                  </a:lnTo>
                  <a:lnTo>
                    <a:pt x="1137" y="934"/>
                  </a:lnTo>
                  <a:lnTo>
                    <a:pt x="1087" y="969"/>
                  </a:lnTo>
                  <a:lnTo>
                    <a:pt x="1036" y="999"/>
                  </a:lnTo>
                  <a:lnTo>
                    <a:pt x="980" y="1030"/>
                  </a:lnTo>
                  <a:lnTo>
                    <a:pt x="924" y="1050"/>
                  </a:lnTo>
                  <a:lnTo>
                    <a:pt x="863" y="1071"/>
                  </a:lnTo>
                  <a:lnTo>
                    <a:pt x="797" y="1086"/>
                  </a:lnTo>
                  <a:lnTo>
                    <a:pt x="731" y="1091"/>
                  </a:lnTo>
                  <a:lnTo>
                    <a:pt x="665" y="1096"/>
                  </a:lnTo>
                  <a:lnTo>
                    <a:pt x="665" y="1096"/>
                  </a:lnTo>
                  <a:lnTo>
                    <a:pt x="599" y="1091"/>
                  </a:lnTo>
                  <a:lnTo>
                    <a:pt x="533" y="1086"/>
                  </a:lnTo>
                  <a:lnTo>
                    <a:pt x="467" y="1071"/>
                  </a:lnTo>
                  <a:lnTo>
                    <a:pt x="406" y="1050"/>
                  </a:lnTo>
                  <a:lnTo>
                    <a:pt x="346" y="1030"/>
                  </a:lnTo>
                  <a:lnTo>
                    <a:pt x="295" y="999"/>
                  </a:lnTo>
                  <a:lnTo>
                    <a:pt x="239" y="969"/>
                  </a:lnTo>
                  <a:lnTo>
                    <a:pt x="193" y="934"/>
                  </a:lnTo>
                  <a:lnTo>
                    <a:pt x="153" y="898"/>
                  </a:lnTo>
                  <a:lnTo>
                    <a:pt x="112" y="852"/>
                  </a:lnTo>
                  <a:lnTo>
                    <a:pt x="77" y="807"/>
                  </a:lnTo>
                  <a:lnTo>
                    <a:pt x="51" y="761"/>
                  </a:lnTo>
                  <a:lnTo>
                    <a:pt x="26" y="710"/>
                  </a:lnTo>
                  <a:lnTo>
                    <a:pt x="11" y="659"/>
                  </a:lnTo>
                  <a:lnTo>
                    <a:pt x="0" y="604"/>
                  </a:lnTo>
                  <a:lnTo>
                    <a:pt x="0" y="548"/>
                  </a:lnTo>
                  <a:lnTo>
                    <a:pt x="0" y="548"/>
                  </a:lnTo>
                  <a:lnTo>
                    <a:pt x="0" y="492"/>
                  </a:lnTo>
                  <a:lnTo>
                    <a:pt x="11" y="436"/>
                  </a:lnTo>
                  <a:lnTo>
                    <a:pt x="26" y="385"/>
                  </a:lnTo>
                  <a:lnTo>
                    <a:pt x="51" y="335"/>
                  </a:lnTo>
                  <a:lnTo>
                    <a:pt x="77" y="289"/>
                  </a:lnTo>
                  <a:lnTo>
                    <a:pt x="112" y="243"/>
                  </a:lnTo>
                  <a:lnTo>
                    <a:pt x="153" y="203"/>
                  </a:lnTo>
                  <a:lnTo>
                    <a:pt x="193" y="162"/>
                  </a:lnTo>
                  <a:lnTo>
                    <a:pt x="239" y="127"/>
                  </a:lnTo>
                  <a:lnTo>
                    <a:pt x="295" y="96"/>
                  </a:lnTo>
                  <a:lnTo>
                    <a:pt x="346" y="66"/>
                  </a:lnTo>
                  <a:lnTo>
                    <a:pt x="406" y="45"/>
                  </a:lnTo>
                  <a:lnTo>
                    <a:pt x="467" y="25"/>
                  </a:lnTo>
                  <a:lnTo>
                    <a:pt x="533" y="15"/>
                  </a:lnTo>
                  <a:lnTo>
                    <a:pt x="599" y="5"/>
                  </a:lnTo>
                  <a:lnTo>
                    <a:pt x="665" y="0"/>
                  </a:lnTo>
                  <a:lnTo>
                    <a:pt x="665"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4" name="Freeform 71"/>
            <p:cNvSpPr>
              <a:spLocks/>
            </p:cNvSpPr>
            <p:nvPr/>
          </p:nvSpPr>
          <p:spPr bwMode="auto">
            <a:xfrm>
              <a:off x="3603" y="1091"/>
              <a:ext cx="1299" cy="1046"/>
            </a:xfrm>
            <a:custGeom>
              <a:avLst/>
              <a:gdLst>
                <a:gd name="T0" fmla="*/ 649 w 1299"/>
                <a:gd name="T1" fmla="*/ 0 h 1046"/>
                <a:gd name="T2" fmla="*/ 781 w 1299"/>
                <a:gd name="T3" fmla="*/ 10 h 1046"/>
                <a:gd name="T4" fmla="*/ 903 w 1299"/>
                <a:gd name="T5" fmla="*/ 41 h 1046"/>
                <a:gd name="T6" fmla="*/ 1015 w 1299"/>
                <a:gd name="T7" fmla="*/ 91 h 1046"/>
                <a:gd name="T8" fmla="*/ 1111 w 1299"/>
                <a:gd name="T9" fmla="*/ 152 h 1046"/>
                <a:gd name="T10" fmla="*/ 1187 w 1299"/>
                <a:gd name="T11" fmla="*/ 228 h 1046"/>
                <a:gd name="T12" fmla="*/ 1248 w 1299"/>
                <a:gd name="T13" fmla="*/ 320 h 1046"/>
                <a:gd name="T14" fmla="*/ 1289 w 1299"/>
                <a:gd name="T15" fmla="*/ 416 h 1046"/>
                <a:gd name="T16" fmla="*/ 1299 w 1299"/>
                <a:gd name="T17" fmla="*/ 523 h 1046"/>
                <a:gd name="T18" fmla="*/ 1299 w 1299"/>
                <a:gd name="T19" fmla="*/ 574 h 1046"/>
                <a:gd name="T20" fmla="*/ 1274 w 1299"/>
                <a:gd name="T21" fmla="*/ 675 h 1046"/>
                <a:gd name="T22" fmla="*/ 1223 w 1299"/>
                <a:gd name="T23" fmla="*/ 771 h 1046"/>
                <a:gd name="T24" fmla="*/ 1152 w 1299"/>
                <a:gd name="T25" fmla="*/ 853 h 1046"/>
                <a:gd name="T26" fmla="*/ 1066 w 1299"/>
                <a:gd name="T27" fmla="*/ 924 h 1046"/>
                <a:gd name="T28" fmla="*/ 959 w 1299"/>
                <a:gd name="T29" fmla="*/ 980 h 1046"/>
                <a:gd name="T30" fmla="*/ 842 w 1299"/>
                <a:gd name="T31" fmla="*/ 1020 h 1046"/>
                <a:gd name="T32" fmla="*/ 715 w 1299"/>
                <a:gd name="T33" fmla="*/ 1040 h 1046"/>
                <a:gd name="T34" fmla="*/ 649 w 1299"/>
                <a:gd name="T35" fmla="*/ 1046 h 1046"/>
                <a:gd name="T36" fmla="*/ 517 w 1299"/>
                <a:gd name="T37" fmla="*/ 1030 h 1046"/>
                <a:gd name="T38" fmla="*/ 395 w 1299"/>
                <a:gd name="T39" fmla="*/ 1000 h 1046"/>
                <a:gd name="T40" fmla="*/ 289 w 1299"/>
                <a:gd name="T41" fmla="*/ 954 h 1046"/>
                <a:gd name="T42" fmla="*/ 192 w 1299"/>
                <a:gd name="T43" fmla="*/ 888 h 1046"/>
                <a:gd name="T44" fmla="*/ 111 w 1299"/>
                <a:gd name="T45" fmla="*/ 812 h 1046"/>
                <a:gd name="T46" fmla="*/ 50 w 1299"/>
                <a:gd name="T47" fmla="*/ 726 h 1046"/>
                <a:gd name="T48" fmla="*/ 15 w 1299"/>
                <a:gd name="T49" fmla="*/ 624 h 1046"/>
                <a:gd name="T50" fmla="*/ 0 w 1299"/>
                <a:gd name="T51" fmla="*/ 523 h 1046"/>
                <a:gd name="T52" fmla="*/ 5 w 1299"/>
                <a:gd name="T53" fmla="*/ 467 h 1046"/>
                <a:gd name="T54" fmla="*/ 30 w 1299"/>
                <a:gd name="T55" fmla="*/ 365 h 1046"/>
                <a:gd name="T56" fmla="*/ 81 w 1299"/>
                <a:gd name="T57" fmla="*/ 274 h 1046"/>
                <a:gd name="T58" fmla="*/ 147 w 1299"/>
                <a:gd name="T59" fmla="*/ 193 h 1046"/>
                <a:gd name="T60" fmla="*/ 238 w 1299"/>
                <a:gd name="T61" fmla="*/ 122 h 1046"/>
                <a:gd name="T62" fmla="*/ 340 w 1299"/>
                <a:gd name="T63" fmla="*/ 61 h 1046"/>
                <a:gd name="T64" fmla="*/ 456 w 1299"/>
                <a:gd name="T65" fmla="*/ 25 h 1046"/>
                <a:gd name="T66" fmla="*/ 583 w 1299"/>
                <a:gd name="T67" fmla="*/ 5 h 1046"/>
                <a:gd name="T68" fmla="*/ 649 w 1299"/>
                <a:gd name="T69"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9" h="1046">
                  <a:moveTo>
                    <a:pt x="649" y="0"/>
                  </a:moveTo>
                  <a:lnTo>
                    <a:pt x="649" y="0"/>
                  </a:lnTo>
                  <a:lnTo>
                    <a:pt x="715" y="5"/>
                  </a:lnTo>
                  <a:lnTo>
                    <a:pt x="781" y="10"/>
                  </a:lnTo>
                  <a:lnTo>
                    <a:pt x="842" y="25"/>
                  </a:lnTo>
                  <a:lnTo>
                    <a:pt x="903" y="41"/>
                  </a:lnTo>
                  <a:lnTo>
                    <a:pt x="959" y="61"/>
                  </a:lnTo>
                  <a:lnTo>
                    <a:pt x="1015" y="91"/>
                  </a:lnTo>
                  <a:lnTo>
                    <a:pt x="1066" y="122"/>
                  </a:lnTo>
                  <a:lnTo>
                    <a:pt x="1111" y="152"/>
                  </a:lnTo>
                  <a:lnTo>
                    <a:pt x="1152" y="193"/>
                  </a:lnTo>
                  <a:lnTo>
                    <a:pt x="1187" y="228"/>
                  </a:lnTo>
                  <a:lnTo>
                    <a:pt x="1223" y="274"/>
                  </a:lnTo>
                  <a:lnTo>
                    <a:pt x="1248" y="320"/>
                  </a:lnTo>
                  <a:lnTo>
                    <a:pt x="1274" y="365"/>
                  </a:lnTo>
                  <a:lnTo>
                    <a:pt x="1289" y="416"/>
                  </a:lnTo>
                  <a:lnTo>
                    <a:pt x="1299" y="467"/>
                  </a:lnTo>
                  <a:lnTo>
                    <a:pt x="1299" y="523"/>
                  </a:lnTo>
                  <a:lnTo>
                    <a:pt x="1299" y="523"/>
                  </a:lnTo>
                  <a:lnTo>
                    <a:pt x="1299" y="574"/>
                  </a:lnTo>
                  <a:lnTo>
                    <a:pt x="1289" y="624"/>
                  </a:lnTo>
                  <a:lnTo>
                    <a:pt x="1274" y="675"/>
                  </a:lnTo>
                  <a:lnTo>
                    <a:pt x="1248" y="726"/>
                  </a:lnTo>
                  <a:lnTo>
                    <a:pt x="1223" y="771"/>
                  </a:lnTo>
                  <a:lnTo>
                    <a:pt x="1187" y="812"/>
                  </a:lnTo>
                  <a:lnTo>
                    <a:pt x="1152" y="853"/>
                  </a:lnTo>
                  <a:lnTo>
                    <a:pt x="1111" y="888"/>
                  </a:lnTo>
                  <a:lnTo>
                    <a:pt x="1066" y="924"/>
                  </a:lnTo>
                  <a:lnTo>
                    <a:pt x="1015" y="954"/>
                  </a:lnTo>
                  <a:lnTo>
                    <a:pt x="959" y="980"/>
                  </a:lnTo>
                  <a:lnTo>
                    <a:pt x="903" y="1000"/>
                  </a:lnTo>
                  <a:lnTo>
                    <a:pt x="842" y="1020"/>
                  </a:lnTo>
                  <a:lnTo>
                    <a:pt x="781" y="1030"/>
                  </a:lnTo>
                  <a:lnTo>
                    <a:pt x="715" y="1040"/>
                  </a:lnTo>
                  <a:lnTo>
                    <a:pt x="649" y="1046"/>
                  </a:lnTo>
                  <a:lnTo>
                    <a:pt x="649" y="1046"/>
                  </a:lnTo>
                  <a:lnTo>
                    <a:pt x="583" y="1040"/>
                  </a:lnTo>
                  <a:lnTo>
                    <a:pt x="517" y="1030"/>
                  </a:lnTo>
                  <a:lnTo>
                    <a:pt x="456" y="1020"/>
                  </a:lnTo>
                  <a:lnTo>
                    <a:pt x="395" y="1000"/>
                  </a:lnTo>
                  <a:lnTo>
                    <a:pt x="340" y="980"/>
                  </a:lnTo>
                  <a:lnTo>
                    <a:pt x="289" y="954"/>
                  </a:lnTo>
                  <a:lnTo>
                    <a:pt x="238" y="924"/>
                  </a:lnTo>
                  <a:lnTo>
                    <a:pt x="192" y="888"/>
                  </a:lnTo>
                  <a:lnTo>
                    <a:pt x="147" y="853"/>
                  </a:lnTo>
                  <a:lnTo>
                    <a:pt x="111" y="812"/>
                  </a:lnTo>
                  <a:lnTo>
                    <a:pt x="81" y="771"/>
                  </a:lnTo>
                  <a:lnTo>
                    <a:pt x="50" y="726"/>
                  </a:lnTo>
                  <a:lnTo>
                    <a:pt x="30" y="675"/>
                  </a:lnTo>
                  <a:lnTo>
                    <a:pt x="15" y="624"/>
                  </a:lnTo>
                  <a:lnTo>
                    <a:pt x="5" y="574"/>
                  </a:lnTo>
                  <a:lnTo>
                    <a:pt x="0" y="523"/>
                  </a:lnTo>
                  <a:lnTo>
                    <a:pt x="0" y="523"/>
                  </a:lnTo>
                  <a:lnTo>
                    <a:pt x="5" y="467"/>
                  </a:lnTo>
                  <a:lnTo>
                    <a:pt x="15" y="416"/>
                  </a:lnTo>
                  <a:lnTo>
                    <a:pt x="30" y="365"/>
                  </a:lnTo>
                  <a:lnTo>
                    <a:pt x="50" y="320"/>
                  </a:lnTo>
                  <a:lnTo>
                    <a:pt x="81" y="274"/>
                  </a:lnTo>
                  <a:lnTo>
                    <a:pt x="111" y="228"/>
                  </a:lnTo>
                  <a:lnTo>
                    <a:pt x="147" y="193"/>
                  </a:lnTo>
                  <a:lnTo>
                    <a:pt x="192" y="152"/>
                  </a:lnTo>
                  <a:lnTo>
                    <a:pt x="238" y="122"/>
                  </a:lnTo>
                  <a:lnTo>
                    <a:pt x="289" y="91"/>
                  </a:lnTo>
                  <a:lnTo>
                    <a:pt x="340" y="61"/>
                  </a:lnTo>
                  <a:lnTo>
                    <a:pt x="395" y="41"/>
                  </a:lnTo>
                  <a:lnTo>
                    <a:pt x="456" y="25"/>
                  </a:lnTo>
                  <a:lnTo>
                    <a:pt x="517" y="10"/>
                  </a:lnTo>
                  <a:lnTo>
                    <a:pt x="583" y="5"/>
                  </a:lnTo>
                  <a:lnTo>
                    <a:pt x="649" y="0"/>
                  </a:lnTo>
                  <a:lnTo>
                    <a:pt x="649"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5" name="Freeform 72"/>
            <p:cNvSpPr>
              <a:spLocks/>
            </p:cNvSpPr>
            <p:nvPr/>
          </p:nvSpPr>
          <p:spPr bwMode="auto">
            <a:xfrm>
              <a:off x="3613" y="1116"/>
              <a:ext cx="1269" cy="990"/>
            </a:xfrm>
            <a:custGeom>
              <a:avLst/>
              <a:gdLst>
                <a:gd name="T0" fmla="*/ 634 w 1269"/>
                <a:gd name="T1" fmla="*/ 0 h 990"/>
                <a:gd name="T2" fmla="*/ 766 w 1269"/>
                <a:gd name="T3" fmla="*/ 11 h 990"/>
                <a:gd name="T4" fmla="*/ 883 w 1269"/>
                <a:gd name="T5" fmla="*/ 36 h 990"/>
                <a:gd name="T6" fmla="*/ 990 w 1269"/>
                <a:gd name="T7" fmla="*/ 87 h 990"/>
                <a:gd name="T8" fmla="*/ 1086 w 1269"/>
                <a:gd name="T9" fmla="*/ 143 h 990"/>
                <a:gd name="T10" fmla="*/ 1162 w 1269"/>
                <a:gd name="T11" fmla="*/ 219 h 990"/>
                <a:gd name="T12" fmla="*/ 1223 w 1269"/>
                <a:gd name="T13" fmla="*/ 305 h 990"/>
                <a:gd name="T14" fmla="*/ 1259 w 1269"/>
                <a:gd name="T15" fmla="*/ 396 h 990"/>
                <a:gd name="T16" fmla="*/ 1269 w 1269"/>
                <a:gd name="T17" fmla="*/ 498 h 990"/>
                <a:gd name="T18" fmla="*/ 1269 w 1269"/>
                <a:gd name="T19" fmla="*/ 549 h 990"/>
                <a:gd name="T20" fmla="*/ 1243 w 1269"/>
                <a:gd name="T21" fmla="*/ 645 h 990"/>
                <a:gd name="T22" fmla="*/ 1193 w 1269"/>
                <a:gd name="T23" fmla="*/ 731 h 990"/>
                <a:gd name="T24" fmla="*/ 1127 w 1269"/>
                <a:gd name="T25" fmla="*/ 812 h 990"/>
                <a:gd name="T26" fmla="*/ 1040 w 1269"/>
                <a:gd name="T27" fmla="*/ 878 h 990"/>
                <a:gd name="T28" fmla="*/ 939 w 1269"/>
                <a:gd name="T29" fmla="*/ 929 h 990"/>
                <a:gd name="T30" fmla="*/ 827 w 1269"/>
                <a:gd name="T31" fmla="*/ 970 h 990"/>
                <a:gd name="T32" fmla="*/ 700 w 1269"/>
                <a:gd name="T33" fmla="*/ 990 h 990"/>
                <a:gd name="T34" fmla="*/ 634 w 1269"/>
                <a:gd name="T35" fmla="*/ 990 h 990"/>
                <a:gd name="T36" fmla="*/ 507 w 1269"/>
                <a:gd name="T37" fmla="*/ 980 h 990"/>
                <a:gd name="T38" fmla="*/ 391 w 1269"/>
                <a:gd name="T39" fmla="*/ 955 h 990"/>
                <a:gd name="T40" fmla="*/ 284 w 1269"/>
                <a:gd name="T41" fmla="*/ 909 h 990"/>
                <a:gd name="T42" fmla="*/ 187 w 1269"/>
                <a:gd name="T43" fmla="*/ 848 h 990"/>
                <a:gd name="T44" fmla="*/ 111 w 1269"/>
                <a:gd name="T45" fmla="*/ 772 h 990"/>
                <a:gd name="T46" fmla="*/ 50 w 1269"/>
                <a:gd name="T47" fmla="*/ 691 h 990"/>
                <a:gd name="T48" fmla="*/ 15 w 1269"/>
                <a:gd name="T49" fmla="*/ 594 h 990"/>
                <a:gd name="T50" fmla="*/ 0 w 1269"/>
                <a:gd name="T51" fmla="*/ 498 h 990"/>
                <a:gd name="T52" fmla="*/ 5 w 1269"/>
                <a:gd name="T53" fmla="*/ 447 h 990"/>
                <a:gd name="T54" fmla="*/ 30 w 1269"/>
                <a:gd name="T55" fmla="*/ 351 h 990"/>
                <a:gd name="T56" fmla="*/ 81 w 1269"/>
                <a:gd name="T57" fmla="*/ 259 h 990"/>
                <a:gd name="T58" fmla="*/ 147 w 1269"/>
                <a:gd name="T59" fmla="*/ 178 h 990"/>
                <a:gd name="T60" fmla="*/ 233 w 1269"/>
                <a:gd name="T61" fmla="*/ 112 h 990"/>
                <a:gd name="T62" fmla="*/ 335 w 1269"/>
                <a:gd name="T63" fmla="*/ 61 h 990"/>
                <a:gd name="T64" fmla="*/ 446 w 1269"/>
                <a:gd name="T65" fmla="*/ 21 h 990"/>
                <a:gd name="T66" fmla="*/ 573 w 1269"/>
                <a:gd name="T67" fmla="*/ 0 h 990"/>
                <a:gd name="T68" fmla="*/ 634 w 1269"/>
                <a:gd name="T69"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9" h="990">
                  <a:moveTo>
                    <a:pt x="634" y="0"/>
                  </a:moveTo>
                  <a:lnTo>
                    <a:pt x="634" y="0"/>
                  </a:lnTo>
                  <a:lnTo>
                    <a:pt x="700" y="0"/>
                  </a:lnTo>
                  <a:lnTo>
                    <a:pt x="766" y="11"/>
                  </a:lnTo>
                  <a:lnTo>
                    <a:pt x="827" y="21"/>
                  </a:lnTo>
                  <a:lnTo>
                    <a:pt x="883" y="36"/>
                  </a:lnTo>
                  <a:lnTo>
                    <a:pt x="939" y="61"/>
                  </a:lnTo>
                  <a:lnTo>
                    <a:pt x="990" y="87"/>
                  </a:lnTo>
                  <a:lnTo>
                    <a:pt x="1040" y="112"/>
                  </a:lnTo>
                  <a:lnTo>
                    <a:pt x="1086" y="143"/>
                  </a:lnTo>
                  <a:lnTo>
                    <a:pt x="1127" y="178"/>
                  </a:lnTo>
                  <a:lnTo>
                    <a:pt x="1162" y="219"/>
                  </a:lnTo>
                  <a:lnTo>
                    <a:pt x="1193" y="259"/>
                  </a:lnTo>
                  <a:lnTo>
                    <a:pt x="1223" y="305"/>
                  </a:lnTo>
                  <a:lnTo>
                    <a:pt x="1243" y="351"/>
                  </a:lnTo>
                  <a:lnTo>
                    <a:pt x="1259" y="396"/>
                  </a:lnTo>
                  <a:lnTo>
                    <a:pt x="1269" y="447"/>
                  </a:lnTo>
                  <a:lnTo>
                    <a:pt x="1269" y="498"/>
                  </a:lnTo>
                  <a:lnTo>
                    <a:pt x="1269" y="498"/>
                  </a:lnTo>
                  <a:lnTo>
                    <a:pt x="1269" y="549"/>
                  </a:lnTo>
                  <a:lnTo>
                    <a:pt x="1259" y="594"/>
                  </a:lnTo>
                  <a:lnTo>
                    <a:pt x="1243" y="645"/>
                  </a:lnTo>
                  <a:lnTo>
                    <a:pt x="1223" y="691"/>
                  </a:lnTo>
                  <a:lnTo>
                    <a:pt x="1193" y="731"/>
                  </a:lnTo>
                  <a:lnTo>
                    <a:pt x="1162" y="772"/>
                  </a:lnTo>
                  <a:lnTo>
                    <a:pt x="1127" y="812"/>
                  </a:lnTo>
                  <a:lnTo>
                    <a:pt x="1086" y="848"/>
                  </a:lnTo>
                  <a:lnTo>
                    <a:pt x="1040" y="878"/>
                  </a:lnTo>
                  <a:lnTo>
                    <a:pt x="990" y="909"/>
                  </a:lnTo>
                  <a:lnTo>
                    <a:pt x="939" y="929"/>
                  </a:lnTo>
                  <a:lnTo>
                    <a:pt x="883" y="955"/>
                  </a:lnTo>
                  <a:lnTo>
                    <a:pt x="827" y="970"/>
                  </a:lnTo>
                  <a:lnTo>
                    <a:pt x="766" y="980"/>
                  </a:lnTo>
                  <a:lnTo>
                    <a:pt x="700" y="990"/>
                  </a:lnTo>
                  <a:lnTo>
                    <a:pt x="634" y="990"/>
                  </a:lnTo>
                  <a:lnTo>
                    <a:pt x="634" y="990"/>
                  </a:lnTo>
                  <a:lnTo>
                    <a:pt x="573" y="990"/>
                  </a:lnTo>
                  <a:lnTo>
                    <a:pt x="507" y="980"/>
                  </a:lnTo>
                  <a:lnTo>
                    <a:pt x="446" y="970"/>
                  </a:lnTo>
                  <a:lnTo>
                    <a:pt x="391" y="955"/>
                  </a:lnTo>
                  <a:lnTo>
                    <a:pt x="335" y="929"/>
                  </a:lnTo>
                  <a:lnTo>
                    <a:pt x="284" y="909"/>
                  </a:lnTo>
                  <a:lnTo>
                    <a:pt x="233" y="878"/>
                  </a:lnTo>
                  <a:lnTo>
                    <a:pt x="187" y="848"/>
                  </a:lnTo>
                  <a:lnTo>
                    <a:pt x="147" y="812"/>
                  </a:lnTo>
                  <a:lnTo>
                    <a:pt x="111" y="772"/>
                  </a:lnTo>
                  <a:lnTo>
                    <a:pt x="81" y="731"/>
                  </a:lnTo>
                  <a:lnTo>
                    <a:pt x="50" y="691"/>
                  </a:lnTo>
                  <a:lnTo>
                    <a:pt x="30" y="645"/>
                  </a:lnTo>
                  <a:lnTo>
                    <a:pt x="15" y="594"/>
                  </a:lnTo>
                  <a:lnTo>
                    <a:pt x="5" y="549"/>
                  </a:lnTo>
                  <a:lnTo>
                    <a:pt x="0" y="498"/>
                  </a:lnTo>
                  <a:lnTo>
                    <a:pt x="0" y="498"/>
                  </a:lnTo>
                  <a:lnTo>
                    <a:pt x="5" y="447"/>
                  </a:lnTo>
                  <a:lnTo>
                    <a:pt x="15" y="396"/>
                  </a:lnTo>
                  <a:lnTo>
                    <a:pt x="30" y="351"/>
                  </a:lnTo>
                  <a:lnTo>
                    <a:pt x="50" y="305"/>
                  </a:lnTo>
                  <a:lnTo>
                    <a:pt x="81" y="259"/>
                  </a:lnTo>
                  <a:lnTo>
                    <a:pt x="111" y="219"/>
                  </a:lnTo>
                  <a:lnTo>
                    <a:pt x="147" y="178"/>
                  </a:lnTo>
                  <a:lnTo>
                    <a:pt x="187" y="143"/>
                  </a:lnTo>
                  <a:lnTo>
                    <a:pt x="233" y="112"/>
                  </a:lnTo>
                  <a:lnTo>
                    <a:pt x="284" y="87"/>
                  </a:lnTo>
                  <a:lnTo>
                    <a:pt x="335" y="61"/>
                  </a:lnTo>
                  <a:lnTo>
                    <a:pt x="391" y="36"/>
                  </a:lnTo>
                  <a:lnTo>
                    <a:pt x="446" y="21"/>
                  </a:lnTo>
                  <a:lnTo>
                    <a:pt x="507" y="11"/>
                  </a:lnTo>
                  <a:lnTo>
                    <a:pt x="573" y="0"/>
                  </a:lnTo>
                  <a:lnTo>
                    <a:pt x="634" y="0"/>
                  </a:lnTo>
                  <a:lnTo>
                    <a:pt x="634"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6" name="Freeform 73"/>
            <p:cNvSpPr>
              <a:spLocks/>
            </p:cNvSpPr>
            <p:nvPr/>
          </p:nvSpPr>
          <p:spPr bwMode="auto">
            <a:xfrm>
              <a:off x="3628" y="1137"/>
              <a:ext cx="1239" cy="944"/>
            </a:xfrm>
            <a:custGeom>
              <a:avLst/>
              <a:gdLst>
                <a:gd name="T0" fmla="*/ 619 w 1239"/>
                <a:gd name="T1" fmla="*/ 0 h 944"/>
                <a:gd name="T2" fmla="*/ 741 w 1239"/>
                <a:gd name="T3" fmla="*/ 10 h 944"/>
                <a:gd name="T4" fmla="*/ 858 w 1239"/>
                <a:gd name="T5" fmla="*/ 40 h 944"/>
                <a:gd name="T6" fmla="*/ 964 w 1239"/>
                <a:gd name="T7" fmla="*/ 81 h 944"/>
                <a:gd name="T8" fmla="*/ 1056 w 1239"/>
                <a:gd name="T9" fmla="*/ 142 h 944"/>
                <a:gd name="T10" fmla="*/ 1132 w 1239"/>
                <a:gd name="T11" fmla="*/ 208 h 944"/>
                <a:gd name="T12" fmla="*/ 1188 w 1239"/>
                <a:gd name="T13" fmla="*/ 289 h 944"/>
                <a:gd name="T14" fmla="*/ 1223 w 1239"/>
                <a:gd name="T15" fmla="*/ 380 h 944"/>
                <a:gd name="T16" fmla="*/ 1239 w 1239"/>
                <a:gd name="T17" fmla="*/ 472 h 944"/>
                <a:gd name="T18" fmla="*/ 1233 w 1239"/>
                <a:gd name="T19" fmla="*/ 522 h 944"/>
                <a:gd name="T20" fmla="*/ 1208 w 1239"/>
                <a:gd name="T21" fmla="*/ 614 h 944"/>
                <a:gd name="T22" fmla="*/ 1162 w 1239"/>
                <a:gd name="T23" fmla="*/ 695 h 944"/>
                <a:gd name="T24" fmla="*/ 1096 w 1239"/>
                <a:gd name="T25" fmla="*/ 771 h 944"/>
                <a:gd name="T26" fmla="*/ 1010 w 1239"/>
                <a:gd name="T27" fmla="*/ 837 h 944"/>
                <a:gd name="T28" fmla="*/ 914 w 1239"/>
                <a:gd name="T29" fmla="*/ 888 h 944"/>
                <a:gd name="T30" fmla="*/ 802 w 1239"/>
                <a:gd name="T31" fmla="*/ 923 h 944"/>
                <a:gd name="T32" fmla="*/ 680 w 1239"/>
                <a:gd name="T33" fmla="*/ 944 h 944"/>
                <a:gd name="T34" fmla="*/ 619 w 1239"/>
                <a:gd name="T35" fmla="*/ 944 h 944"/>
                <a:gd name="T36" fmla="*/ 492 w 1239"/>
                <a:gd name="T37" fmla="*/ 934 h 944"/>
                <a:gd name="T38" fmla="*/ 376 w 1239"/>
                <a:gd name="T39" fmla="*/ 908 h 944"/>
                <a:gd name="T40" fmla="*/ 274 w 1239"/>
                <a:gd name="T41" fmla="*/ 863 h 944"/>
                <a:gd name="T42" fmla="*/ 183 w 1239"/>
                <a:gd name="T43" fmla="*/ 807 h 944"/>
                <a:gd name="T44" fmla="*/ 107 w 1239"/>
                <a:gd name="T45" fmla="*/ 736 h 944"/>
                <a:gd name="T46" fmla="*/ 51 w 1239"/>
                <a:gd name="T47" fmla="*/ 654 h 944"/>
                <a:gd name="T48" fmla="*/ 10 w 1239"/>
                <a:gd name="T49" fmla="*/ 568 h 944"/>
                <a:gd name="T50" fmla="*/ 0 w 1239"/>
                <a:gd name="T51" fmla="*/ 472 h 944"/>
                <a:gd name="T52" fmla="*/ 5 w 1239"/>
                <a:gd name="T53" fmla="*/ 426 h 944"/>
                <a:gd name="T54" fmla="*/ 25 w 1239"/>
                <a:gd name="T55" fmla="*/ 335 h 944"/>
                <a:gd name="T56" fmla="*/ 76 w 1239"/>
                <a:gd name="T57" fmla="*/ 248 h 944"/>
                <a:gd name="T58" fmla="*/ 142 w 1239"/>
                <a:gd name="T59" fmla="*/ 172 h 944"/>
                <a:gd name="T60" fmla="*/ 223 w 1239"/>
                <a:gd name="T61" fmla="*/ 111 h 944"/>
                <a:gd name="T62" fmla="*/ 325 w 1239"/>
                <a:gd name="T63" fmla="*/ 61 h 944"/>
                <a:gd name="T64" fmla="*/ 436 w 1239"/>
                <a:gd name="T65" fmla="*/ 25 h 944"/>
                <a:gd name="T66" fmla="*/ 553 w 1239"/>
                <a:gd name="T67" fmla="*/ 5 h 944"/>
                <a:gd name="T68" fmla="*/ 619 w 1239"/>
                <a:gd name="T69"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9" h="944">
                  <a:moveTo>
                    <a:pt x="619" y="0"/>
                  </a:moveTo>
                  <a:lnTo>
                    <a:pt x="619" y="0"/>
                  </a:lnTo>
                  <a:lnTo>
                    <a:pt x="680" y="5"/>
                  </a:lnTo>
                  <a:lnTo>
                    <a:pt x="741" y="10"/>
                  </a:lnTo>
                  <a:lnTo>
                    <a:pt x="802" y="25"/>
                  </a:lnTo>
                  <a:lnTo>
                    <a:pt x="858" y="40"/>
                  </a:lnTo>
                  <a:lnTo>
                    <a:pt x="914" y="61"/>
                  </a:lnTo>
                  <a:lnTo>
                    <a:pt x="964" y="81"/>
                  </a:lnTo>
                  <a:lnTo>
                    <a:pt x="1010" y="111"/>
                  </a:lnTo>
                  <a:lnTo>
                    <a:pt x="1056" y="142"/>
                  </a:lnTo>
                  <a:lnTo>
                    <a:pt x="1096" y="172"/>
                  </a:lnTo>
                  <a:lnTo>
                    <a:pt x="1132" y="208"/>
                  </a:lnTo>
                  <a:lnTo>
                    <a:pt x="1162" y="248"/>
                  </a:lnTo>
                  <a:lnTo>
                    <a:pt x="1188" y="289"/>
                  </a:lnTo>
                  <a:lnTo>
                    <a:pt x="1208" y="335"/>
                  </a:lnTo>
                  <a:lnTo>
                    <a:pt x="1223" y="380"/>
                  </a:lnTo>
                  <a:lnTo>
                    <a:pt x="1233" y="426"/>
                  </a:lnTo>
                  <a:lnTo>
                    <a:pt x="1239" y="472"/>
                  </a:lnTo>
                  <a:lnTo>
                    <a:pt x="1239" y="472"/>
                  </a:lnTo>
                  <a:lnTo>
                    <a:pt x="1233" y="522"/>
                  </a:lnTo>
                  <a:lnTo>
                    <a:pt x="1223" y="568"/>
                  </a:lnTo>
                  <a:lnTo>
                    <a:pt x="1208" y="614"/>
                  </a:lnTo>
                  <a:lnTo>
                    <a:pt x="1188" y="654"/>
                  </a:lnTo>
                  <a:lnTo>
                    <a:pt x="1162" y="695"/>
                  </a:lnTo>
                  <a:lnTo>
                    <a:pt x="1132" y="736"/>
                  </a:lnTo>
                  <a:lnTo>
                    <a:pt x="1096" y="771"/>
                  </a:lnTo>
                  <a:lnTo>
                    <a:pt x="1056" y="807"/>
                  </a:lnTo>
                  <a:lnTo>
                    <a:pt x="1010" y="837"/>
                  </a:lnTo>
                  <a:lnTo>
                    <a:pt x="964" y="863"/>
                  </a:lnTo>
                  <a:lnTo>
                    <a:pt x="914" y="888"/>
                  </a:lnTo>
                  <a:lnTo>
                    <a:pt x="858" y="908"/>
                  </a:lnTo>
                  <a:lnTo>
                    <a:pt x="802" y="923"/>
                  </a:lnTo>
                  <a:lnTo>
                    <a:pt x="741" y="934"/>
                  </a:lnTo>
                  <a:lnTo>
                    <a:pt x="680" y="944"/>
                  </a:lnTo>
                  <a:lnTo>
                    <a:pt x="619" y="944"/>
                  </a:lnTo>
                  <a:lnTo>
                    <a:pt x="619" y="944"/>
                  </a:lnTo>
                  <a:lnTo>
                    <a:pt x="553" y="944"/>
                  </a:lnTo>
                  <a:lnTo>
                    <a:pt x="492" y="934"/>
                  </a:lnTo>
                  <a:lnTo>
                    <a:pt x="436" y="923"/>
                  </a:lnTo>
                  <a:lnTo>
                    <a:pt x="376" y="908"/>
                  </a:lnTo>
                  <a:lnTo>
                    <a:pt x="325" y="888"/>
                  </a:lnTo>
                  <a:lnTo>
                    <a:pt x="274" y="863"/>
                  </a:lnTo>
                  <a:lnTo>
                    <a:pt x="223" y="837"/>
                  </a:lnTo>
                  <a:lnTo>
                    <a:pt x="183" y="807"/>
                  </a:lnTo>
                  <a:lnTo>
                    <a:pt x="142" y="771"/>
                  </a:lnTo>
                  <a:lnTo>
                    <a:pt x="107" y="736"/>
                  </a:lnTo>
                  <a:lnTo>
                    <a:pt x="76" y="695"/>
                  </a:lnTo>
                  <a:lnTo>
                    <a:pt x="51" y="654"/>
                  </a:lnTo>
                  <a:lnTo>
                    <a:pt x="25" y="614"/>
                  </a:lnTo>
                  <a:lnTo>
                    <a:pt x="10" y="568"/>
                  </a:lnTo>
                  <a:lnTo>
                    <a:pt x="5" y="522"/>
                  </a:lnTo>
                  <a:lnTo>
                    <a:pt x="0" y="472"/>
                  </a:lnTo>
                  <a:lnTo>
                    <a:pt x="0" y="472"/>
                  </a:lnTo>
                  <a:lnTo>
                    <a:pt x="5" y="426"/>
                  </a:lnTo>
                  <a:lnTo>
                    <a:pt x="10" y="380"/>
                  </a:lnTo>
                  <a:lnTo>
                    <a:pt x="25" y="335"/>
                  </a:lnTo>
                  <a:lnTo>
                    <a:pt x="51" y="289"/>
                  </a:lnTo>
                  <a:lnTo>
                    <a:pt x="76" y="248"/>
                  </a:lnTo>
                  <a:lnTo>
                    <a:pt x="107" y="208"/>
                  </a:lnTo>
                  <a:lnTo>
                    <a:pt x="142" y="172"/>
                  </a:lnTo>
                  <a:lnTo>
                    <a:pt x="183" y="142"/>
                  </a:lnTo>
                  <a:lnTo>
                    <a:pt x="223" y="111"/>
                  </a:lnTo>
                  <a:lnTo>
                    <a:pt x="274" y="81"/>
                  </a:lnTo>
                  <a:lnTo>
                    <a:pt x="325" y="61"/>
                  </a:lnTo>
                  <a:lnTo>
                    <a:pt x="376" y="40"/>
                  </a:lnTo>
                  <a:lnTo>
                    <a:pt x="436" y="25"/>
                  </a:lnTo>
                  <a:lnTo>
                    <a:pt x="492" y="10"/>
                  </a:lnTo>
                  <a:lnTo>
                    <a:pt x="553" y="5"/>
                  </a:lnTo>
                  <a:lnTo>
                    <a:pt x="619" y="0"/>
                  </a:lnTo>
                  <a:lnTo>
                    <a:pt x="61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7" name="Freeform 74"/>
            <p:cNvSpPr>
              <a:spLocks/>
            </p:cNvSpPr>
            <p:nvPr/>
          </p:nvSpPr>
          <p:spPr bwMode="auto">
            <a:xfrm>
              <a:off x="4334" y="858"/>
              <a:ext cx="461" cy="664"/>
            </a:xfrm>
            <a:custGeom>
              <a:avLst/>
              <a:gdLst>
                <a:gd name="T0" fmla="*/ 91 w 461"/>
                <a:gd name="T1" fmla="*/ 654 h 664"/>
                <a:gd name="T2" fmla="*/ 91 w 461"/>
                <a:gd name="T3" fmla="*/ 654 h 664"/>
                <a:gd name="T4" fmla="*/ 126 w 461"/>
                <a:gd name="T5" fmla="*/ 644 h 664"/>
                <a:gd name="T6" fmla="*/ 157 w 461"/>
                <a:gd name="T7" fmla="*/ 639 h 664"/>
                <a:gd name="T8" fmla="*/ 187 w 461"/>
                <a:gd name="T9" fmla="*/ 639 h 664"/>
                <a:gd name="T10" fmla="*/ 213 w 461"/>
                <a:gd name="T11" fmla="*/ 639 h 664"/>
                <a:gd name="T12" fmla="*/ 269 w 461"/>
                <a:gd name="T13" fmla="*/ 649 h 664"/>
                <a:gd name="T14" fmla="*/ 309 w 461"/>
                <a:gd name="T15" fmla="*/ 664 h 664"/>
                <a:gd name="T16" fmla="*/ 309 w 461"/>
                <a:gd name="T17" fmla="*/ 664 h 664"/>
                <a:gd name="T18" fmla="*/ 340 w 461"/>
                <a:gd name="T19" fmla="*/ 644 h 664"/>
                <a:gd name="T20" fmla="*/ 365 w 461"/>
                <a:gd name="T21" fmla="*/ 614 h 664"/>
                <a:gd name="T22" fmla="*/ 390 w 461"/>
                <a:gd name="T23" fmla="*/ 578 h 664"/>
                <a:gd name="T24" fmla="*/ 411 w 461"/>
                <a:gd name="T25" fmla="*/ 538 h 664"/>
                <a:gd name="T26" fmla="*/ 431 w 461"/>
                <a:gd name="T27" fmla="*/ 497 h 664"/>
                <a:gd name="T28" fmla="*/ 446 w 461"/>
                <a:gd name="T29" fmla="*/ 451 h 664"/>
                <a:gd name="T30" fmla="*/ 456 w 461"/>
                <a:gd name="T31" fmla="*/ 401 h 664"/>
                <a:gd name="T32" fmla="*/ 461 w 461"/>
                <a:gd name="T33" fmla="*/ 350 h 664"/>
                <a:gd name="T34" fmla="*/ 461 w 461"/>
                <a:gd name="T35" fmla="*/ 350 h 664"/>
                <a:gd name="T36" fmla="*/ 461 w 461"/>
                <a:gd name="T37" fmla="*/ 279 h 664"/>
                <a:gd name="T38" fmla="*/ 451 w 461"/>
                <a:gd name="T39" fmla="*/ 213 h 664"/>
                <a:gd name="T40" fmla="*/ 436 w 461"/>
                <a:gd name="T41" fmla="*/ 157 h 664"/>
                <a:gd name="T42" fmla="*/ 411 w 461"/>
                <a:gd name="T43" fmla="*/ 101 h 664"/>
                <a:gd name="T44" fmla="*/ 380 w 461"/>
                <a:gd name="T45" fmla="*/ 61 h 664"/>
                <a:gd name="T46" fmla="*/ 345 w 461"/>
                <a:gd name="T47" fmla="*/ 30 h 664"/>
                <a:gd name="T48" fmla="*/ 324 w 461"/>
                <a:gd name="T49" fmla="*/ 15 h 664"/>
                <a:gd name="T50" fmla="*/ 304 w 461"/>
                <a:gd name="T51" fmla="*/ 10 h 664"/>
                <a:gd name="T52" fmla="*/ 279 w 461"/>
                <a:gd name="T53" fmla="*/ 5 h 664"/>
                <a:gd name="T54" fmla="*/ 258 w 461"/>
                <a:gd name="T55" fmla="*/ 0 h 664"/>
                <a:gd name="T56" fmla="*/ 258 w 461"/>
                <a:gd name="T57" fmla="*/ 0 h 664"/>
                <a:gd name="T58" fmla="*/ 233 w 461"/>
                <a:gd name="T59" fmla="*/ 5 h 664"/>
                <a:gd name="T60" fmla="*/ 213 w 461"/>
                <a:gd name="T61" fmla="*/ 10 h 664"/>
                <a:gd name="T62" fmla="*/ 187 w 461"/>
                <a:gd name="T63" fmla="*/ 15 h 664"/>
                <a:gd name="T64" fmla="*/ 167 w 461"/>
                <a:gd name="T65" fmla="*/ 30 h 664"/>
                <a:gd name="T66" fmla="*/ 126 w 461"/>
                <a:gd name="T67" fmla="*/ 61 h 664"/>
                <a:gd name="T68" fmla="*/ 86 w 461"/>
                <a:gd name="T69" fmla="*/ 106 h 664"/>
                <a:gd name="T70" fmla="*/ 55 w 461"/>
                <a:gd name="T71" fmla="*/ 157 h 664"/>
                <a:gd name="T72" fmla="*/ 30 w 461"/>
                <a:gd name="T73" fmla="*/ 218 h 664"/>
                <a:gd name="T74" fmla="*/ 10 w 461"/>
                <a:gd name="T75" fmla="*/ 284 h 664"/>
                <a:gd name="T76" fmla="*/ 0 w 461"/>
                <a:gd name="T77" fmla="*/ 355 h 664"/>
                <a:gd name="T78" fmla="*/ 0 w 461"/>
                <a:gd name="T79" fmla="*/ 355 h 664"/>
                <a:gd name="T80" fmla="*/ 0 w 461"/>
                <a:gd name="T81" fmla="*/ 401 h 664"/>
                <a:gd name="T82" fmla="*/ 5 w 461"/>
                <a:gd name="T83" fmla="*/ 446 h 664"/>
                <a:gd name="T84" fmla="*/ 10 w 461"/>
                <a:gd name="T85" fmla="*/ 492 h 664"/>
                <a:gd name="T86" fmla="*/ 20 w 461"/>
                <a:gd name="T87" fmla="*/ 527 h 664"/>
                <a:gd name="T88" fmla="*/ 35 w 461"/>
                <a:gd name="T89" fmla="*/ 568 h 664"/>
                <a:gd name="T90" fmla="*/ 50 w 461"/>
                <a:gd name="T91" fmla="*/ 598 h 664"/>
                <a:gd name="T92" fmla="*/ 71 w 461"/>
                <a:gd name="T93" fmla="*/ 629 h 664"/>
                <a:gd name="T94" fmla="*/ 91 w 461"/>
                <a:gd name="T95" fmla="*/ 654 h 664"/>
                <a:gd name="T96" fmla="*/ 91 w 461"/>
                <a:gd name="T97" fmla="*/ 65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1" h="664">
                  <a:moveTo>
                    <a:pt x="91" y="654"/>
                  </a:moveTo>
                  <a:lnTo>
                    <a:pt x="91" y="654"/>
                  </a:lnTo>
                  <a:lnTo>
                    <a:pt x="126" y="644"/>
                  </a:lnTo>
                  <a:lnTo>
                    <a:pt x="157" y="639"/>
                  </a:lnTo>
                  <a:lnTo>
                    <a:pt x="187" y="639"/>
                  </a:lnTo>
                  <a:lnTo>
                    <a:pt x="213" y="639"/>
                  </a:lnTo>
                  <a:lnTo>
                    <a:pt x="269" y="649"/>
                  </a:lnTo>
                  <a:lnTo>
                    <a:pt x="309" y="664"/>
                  </a:lnTo>
                  <a:lnTo>
                    <a:pt x="309" y="664"/>
                  </a:lnTo>
                  <a:lnTo>
                    <a:pt x="340" y="644"/>
                  </a:lnTo>
                  <a:lnTo>
                    <a:pt x="365" y="614"/>
                  </a:lnTo>
                  <a:lnTo>
                    <a:pt x="390" y="578"/>
                  </a:lnTo>
                  <a:lnTo>
                    <a:pt x="411" y="538"/>
                  </a:lnTo>
                  <a:lnTo>
                    <a:pt x="431" y="497"/>
                  </a:lnTo>
                  <a:lnTo>
                    <a:pt x="446" y="451"/>
                  </a:lnTo>
                  <a:lnTo>
                    <a:pt x="456" y="401"/>
                  </a:lnTo>
                  <a:lnTo>
                    <a:pt x="461" y="350"/>
                  </a:lnTo>
                  <a:lnTo>
                    <a:pt x="461" y="350"/>
                  </a:lnTo>
                  <a:lnTo>
                    <a:pt x="461" y="279"/>
                  </a:lnTo>
                  <a:lnTo>
                    <a:pt x="451" y="213"/>
                  </a:lnTo>
                  <a:lnTo>
                    <a:pt x="436" y="157"/>
                  </a:lnTo>
                  <a:lnTo>
                    <a:pt x="411" y="101"/>
                  </a:lnTo>
                  <a:lnTo>
                    <a:pt x="380" y="61"/>
                  </a:lnTo>
                  <a:lnTo>
                    <a:pt x="345" y="30"/>
                  </a:lnTo>
                  <a:lnTo>
                    <a:pt x="324" y="15"/>
                  </a:lnTo>
                  <a:lnTo>
                    <a:pt x="304" y="10"/>
                  </a:lnTo>
                  <a:lnTo>
                    <a:pt x="279" y="5"/>
                  </a:lnTo>
                  <a:lnTo>
                    <a:pt x="258" y="0"/>
                  </a:lnTo>
                  <a:lnTo>
                    <a:pt x="258" y="0"/>
                  </a:lnTo>
                  <a:lnTo>
                    <a:pt x="233" y="5"/>
                  </a:lnTo>
                  <a:lnTo>
                    <a:pt x="213" y="10"/>
                  </a:lnTo>
                  <a:lnTo>
                    <a:pt x="187" y="15"/>
                  </a:lnTo>
                  <a:lnTo>
                    <a:pt x="167" y="30"/>
                  </a:lnTo>
                  <a:lnTo>
                    <a:pt x="126" y="61"/>
                  </a:lnTo>
                  <a:lnTo>
                    <a:pt x="86" y="106"/>
                  </a:lnTo>
                  <a:lnTo>
                    <a:pt x="55" y="157"/>
                  </a:lnTo>
                  <a:lnTo>
                    <a:pt x="30" y="218"/>
                  </a:lnTo>
                  <a:lnTo>
                    <a:pt x="10" y="284"/>
                  </a:lnTo>
                  <a:lnTo>
                    <a:pt x="0" y="355"/>
                  </a:lnTo>
                  <a:lnTo>
                    <a:pt x="0" y="355"/>
                  </a:lnTo>
                  <a:lnTo>
                    <a:pt x="0" y="401"/>
                  </a:lnTo>
                  <a:lnTo>
                    <a:pt x="5" y="446"/>
                  </a:lnTo>
                  <a:lnTo>
                    <a:pt x="10" y="492"/>
                  </a:lnTo>
                  <a:lnTo>
                    <a:pt x="20" y="527"/>
                  </a:lnTo>
                  <a:lnTo>
                    <a:pt x="35" y="568"/>
                  </a:lnTo>
                  <a:lnTo>
                    <a:pt x="50" y="598"/>
                  </a:lnTo>
                  <a:lnTo>
                    <a:pt x="71" y="629"/>
                  </a:lnTo>
                  <a:lnTo>
                    <a:pt x="91" y="654"/>
                  </a:lnTo>
                  <a:lnTo>
                    <a:pt x="91" y="654"/>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8" name="Freeform 75"/>
            <p:cNvSpPr>
              <a:spLocks/>
            </p:cNvSpPr>
            <p:nvPr/>
          </p:nvSpPr>
          <p:spPr bwMode="auto">
            <a:xfrm>
              <a:off x="4354" y="924"/>
              <a:ext cx="396" cy="619"/>
            </a:xfrm>
            <a:custGeom>
              <a:avLst/>
              <a:gdLst>
                <a:gd name="T0" fmla="*/ 228 w 396"/>
                <a:gd name="T1" fmla="*/ 0 h 619"/>
                <a:gd name="T2" fmla="*/ 228 w 396"/>
                <a:gd name="T3" fmla="*/ 0 h 619"/>
                <a:gd name="T4" fmla="*/ 249 w 396"/>
                <a:gd name="T5" fmla="*/ 5 h 619"/>
                <a:gd name="T6" fmla="*/ 269 w 396"/>
                <a:gd name="T7" fmla="*/ 10 h 619"/>
                <a:gd name="T8" fmla="*/ 284 w 396"/>
                <a:gd name="T9" fmla="*/ 15 h 619"/>
                <a:gd name="T10" fmla="*/ 304 w 396"/>
                <a:gd name="T11" fmla="*/ 25 h 619"/>
                <a:gd name="T12" fmla="*/ 335 w 396"/>
                <a:gd name="T13" fmla="*/ 55 h 619"/>
                <a:gd name="T14" fmla="*/ 360 w 396"/>
                <a:gd name="T15" fmla="*/ 96 h 619"/>
                <a:gd name="T16" fmla="*/ 381 w 396"/>
                <a:gd name="T17" fmla="*/ 142 h 619"/>
                <a:gd name="T18" fmla="*/ 391 w 396"/>
                <a:gd name="T19" fmla="*/ 198 h 619"/>
                <a:gd name="T20" fmla="*/ 396 w 396"/>
                <a:gd name="T21" fmla="*/ 258 h 619"/>
                <a:gd name="T22" fmla="*/ 396 w 396"/>
                <a:gd name="T23" fmla="*/ 324 h 619"/>
                <a:gd name="T24" fmla="*/ 396 w 396"/>
                <a:gd name="T25" fmla="*/ 324 h 619"/>
                <a:gd name="T26" fmla="*/ 391 w 396"/>
                <a:gd name="T27" fmla="*/ 370 h 619"/>
                <a:gd name="T28" fmla="*/ 381 w 396"/>
                <a:gd name="T29" fmla="*/ 416 h 619"/>
                <a:gd name="T30" fmla="*/ 365 w 396"/>
                <a:gd name="T31" fmla="*/ 456 h 619"/>
                <a:gd name="T32" fmla="*/ 350 w 396"/>
                <a:gd name="T33" fmla="*/ 497 h 619"/>
                <a:gd name="T34" fmla="*/ 330 w 396"/>
                <a:gd name="T35" fmla="*/ 532 h 619"/>
                <a:gd name="T36" fmla="*/ 309 w 396"/>
                <a:gd name="T37" fmla="*/ 568 h 619"/>
                <a:gd name="T38" fmla="*/ 289 w 396"/>
                <a:gd name="T39" fmla="*/ 593 h 619"/>
                <a:gd name="T40" fmla="*/ 264 w 396"/>
                <a:gd name="T41" fmla="*/ 619 h 619"/>
                <a:gd name="T42" fmla="*/ 264 w 396"/>
                <a:gd name="T43" fmla="*/ 619 h 619"/>
                <a:gd name="T44" fmla="*/ 223 w 396"/>
                <a:gd name="T45" fmla="*/ 604 h 619"/>
                <a:gd name="T46" fmla="*/ 183 w 396"/>
                <a:gd name="T47" fmla="*/ 593 h 619"/>
                <a:gd name="T48" fmla="*/ 157 w 396"/>
                <a:gd name="T49" fmla="*/ 593 h 619"/>
                <a:gd name="T50" fmla="*/ 132 w 396"/>
                <a:gd name="T51" fmla="*/ 598 h 619"/>
                <a:gd name="T52" fmla="*/ 101 w 396"/>
                <a:gd name="T53" fmla="*/ 604 h 619"/>
                <a:gd name="T54" fmla="*/ 76 w 396"/>
                <a:gd name="T55" fmla="*/ 614 h 619"/>
                <a:gd name="T56" fmla="*/ 76 w 396"/>
                <a:gd name="T57" fmla="*/ 614 h 619"/>
                <a:gd name="T58" fmla="*/ 56 w 396"/>
                <a:gd name="T59" fmla="*/ 588 h 619"/>
                <a:gd name="T60" fmla="*/ 40 w 396"/>
                <a:gd name="T61" fmla="*/ 563 h 619"/>
                <a:gd name="T62" fmla="*/ 25 w 396"/>
                <a:gd name="T63" fmla="*/ 532 h 619"/>
                <a:gd name="T64" fmla="*/ 15 w 396"/>
                <a:gd name="T65" fmla="*/ 497 h 619"/>
                <a:gd name="T66" fmla="*/ 5 w 396"/>
                <a:gd name="T67" fmla="*/ 461 h 619"/>
                <a:gd name="T68" fmla="*/ 0 w 396"/>
                <a:gd name="T69" fmla="*/ 421 h 619"/>
                <a:gd name="T70" fmla="*/ 0 w 396"/>
                <a:gd name="T71" fmla="*/ 375 h 619"/>
                <a:gd name="T72" fmla="*/ 5 w 396"/>
                <a:gd name="T73" fmla="*/ 335 h 619"/>
                <a:gd name="T74" fmla="*/ 5 w 396"/>
                <a:gd name="T75" fmla="*/ 335 h 619"/>
                <a:gd name="T76" fmla="*/ 10 w 396"/>
                <a:gd name="T77" fmla="*/ 269 h 619"/>
                <a:gd name="T78" fmla="*/ 30 w 396"/>
                <a:gd name="T79" fmla="*/ 208 h 619"/>
                <a:gd name="T80" fmla="*/ 51 w 396"/>
                <a:gd name="T81" fmla="*/ 152 h 619"/>
                <a:gd name="T82" fmla="*/ 81 w 396"/>
                <a:gd name="T83" fmla="*/ 101 h 619"/>
                <a:gd name="T84" fmla="*/ 111 w 396"/>
                <a:gd name="T85" fmla="*/ 61 h 619"/>
                <a:gd name="T86" fmla="*/ 147 w 396"/>
                <a:gd name="T87" fmla="*/ 30 h 619"/>
                <a:gd name="T88" fmla="*/ 188 w 396"/>
                <a:gd name="T89" fmla="*/ 10 h 619"/>
                <a:gd name="T90" fmla="*/ 208 w 396"/>
                <a:gd name="T91" fmla="*/ 5 h 619"/>
                <a:gd name="T92" fmla="*/ 228 w 396"/>
                <a:gd name="T93" fmla="*/ 0 h 619"/>
                <a:gd name="T94" fmla="*/ 228 w 396"/>
                <a:gd name="T95"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6" h="619">
                  <a:moveTo>
                    <a:pt x="228" y="0"/>
                  </a:moveTo>
                  <a:lnTo>
                    <a:pt x="228" y="0"/>
                  </a:lnTo>
                  <a:lnTo>
                    <a:pt x="249" y="5"/>
                  </a:lnTo>
                  <a:lnTo>
                    <a:pt x="269" y="10"/>
                  </a:lnTo>
                  <a:lnTo>
                    <a:pt x="284" y="15"/>
                  </a:lnTo>
                  <a:lnTo>
                    <a:pt x="304" y="25"/>
                  </a:lnTo>
                  <a:lnTo>
                    <a:pt x="335" y="55"/>
                  </a:lnTo>
                  <a:lnTo>
                    <a:pt x="360" y="96"/>
                  </a:lnTo>
                  <a:lnTo>
                    <a:pt x="381" y="142"/>
                  </a:lnTo>
                  <a:lnTo>
                    <a:pt x="391" y="198"/>
                  </a:lnTo>
                  <a:lnTo>
                    <a:pt x="396" y="258"/>
                  </a:lnTo>
                  <a:lnTo>
                    <a:pt x="396" y="324"/>
                  </a:lnTo>
                  <a:lnTo>
                    <a:pt x="396" y="324"/>
                  </a:lnTo>
                  <a:lnTo>
                    <a:pt x="391" y="370"/>
                  </a:lnTo>
                  <a:lnTo>
                    <a:pt x="381" y="416"/>
                  </a:lnTo>
                  <a:lnTo>
                    <a:pt x="365" y="456"/>
                  </a:lnTo>
                  <a:lnTo>
                    <a:pt x="350" y="497"/>
                  </a:lnTo>
                  <a:lnTo>
                    <a:pt x="330" y="532"/>
                  </a:lnTo>
                  <a:lnTo>
                    <a:pt x="309" y="568"/>
                  </a:lnTo>
                  <a:lnTo>
                    <a:pt x="289" y="593"/>
                  </a:lnTo>
                  <a:lnTo>
                    <a:pt x="264" y="619"/>
                  </a:lnTo>
                  <a:lnTo>
                    <a:pt x="264" y="619"/>
                  </a:lnTo>
                  <a:lnTo>
                    <a:pt x="223" y="604"/>
                  </a:lnTo>
                  <a:lnTo>
                    <a:pt x="183" y="593"/>
                  </a:lnTo>
                  <a:lnTo>
                    <a:pt x="157" y="593"/>
                  </a:lnTo>
                  <a:lnTo>
                    <a:pt x="132" y="598"/>
                  </a:lnTo>
                  <a:lnTo>
                    <a:pt x="101" y="604"/>
                  </a:lnTo>
                  <a:lnTo>
                    <a:pt x="76" y="614"/>
                  </a:lnTo>
                  <a:lnTo>
                    <a:pt x="76" y="614"/>
                  </a:lnTo>
                  <a:lnTo>
                    <a:pt x="56" y="588"/>
                  </a:lnTo>
                  <a:lnTo>
                    <a:pt x="40" y="563"/>
                  </a:lnTo>
                  <a:lnTo>
                    <a:pt x="25" y="532"/>
                  </a:lnTo>
                  <a:lnTo>
                    <a:pt x="15" y="497"/>
                  </a:lnTo>
                  <a:lnTo>
                    <a:pt x="5" y="461"/>
                  </a:lnTo>
                  <a:lnTo>
                    <a:pt x="0" y="421"/>
                  </a:lnTo>
                  <a:lnTo>
                    <a:pt x="0" y="375"/>
                  </a:lnTo>
                  <a:lnTo>
                    <a:pt x="5" y="335"/>
                  </a:lnTo>
                  <a:lnTo>
                    <a:pt x="5" y="335"/>
                  </a:lnTo>
                  <a:lnTo>
                    <a:pt x="10" y="269"/>
                  </a:lnTo>
                  <a:lnTo>
                    <a:pt x="30" y="208"/>
                  </a:lnTo>
                  <a:lnTo>
                    <a:pt x="51" y="152"/>
                  </a:lnTo>
                  <a:lnTo>
                    <a:pt x="81" y="101"/>
                  </a:lnTo>
                  <a:lnTo>
                    <a:pt x="111" y="61"/>
                  </a:lnTo>
                  <a:lnTo>
                    <a:pt x="147" y="30"/>
                  </a:lnTo>
                  <a:lnTo>
                    <a:pt x="188" y="10"/>
                  </a:lnTo>
                  <a:lnTo>
                    <a:pt x="208" y="5"/>
                  </a:lnTo>
                  <a:lnTo>
                    <a:pt x="228" y="0"/>
                  </a:lnTo>
                  <a:lnTo>
                    <a:pt x="228" y="0"/>
                  </a:lnTo>
                  <a:close/>
                </a:path>
              </a:pathLst>
            </a:custGeom>
            <a:gradFill flip="none" rotWithShape="1">
              <a:gsLst>
                <a:gs pos="0">
                  <a:srgbClr val="FF7300">
                    <a:shade val="30000"/>
                    <a:satMod val="115000"/>
                  </a:srgbClr>
                </a:gs>
                <a:gs pos="50000">
                  <a:srgbClr val="FF7300">
                    <a:shade val="67500"/>
                    <a:satMod val="115000"/>
                  </a:srgbClr>
                </a:gs>
                <a:gs pos="100000">
                  <a:srgbClr val="FF7300">
                    <a:shade val="100000"/>
                    <a:satMod val="115000"/>
                  </a:srgbClr>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9" name="Freeform 76"/>
            <p:cNvSpPr>
              <a:spLocks/>
            </p:cNvSpPr>
            <p:nvPr/>
          </p:nvSpPr>
          <p:spPr bwMode="auto">
            <a:xfrm>
              <a:off x="4379" y="959"/>
              <a:ext cx="345" cy="574"/>
            </a:xfrm>
            <a:custGeom>
              <a:avLst/>
              <a:gdLst>
                <a:gd name="T0" fmla="*/ 208 w 345"/>
                <a:gd name="T1" fmla="*/ 0 h 574"/>
                <a:gd name="T2" fmla="*/ 208 w 345"/>
                <a:gd name="T3" fmla="*/ 0 h 574"/>
                <a:gd name="T4" fmla="*/ 224 w 345"/>
                <a:gd name="T5" fmla="*/ 5 h 574"/>
                <a:gd name="T6" fmla="*/ 244 w 345"/>
                <a:gd name="T7" fmla="*/ 10 h 574"/>
                <a:gd name="T8" fmla="*/ 269 w 345"/>
                <a:gd name="T9" fmla="*/ 31 h 574"/>
                <a:gd name="T10" fmla="*/ 295 w 345"/>
                <a:gd name="T11" fmla="*/ 61 h 574"/>
                <a:gd name="T12" fmla="*/ 320 w 345"/>
                <a:gd name="T13" fmla="*/ 102 h 574"/>
                <a:gd name="T14" fmla="*/ 335 w 345"/>
                <a:gd name="T15" fmla="*/ 147 h 574"/>
                <a:gd name="T16" fmla="*/ 345 w 345"/>
                <a:gd name="T17" fmla="*/ 198 h 574"/>
                <a:gd name="T18" fmla="*/ 345 w 345"/>
                <a:gd name="T19" fmla="*/ 254 h 574"/>
                <a:gd name="T20" fmla="*/ 345 w 345"/>
                <a:gd name="T21" fmla="*/ 310 h 574"/>
                <a:gd name="T22" fmla="*/ 345 w 345"/>
                <a:gd name="T23" fmla="*/ 310 h 574"/>
                <a:gd name="T24" fmla="*/ 335 w 345"/>
                <a:gd name="T25" fmla="*/ 355 h 574"/>
                <a:gd name="T26" fmla="*/ 325 w 345"/>
                <a:gd name="T27" fmla="*/ 396 h 574"/>
                <a:gd name="T28" fmla="*/ 310 w 345"/>
                <a:gd name="T29" fmla="*/ 437 h 574"/>
                <a:gd name="T30" fmla="*/ 295 w 345"/>
                <a:gd name="T31" fmla="*/ 472 h 574"/>
                <a:gd name="T32" fmla="*/ 274 w 345"/>
                <a:gd name="T33" fmla="*/ 503 h 574"/>
                <a:gd name="T34" fmla="*/ 254 w 345"/>
                <a:gd name="T35" fmla="*/ 533 h 574"/>
                <a:gd name="T36" fmla="*/ 234 w 345"/>
                <a:gd name="T37" fmla="*/ 553 h 574"/>
                <a:gd name="T38" fmla="*/ 208 w 345"/>
                <a:gd name="T39" fmla="*/ 574 h 574"/>
                <a:gd name="T40" fmla="*/ 208 w 345"/>
                <a:gd name="T41" fmla="*/ 574 h 574"/>
                <a:gd name="T42" fmla="*/ 178 w 345"/>
                <a:gd name="T43" fmla="*/ 563 h 574"/>
                <a:gd name="T44" fmla="*/ 147 w 345"/>
                <a:gd name="T45" fmla="*/ 558 h 574"/>
                <a:gd name="T46" fmla="*/ 117 w 345"/>
                <a:gd name="T47" fmla="*/ 558 h 574"/>
                <a:gd name="T48" fmla="*/ 81 w 345"/>
                <a:gd name="T49" fmla="*/ 563 h 574"/>
                <a:gd name="T50" fmla="*/ 81 w 345"/>
                <a:gd name="T51" fmla="*/ 563 h 574"/>
                <a:gd name="T52" fmla="*/ 61 w 345"/>
                <a:gd name="T53" fmla="*/ 543 h 574"/>
                <a:gd name="T54" fmla="*/ 41 w 345"/>
                <a:gd name="T55" fmla="*/ 518 h 574"/>
                <a:gd name="T56" fmla="*/ 26 w 345"/>
                <a:gd name="T57" fmla="*/ 487 h 574"/>
                <a:gd name="T58" fmla="*/ 15 w 345"/>
                <a:gd name="T59" fmla="*/ 452 h 574"/>
                <a:gd name="T60" fmla="*/ 5 w 345"/>
                <a:gd name="T61" fmla="*/ 411 h 574"/>
                <a:gd name="T62" fmla="*/ 0 w 345"/>
                <a:gd name="T63" fmla="*/ 371 h 574"/>
                <a:gd name="T64" fmla="*/ 0 w 345"/>
                <a:gd name="T65" fmla="*/ 325 h 574"/>
                <a:gd name="T66" fmla="*/ 0 w 345"/>
                <a:gd name="T67" fmla="*/ 279 h 574"/>
                <a:gd name="T68" fmla="*/ 0 w 345"/>
                <a:gd name="T69" fmla="*/ 279 h 574"/>
                <a:gd name="T70" fmla="*/ 15 w 345"/>
                <a:gd name="T71" fmla="*/ 218 h 574"/>
                <a:gd name="T72" fmla="*/ 31 w 345"/>
                <a:gd name="T73" fmla="*/ 168 h 574"/>
                <a:gd name="T74" fmla="*/ 51 w 345"/>
                <a:gd name="T75" fmla="*/ 117 h 574"/>
                <a:gd name="T76" fmla="*/ 76 w 345"/>
                <a:gd name="T77" fmla="*/ 76 h 574"/>
                <a:gd name="T78" fmla="*/ 107 w 345"/>
                <a:gd name="T79" fmla="*/ 41 h 574"/>
                <a:gd name="T80" fmla="*/ 137 w 345"/>
                <a:gd name="T81" fmla="*/ 20 h 574"/>
                <a:gd name="T82" fmla="*/ 173 w 345"/>
                <a:gd name="T83" fmla="*/ 5 h 574"/>
                <a:gd name="T84" fmla="*/ 208 w 345"/>
                <a:gd name="T85" fmla="*/ 0 h 574"/>
                <a:gd name="T86" fmla="*/ 208 w 345"/>
                <a:gd name="T87"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5" h="574">
                  <a:moveTo>
                    <a:pt x="208" y="0"/>
                  </a:moveTo>
                  <a:lnTo>
                    <a:pt x="208" y="0"/>
                  </a:lnTo>
                  <a:lnTo>
                    <a:pt x="224" y="5"/>
                  </a:lnTo>
                  <a:lnTo>
                    <a:pt x="244" y="10"/>
                  </a:lnTo>
                  <a:lnTo>
                    <a:pt x="269" y="31"/>
                  </a:lnTo>
                  <a:lnTo>
                    <a:pt x="295" y="61"/>
                  </a:lnTo>
                  <a:lnTo>
                    <a:pt x="320" y="102"/>
                  </a:lnTo>
                  <a:lnTo>
                    <a:pt x="335" y="147"/>
                  </a:lnTo>
                  <a:lnTo>
                    <a:pt x="345" y="198"/>
                  </a:lnTo>
                  <a:lnTo>
                    <a:pt x="345" y="254"/>
                  </a:lnTo>
                  <a:lnTo>
                    <a:pt x="345" y="310"/>
                  </a:lnTo>
                  <a:lnTo>
                    <a:pt x="345" y="310"/>
                  </a:lnTo>
                  <a:lnTo>
                    <a:pt x="335" y="355"/>
                  </a:lnTo>
                  <a:lnTo>
                    <a:pt x="325" y="396"/>
                  </a:lnTo>
                  <a:lnTo>
                    <a:pt x="310" y="437"/>
                  </a:lnTo>
                  <a:lnTo>
                    <a:pt x="295" y="472"/>
                  </a:lnTo>
                  <a:lnTo>
                    <a:pt x="274" y="503"/>
                  </a:lnTo>
                  <a:lnTo>
                    <a:pt x="254" y="533"/>
                  </a:lnTo>
                  <a:lnTo>
                    <a:pt x="234" y="553"/>
                  </a:lnTo>
                  <a:lnTo>
                    <a:pt x="208" y="574"/>
                  </a:lnTo>
                  <a:lnTo>
                    <a:pt x="208" y="574"/>
                  </a:lnTo>
                  <a:lnTo>
                    <a:pt x="178" y="563"/>
                  </a:lnTo>
                  <a:lnTo>
                    <a:pt x="147" y="558"/>
                  </a:lnTo>
                  <a:lnTo>
                    <a:pt x="117" y="558"/>
                  </a:lnTo>
                  <a:lnTo>
                    <a:pt x="81" y="563"/>
                  </a:lnTo>
                  <a:lnTo>
                    <a:pt x="81" y="563"/>
                  </a:lnTo>
                  <a:lnTo>
                    <a:pt x="61" y="543"/>
                  </a:lnTo>
                  <a:lnTo>
                    <a:pt x="41" y="518"/>
                  </a:lnTo>
                  <a:lnTo>
                    <a:pt x="26" y="487"/>
                  </a:lnTo>
                  <a:lnTo>
                    <a:pt x="15" y="452"/>
                  </a:lnTo>
                  <a:lnTo>
                    <a:pt x="5" y="411"/>
                  </a:lnTo>
                  <a:lnTo>
                    <a:pt x="0" y="371"/>
                  </a:lnTo>
                  <a:lnTo>
                    <a:pt x="0" y="325"/>
                  </a:lnTo>
                  <a:lnTo>
                    <a:pt x="0" y="279"/>
                  </a:lnTo>
                  <a:lnTo>
                    <a:pt x="0" y="279"/>
                  </a:lnTo>
                  <a:lnTo>
                    <a:pt x="15" y="218"/>
                  </a:lnTo>
                  <a:lnTo>
                    <a:pt x="31" y="168"/>
                  </a:lnTo>
                  <a:lnTo>
                    <a:pt x="51" y="117"/>
                  </a:lnTo>
                  <a:lnTo>
                    <a:pt x="76" y="76"/>
                  </a:lnTo>
                  <a:lnTo>
                    <a:pt x="107" y="41"/>
                  </a:lnTo>
                  <a:lnTo>
                    <a:pt x="137" y="20"/>
                  </a:lnTo>
                  <a:lnTo>
                    <a:pt x="173" y="5"/>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60" name="Freeform 77"/>
            <p:cNvSpPr>
              <a:spLocks/>
            </p:cNvSpPr>
            <p:nvPr/>
          </p:nvSpPr>
          <p:spPr bwMode="auto">
            <a:xfrm>
              <a:off x="4379" y="959"/>
              <a:ext cx="345" cy="325"/>
            </a:xfrm>
            <a:custGeom>
              <a:avLst/>
              <a:gdLst>
                <a:gd name="T0" fmla="*/ 203 w 345"/>
                <a:gd name="T1" fmla="*/ 51 h 325"/>
                <a:gd name="T2" fmla="*/ 203 w 345"/>
                <a:gd name="T3" fmla="*/ 51 h 325"/>
                <a:gd name="T4" fmla="*/ 168 w 345"/>
                <a:gd name="T5" fmla="*/ 56 h 325"/>
                <a:gd name="T6" fmla="*/ 137 w 345"/>
                <a:gd name="T7" fmla="*/ 71 h 325"/>
                <a:gd name="T8" fmla="*/ 107 w 345"/>
                <a:gd name="T9" fmla="*/ 91 h 325"/>
                <a:gd name="T10" fmla="*/ 76 w 345"/>
                <a:gd name="T11" fmla="*/ 122 h 325"/>
                <a:gd name="T12" fmla="*/ 51 w 345"/>
                <a:gd name="T13" fmla="*/ 163 h 325"/>
                <a:gd name="T14" fmla="*/ 31 w 345"/>
                <a:gd name="T15" fmla="*/ 208 h 325"/>
                <a:gd name="T16" fmla="*/ 10 w 345"/>
                <a:gd name="T17" fmla="*/ 259 h 325"/>
                <a:gd name="T18" fmla="*/ 0 w 345"/>
                <a:gd name="T19" fmla="*/ 315 h 325"/>
                <a:gd name="T20" fmla="*/ 0 w 345"/>
                <a:gd name="T21" fmla="*/ 315 h 325"/>
                <a:gd name="T22" fmla="*/ 0 w 345"/>
                <a:gd name="T23" fmla="*/ 279 h 325"/>
                <a:gd name="T24" fmla="*/ 0 w 345"/>
                <a:gd name="T25" fmla="*/ 279 h 325"/>
                <a:gd name="T26" fmla="*/ 15 w 345"/>
                <a:gd name="T27" fmla="*/ 218 h 325"/>
                <a:gd name="T28" fmla="*/ 31 w 345"/>
                <a:gd name="T29" fmla="*/ 168 h 325"/>
                <a:gd name="T30" fmla="*/ 51 w 345"/>
                <a:gd name="T31" fmla="*/ 117 h 325"/>
                <a:gd name="T32" fmla="*/ 76 w 345"/>
                <a:gd name="T33" fmla="*/ 76 h 325"/>
                <a:gd name="T34" fmla="*/ 107 w 345"/>
                <a:gd name="T35" fmla="*/ 41 h 325"/>
                <a:gd name="T36" fmla="*/ 137 w 345"/>
                <a:gd name="T37" fmla="*/ 20 h 325"/>
                <a:gd name="T38" fmla="*/ 173 w 345"/>
                <a:gd name="T39" fmla="*/ 5 h 325"/>
                <a:gd name="T40" fmla="*/ 208 w 345"/>
                <a:gd name="T41" fmla="*/ 0 h 325"/>
                <a:gd name="T42" fmla="*/ 208 w 345"/>
                <a:gd name="T43" fmla="*/ 0 h 325"/>
                <a:gd name="T44" fmla="*/ 224 w 345"/>
                <a:gd name="T45" fmla="*/ 5 h 325"/>
                <a:gd name="T46" fmla="*/ 244 w 345"/>
                <a:gd name="T47" fmla="*/ 10 h 325"/>
                <a:gd name="T48" fmla="*/ 269 w 345"/>
                <a:gd name="T49" fmla="*/ 31 h 325"/>
                <a:gd name="T50" fmla="*/ 295 w 345"/>
                <a:gd name="T51" fmla="*/ 61 h 325"/>
                <a:gd name="T52" fmla="*/ 320 w 345"/>
                <a:gd name="T53" fmla="*/ 102 h 325"/>
                <a:gd name="T54" fmla="*/ 335 w 345"/>
                <a:gd name="T55" fmla="*/ 147 h 325"/>
                <a:gd name="T56" fmla="*/ 345 w 345"/>
                <a:gd name="T57" fmla="*/ 198 h 325"/>
                <a:gd name="T58" fmla="*/ 345 w 345"/>
                <a:gd name="T59" fmla="*/ 254 h 325"/>
                <a:gd name="T60" fmla="*/ 345 w 345"/>
                <a:gd name="T61" fmla="*/ 310 h 325"/>
                <a:gd name="T62" fmla="*/ 345 w 345"/>
                <a:gd name="T63" fmla="*/ 310 h 325"/>
                <a:gd name="T64" fmla="*/ 340 w 345"/>
                <a:gd name="T65" fmla="*/ 325 h 325"/>
                <a:gd name="T66" fmla="*/ 340 w 345"/>
                <a:gd name="T67" fmla="*/ 325 h 325"/>
                <a:gd name="T68" fmla="*/ 340 w 345"/>
                <a:gd name="T69" fmla="*/ 274 h 325"/>
                <a:gd name="T70" fmla="*/ 335 w 345"/>
                <a:gd name="T71" fmla="*/ 223 h 325"/>
                <a:gd name="T72" fmla="*/ 325 w 345"/>
                <a:gd name="T73" fmla="*/ 178 h 325"/>
                <a:gd name="T74" fmla="*/ 305 w 345"/>
                <a:gd name="T75" fmla="*/ 137 h 325"/>
                <a:gd name="T76" fmla="*/ 284 w 345"/>
                <a:gd name="T77" fmla="*/ 107 h 325"/>
                <a:gd name="T78" fmla="*/ 264 w 345"/>
                <a:gd name="T79" fmla="*/ 81 h 325"/>
                <a:gd name="T80" fmla="*/ 234 w 345"/>
                <a:gd name="T81" fmla="*/ 61 h 325"/>
                <a:gd name="T82" fmla="*/ 203 w 345"/>
                <a:gd name="T83" fmla="*/ 51 h 325"/>
                <a:gd name="T84" fmla="*/ 203 w 345"/>
                <a:gd name="T85" fmla="*/ 5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5" h="325">
                  <a:moveTo>
                    <a:pt x="203" y="51"/>
                  </a:moveTo>
                  <a:lnTo>
                    <a:pt x="203" y="51"/>
                  </a:lnTo>
                  <a:lnTo>
                    <a:pt x="168" y="56"/>
                  </a:lnTo>
                  <a:lnTo>
                    <a:pt x="137" y="71"/>
                  </a:lnTo>
                  <a:lnTo>
                    <a:pt x="107" y="91"/>
                  </a:lnTo>
                  <a:lnTo>
                    <a:pt x="76" y="122"/>
                  </a:lnTo>
                  <a:lnTo>
                    <a:pt x="51" y="163"/>
                  </a:lnTo>
                  <a:lnTo>
                    <a:pt x="31" y="208"/>
                  </a:lnTo>
                  <a:lnTo>
                    <a:pt x="10" y="259"/>
                  </a:lnTo>
                  <a:lnTo>
                    <a:pt x="0" y="315"/>
                  </a:lnTo>
                  <a:lnTo>
                    <a:pt x="0" y="315"/>
                  </a:lnTo>
                  <a:lnTo>
                    <a:pt x="0" y="279"/>
                  </a:lnTo>
                  <a:lnTo>
                    <a:pt x="0" y="279"/>
                  </a:lnTo>
                  <a:lnTo>
                    <a:pt x="15" y="218"/>
                  </a:lnTo>
                  <a:lnTo>
                    <a:pt x="31" y="168"/>
                  </a:lnTo>
                  <a:lnTo>
                    <a:pt x="51" y="117"/>
                  </a:lnTo>
                  <a:lnTo>
                    <a:pt x="76" y="76"/>
                  </a:lnTo>
                  <a:lnTo>
                    <a:pt x="107" y="41"/>
                  </a:lnTo>
                  <a:lnTo>
                    <a:pt x="137" y="20"/>
                  </a:lnTo>
                  <a:lnTo>
                    <a:pt x="173" y="5"/>
                  </a:lnTo>
                  <a:lnTo>
                    <a:pt x="208" y="0"/>
                  </a:lnTo>
                  <a:lnTo>
                    <a:pt x="208" y="0"/>
                  </a:lnTo>
                  <a:lnTo>
                    <a:pt x="224" y="5"/>
                  </a:lnTo>
                  <a:lnTo>
                    <a:pt x="244" y="10"/>
                  </a:lnTo>
                  <a:lnTo>
                    <a:pt x="269" y="31"/>
                  </a:lnTo>
                  <a:lnTo>
                    <a:pt x="295" y="61"/>
                  </a:lnTo>
                  <a:lnTo>
                    <a:pt x="320" y="102"/>
                  </a:lnTo>
                  <a:lnTo>
                    <a:pt x="335" y="147"/>
                  </a:lnTo>
                  <a:lnTo>
                    <a:pt x="345" y="198"/>
                  </a:lnTo>
                  <a:lnTo>
                    <a:pt x="345" y="254"/>
                  </a:lnTo>
                  <a:lnTo>
                    <a:pt x="345" y="310"/>
                  </a:lnTo>
                  <a:lnTo>
                    <a:pt x="345" y="310"/>
                  </a:lnTo>
                  <a:lnTo>
                    <a:pt x="340" y="325"/>
                  </a:lnTo>
                  <a:lnTo>
                    <a:pt x="340" y="325"/>
                  </a:lnTo>
                  <a:lnTo>
                    <a:pt x="340" y="274"/>
                  </a:lnTo>
                  <a:lnTo>
                    <a:pt x="335" y="223"/>
                  </a:lnTo>
                  <a:lnTo>
                    <a:pt x="325" y="178"/>
                  </a:lnTo>
                  <a:lnTo>
                    <a:pt x="305" y="137"/>
                  </a:lnTo>
                  <a:lnTo>
                    <a:pt x="284" y="107"/>
                  </a:lnTo>
                  <a:lnTo>
                    <a:pt x="264" y="81"/>
                  </a:lnTo>
                  <a:lnTo>
                    <a:pt x="234" y="61"/>
                  </a:lnTo>
                  <a:lnTo>
                    <a:pt x="203" y="51"/>
                  </a:lnTo>
                  <a:lnTo>
                    <a:pt x="203" y="5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61" name="Freeform 78"/>
            <p:cNvSpPr>
              <a:spLocks/>
            </p:cNvSpPr>
            <p:nvPr/>
          </p:nvSpPr>
          <p:spPr bwMode="auto">
            <a:xfrm>
              <a:off x="4394" y="1193"/>
              <a:ext cx="224" cy="299"/>
            </a:xfrm>
            <a:custGeom>
              <a:avLst/>
              <a:gdLst>
                <a:gd name="T0" fmla="*/ 0 w 224"/>
                <a:gd name="T1" fmla="*/ 142 h 299"/>
                <a:gd name="T2" fmla="*/ 0 w 224"/>
                <a:gd name="T3" fmla="*/ 142 h 299"/>
                <a:gd name="T4" fmla="*/ 0 w 224"/>
                <a:gd name="T5" fmla="*/ 172 h 299"/>
                <a:gd name="T6" fmla="*/ 5 w 224"/>
                <a:gd name="T7" fmla="*/ 198 h 299"/>
                <a:gd name="T8" fmla="*/ 11 w 224"/>
                <a:gd name="T9" fmla="*/ 223 h 299"/>
                <a:gd name="T10" fmla="*/ 26 w 224"/>
                <a:gd name="T11" fmla="*/ 248 h 299"/>
                <a:gd name="T12" fmla="*/ 41 w 224"/>
                <a:gd name="T13" fmla="*/ 269 h 299"/>
                <a:gd name="T14" fmla="*/ 56 w 224"/>
                <a:gd name="T15" fmla="*/ 284 h 299"/>
                <a:gd name="T16" fmla="*/ 77 w 224"/>
                <a:gd name="T17" fmla="*/ 294 h 299"/>
                <a:gd name="T18" fmla="*/ 102 w 224"/>
                <a:gd name="T19" fmla="*/ 299 h 299"/>
                <a:gd name="T20" fmla="*/ 102 w 224"/>
                <a:gd name="T21" fmla="*/ 299 h 299"/>
                <a:gd name="T22" fmla="*/ 122 w 224"/>
                <a:gd name="T23" fmla="*/ 294 h 299"/>
                <a:gd name="T24" fmla="*/ 143 w 224"/>
                <a:gd name="T25" fmla="*/ 289 h 299"/>
                <a:gd name="T26" fmla="*/ 163 w 224"/>
                <a:gd name="T27" fmla="*/ 274 h 299"/>
                <a:gd name="T28" fmla="*/ 183 w 224"/>
                <a:gd name="T29" fmla="*/ 258 h 299"/>
                <a:gd name="T30" fmla="*/ 198 w 224"/>
                <a:gd name="T31" fmla="*/ 238 h 299"/>
                <a:gd name="T32" fmla="*/ 209 w 224"/>
                <a:gd name="T33" fmla="*/ 213 h 299"/>
                <a:gd name="T34" fmla="*/ 219 w 224"/>
                <a:gd name="T35" fmla="*/ 187 h 299"/>
                <a:gd name="T36" fmla="*/ 224 w 224"/>
                <a:gd name="T37" fmla="*/ 157 h 299"/>
                <a:gd name="T38" fmla="*/ 224 w 224"/>
                <a:gd name="T39" fmla="*/ 157 h 299"/>
                <a:gd name="T40" fmla="*/ 224 w 224"/>
                <a:gd name="T41" fmla="*/ 126 h 299"/>
                <a:gd name="T42" fmla="*/ 219 w 224"/>
                <a:gd name="T43" fmla="*/ 96 h 299"/>
                <a:gd name="T44" fmla="*/ 209 w 224"/>
                <a:gd name="T45" fmla="*/ 71 h 299"/>
                <a:gd name="T46" fmla="*/ 198 w 224"/>
                <a:gd name="T47" fmla="*/ 45 h 299"/>
                <a:gd name="T48" fmla="*/ 183 w 224"/>
                <a:gd name="T49" fmla="*/ 30 h 299"/>
                <a:gd name="T50" fmla="*/ 163 w 224"/>
                <a:gd name="T51" fmla="*/ 15 h 299"/>
                <a:gd name="T52" fmla="*/ 143 w 224"/>
                <a:gd name="T53" fmla="*/ 5 h 299"/>
                <a:gd name="T54" fmla="*/ 122 w 224"/>
                <a:gd name="T55" fmla="*/ 0 h 299"/>
                <a:gd name="T56" fmla="*/ 122 w 224"/>
                <a:gd name="T57" fmla="*/ 0 h 299"/>
                <a:gd name="T58" fmla="*/ 97 w 224"/>
                <a:gd name="T59" fmla="*/ 0 h 299"/>
                <a:gd name="T60" fmla="*/ 77 w 224"/>
                <a:gd name="T61" fmla="*/ 5 h 299"/>
                <a:gd name="T62" fmla="*/ 56 w 224"/>
                <a:gd name="T63" fmla="*/ 20 h 299"/>
                <a:gd name="T64" fmla="*/ 41 w 224"/>
                <a:gd name="T65" fmla="*/ 35 h 299"/>
                <a:gd name="T66" fmla="*/ 26 w 224"/>
                <a:gd name="T67" fmla="*/ 55 h 299"/>
                <a:gd name="T68" fmla="*/ 11 w 224"/>
                <a:gd name="T69" fmla="*/ 81 h 299"/>
                <a:gd name="T70" fmla="*/ 5 w 224"/>
                <a:gd name="T71" fmla="*/ 111 h 299"/>
                <a:gd name="T72" fmla="*/ 0 w 224"/>
                <a:gd name="T73" fmla="*/ 142 h 299"/>
                <a:gd name="T74" fmla="*/ 0 w 224"/>
                <a:gd name="T75" fmla="*/ 142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4" h="299">
                  <a:moveTo>
                    <a:pt x="0" y="142"/>
                  </a:moveTo>
                  <a:lnTo>
                    <a:pt x="0" y="142"/>
                  </a:lnTo>
                  <a:lnTo>
                    <a:pt x="0" y="172"/>
                  </a:lnTo>
                  <a:lnTo>
                    <a:pt x="5" y="198"/>
                  </a:lnTo>
                  <a:lnTo>
                    <a:pt x="11" y="223"/>
                  </a:lnTo>
                  <a:lnTo>
                    <a:pt x="26" y="248"/>
                  </a:lnTo>
                  <a:lnTo>
                    <a:pt x="41" y="269"/>
                  </a:lnTo>
                  <a:lnTo>
                    <a:pt x="56" y="284"/>
                  </a:lnTo>
                  <a:lnTo>
                    <a:pt x="77" y="294"/>
                  </a:lnTo>
                  <a:lnTo>
                    <a:pt x="102" y="299"/>
                  </a:lnTo>
                  <a:lnTo>
                    <a:pt x="102" y="299"/>
                  </a:lnTo>
                  <a:lnTo>
                    <a:pt x="122" y="294"/>
                  </a:lnTo>
                  <a:lnTo>
                    <a:pt x="143" y="289"/>
                  </a:lnTo>
                  <a:lnTo>
                    <a:pt x="163" y="274"/>
                  </a:lnTo>
                  <a:lnTo>
                    <a:pt x="183" y="258"/>
                  </a:lnTo>
                  <a:lnTo>
                    <a:pt x="198" y="238"/>
                  </a:lnTo>
                  <a:lnTo>
                    <a:pt x="209" y="213"/>
                  </a:lnTo>
                  <a:lnTo>
                    <a:pt x="219" y="187"/>
                  </a:lnTo>
                  <a:lnTo>
                    <a:pt x="224" y="157"/>
                  </a:lnTo>
                  <a:lnTo>
                    <a:pt x="224" y="157"/>
                  </a:lnTo>
                  <a:lnTo>
                    <a:pt x="224" y="126"/>
                  </a:lnTo>
                  <a:lnTo>
                    <a:pt x="219" y="96"/>
                  </a:lnTo>
                  <a:lnTo>
                    <a:pt x="209" y="71"/>
                  </a:lnTo>
                  <a:lnTo>
                    <a:pt x="198" y="45"/>
                  </a:lnTo>
                  <a:lnTo>
                    <a:pt x="183" y="30"/>
                  </a:lnTo>
                  <a:lnTo>
                    <a:pt x="163" y="15"/>
                  </a:lnTo>
                  <a:lnTo>
                    <a:pt x="143" y="5"/>
                  </a:lnTo>
                  <a:lnTo>
                    <a:pt x="122" y="0"/>
                  </a:lnTo>
                  <a:lnTo>
                    <a:pt x="122" y="0"/>
                  </a:lnTo>
                  <a:lnTo>
                    <a:pt x="97" y="0"/>
                  </a:lnTo>
                  <a:lnTo>
                    <a:pt x="77" y="5"/>
                  </a:lnTo>
                  <a:lnTo>
                    <a:pt x="56" y="20"/>
                  </a:lnTo>
                  <a:lnTo>
                    <a:pt x="41" y="35"/>
                  </a:lnTo>
                  <a:lnTo>
                    <a:pt x="26" y="55"/>
                  </a:lnTo>
                  <a:lnTo>
                    <a:pt x="11" y="81"/>
                  </a:lnTo>
                  <a:lnTo>
                    <a:pt x="5" y="111"/>
                  </a:lnTo>
                  <a:lnTo>
                    <a:pt x="0" y="142"/>
                  </a:lnTo>
                  <a:lnTo>
                    <a:pt x="0" y="142"/>
                  </a:lnTo>
                  <a:close/>
                </a:path>
              </a:pathLst>
            </a:custGeom>
            <a:solidFill>
              <a:srgbClr val="116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62" name="Freeform 79"/>
            <p:cNvSpPr>
              <a:spLocks/>
            </p:cNvSpPr>
            <p:nvPr/>
          </p:nvSpPr>
          <p:spPr bwMode="auto">
            <a:xfrm>
              <a:off x="4415" y="1223"/>
              <a:ext cx="177" cy="239"/>
            </a:xfrm>
            <a:custGeom>
              <a:avLst/>
              <a:gdLst>
                <a:gd name="T0" fmla="*/ 0 w 177"/>
                <a:gd name="T1" fmla="*/ 112 h 239"/>
                <a:gd name="T2" fmla="*/ 0 w 177"/>
                <a:gd name="T3" fmla="*/ 112 h 239"/>
                <a:gd name="T4" fmla="*/ 0 w 177"/>
                <a:gd name="T5" fmla="*/ 137 h 239"/>
                <a:gd name="T6" fmla="*/ 5 w 177"/>
                <a:gd name="T7" fmla="*/ 157 h 239"/>
                <a:gd name="T8" fmla="*/ 10 w 177"/>
                <a:gd name="T9" fmla="*/ 178 h 239"/>
                <a:gd name="T10" fmla="*/ 20 w 177"/>
                <a:gd name="T11" fmla="*/ 198 h 239"/>
                <a:gd name="T12" fmla="*/ 35 w 177"/>
                <a:gd name="T13" fmla="*/ 213 h 239"/>
                <a:gd name="T14" fmla="*/ 45 w 177"/>
                <a:gd name="T15" fmla="*/ 223 h 239"/>
                <a:gd name="T16" fmla="*/ 66 w 177"/>
                <a:gd name="T17" fmla="*/ 233 h 239"/>
                <a:gd name="T18" fmla="*/ 81 w 177"/>
                <a:gd name="T19" fmla="*/ 239 h 239"/>
                <a:gd name="T20" fmla="*/ 81 w 177"/>
                <a:gd name="T21" fmla="*/ 239 h 239"/>
                <a:gd name="T22" fmla="*/ 101 w 177"/>
                <a:gd name="T23" fmla="*/ 233 h 239"/>
                <a:gd name="T24" fmla="*/ 116 w 177"/>
                <a:gd name="T25" fmla="*/ 228 h 239"/>
                <a:gd name="T26" fmla="*/ 132 w 177"/>
                <a:gd name="T27" fmla="*/ 218 h 239"/>
                <a:gd name="T28" fmla="*/ 147 w 177"/>
                <a:gd name="T29" fmla="*/ 208 h 239"/>
                <a:gd name="T30" fmla="*/ 157 w 177"/>
                <a:gd name="T31" fmla="*/ 188 h 239"/>
                <a:gd name="T32" fmla="*/ 167 w 177"/>
                <a:gd name="T33" fmla="*/ 168 h 239"/>
                <a:gd name="T34" fmla="*/ 177 w 177"/>
                <a:gd name="T35" fmla="*/ 147 h 239"/>
                <a:gd name="T36" fmla="*/ 177 w 177"/>
                <a:gd name="T37" fmla="*/ 122 h 239"/>
                <a:gd name="T38" fmla="*/ 177 w 177"/>
                <a:gd name="T39" fmla="*/ 122 h 239"/>
                <a:gd name="T40" fmla="*/ 177 w 177"/>
                <a:gd name="T41" fmla="*/ 102 h 239"/>
                <a:gd name="T42" fmla="*/ 177 w 177"/>
                <a:gd name="T43" fmla="*/ 76 h 239"/>
                <a:gd name="T44" fmla="*/ 167 w 177"/>
                <a:gd name="T45" fmla="*/ 56 h 239"/>
                <a:gd name="T46" fmla="*/ 157 w 177"/>
                <a:gd name="T47" fmla="*/ 36 h 239"/>
                <a:gd name="T48" fmla="*/ 147 w 177"/>
                <a:gd name="T49" fmla="*/ 20 h 239"/>
                <a:gd name="T50" fmla="*/ 132 w 177"/>
                <a:gd name="T51" fmla="*/ 10 h 239"/>
                <a:gd name="T52" fmla="*/ 116 w 177"/>
                <a:gd name="T53" fmla="*/ 0 h 239"/>
                <a:gd name="T54" fmla="*/ 96 w 177"/>
                <a:gd name="T55" fmla="*/ 0 h 239"/>
                <a:gd name="T56" fmla="*/ 96 w 177"/>
                <a:gd name="T57" fmla="*/ 0 h 239"/>
                <a:gd name="T58" fmla="*/ 81 w 177"/>
                <a:gd name="T59" fmla="*/ 0 h 239"/>
                <a:gd name="T60" fmla="*/ 61 w 177"/>
                <a:gd name="T61" fmla="*/ 5 h 239"/>
                <a:gd name="T62" fmla="*/ 45 w 177"/>
                <a:gd name="T63" fmla="*/ 15 h 239"/>
                <a:gd name="T64" fmla="*/ 30 w 177"/>
                <a:gd name="T65" fmla="*/ 30 h 239"/>
                <a:gd name="T66" fmla="*/ 20 w 177"/>
                <a:gd name="T67" fmla="*/ 46 h 239"/>
                <a:gd name="T68" fmla="*/ 10 w 177"/>
                <a:gd name="T69" fmla="*/ 66 h 239"/>
                <a:gd name="T70" fmla="*/ 5 w 177"/>
                <a:gd name="T71" fmla="*/ 86 h 239"/>
                <a:gd name="T72" fmla="*/ 0 w 177"/>
                <a:gd name="T73" fmla="*/ 112 h 239"/>
                <a:gd name="T74" fmla="*/ 0 w 177"/>
                <a:gd name="T75" fmla="*/ 11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 h="239">
                  <a:moveTo>
                    <a:pt x="0" y="112"/>
                  </a:moveTo>
                  <a:lnTo>
                    <a:pt x="0" y="112"/>
                  </a:lnTo>
                  <a:lnTo>
                    <a:pt x="0" y="137"/>
                  </a:lnTo>
                  <a:lnTo>
                    <a:pt x="5" y="157"/>
                  </a:lnTo>
                  <a:lnTo>
                    <a:pt x="10" y="178"/>
                  </a:lnTo>
                  <a:lnTo>
                    <a:pt x="20" y="198"/>
                  </a:lnTo>
                  <a:lnTo>
                    <a:pt x="35" y="213"/>
                  </a:lnTo>
                  <a:lnTo>
                    <a:pt x="45" y="223"/>
                  </a:lnTo>
                  <a:lnTo>
                    <a:pt x="66" y="233"/>
                  </a:lnTo>
                  <a:lnTo>
                    <a:pt x="81" y="239"/>
                  </a:lnTo>
                  <a:lnTo>
                    <a:pt x="81" y="239"/>
                  </a:lnTo>
                  <a:lnTo>
                    <a:pt x="101" y="233"/>
                  </a:lnTo>
                  <a:lnTo>
                    <a:pt x="116" y="228"/>
                  </a:lnTo>
                  <a:lnTo>
                    <a:pt x="132" y="218"/>
                  </a:lnTo>
                  <a:lnTo>
                    <a:pt x="147" y="208"/>
                  </a:lnTo>
                  <a:lnTo>
                    <a:pt x="157" y="188"/>
                  </a:lnTo>
                  <a:lnTo>
                    <a:pt x="167" y="168"/>
                  </a:lnTo>
                  <a:lnTo>
                    <a:pt x="177" y="147"/>
                  </a:lnTo>
                  <a:lnTo>
                    <a:pt x="177" y="122"/>
                  </a:lnTo>
                  <a:lnTo>
                    <a:pt x="177" y="122"/>
                  </a:lnTo>
                  <a:lnTo>
                    <a:pt x="177" y="102"/>
                  </a:lnTo>
                  <a:lnTo>
                    <a:pt x="177" y="76"/>
                  </a:lnTo>
                  <a:lnTo>
                    <a:pt x="167" y="56"/>
                  </a:lnTo>
                  <a:lnTo>
                    <a:pt x="157" y="36"/>
                  </a:lnTo>
                  <a:lnTo>
                    <a:pt x="147" y="20"/>
                  </a:lnTo>
                  <a:lnTo>
                    <a:pt x="132" y="10"/>
                  </a:lnTo>
                  <a:lnTo>
                    <a:pt x="116" y="0"/>
                  </a:lnTo>
                  <a:lnTo>
                    <a:pt x="96" y="0"/>
                  </a:lnTo>
                  <a:lnTo>
                    <a:pt x="96" y="0"/>
                  </a:lnTo>
                  <a:lnTo>
                    <a:pt x="81" y="0"/>
                  </a:lnTo>
                  <a:lnTo>
                    <a:pt x="61" y="5"/>
                  </a:lnTo>
                  <a:lnTo>
                    <a:pt x="45" y="15"/>
                  </a:lnTo>
                  <a:lnTo>
                    <a:pt x="30" y="30"/>
                  </a:lnTo>
                  <a:lnTo>
                    <a:pt x="20" y="46"/>
                  </a:lnTo>
                  <a:lnTo>
                    <a:pt x="10" y="66"/>
                  </a:lnTo>
                  <a:lnTo>
                    <a:pt x="5" y="86"/>
                  </a:lnTo>
                  <a:lnTo>
                    <a:pt x="0" y="112"/>
                  </a:lnTo>
                  <a:lnTo>
                    <a:pt x="0" y="112"/>
                  </a:lnTo>
                  <a:close/>
                </a:path>
              </a:pathLst>
            </a:custGeom>
            <a:solidFill>
              <a:srgbClr val="399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63" name="Freeform 80"/>
            <p:cNvSpPr>
              <a:spLocks/>
            </p:cNvSpPr>
            <p:nvPr/>
          </p:nvSpPr>
          <p:spPr bwMode="auto">
            <a:xfrm>
              <a:off x="4435" y="1279"/>
              <a:ext cx="117" cy="147"/>
            </a:xfrm>
            <a:custGeom>
              <a:avLst/>
              <a:gdLst>
                <a:gd name="T0" fmla="*/ 0 w 117"/>
                <a:gd name="T1" fmla="*/ 71 h 147"/>
                <a:gd name="T2" fmla="*/ 0 w 117"/>
                <a:gd name="T3" fmla="*/ 71 h 147"/>
                <a:gd name="T4" fmla="*/ 0 w 117"/>
                <a:gd name="T5" fmla="*/ 101 h 147"/>
                <a:gd name="T6" fmla="*/ 10 w 117"/>
                <a:gd name="T7" fmla="*/ 122 h 147"/>
                <a:gd name="T8" fmla="*/ 30 w 117"/>
                <a:gd name="T9" fmla="*/ 142 h 147"/>
                <a:gd name="T10" fmla="*/ 51 w 117"/>
                <a:gd name="T11" fmla="*/ 147 h 147"/>
                <a:gd name="T12" fmla="*/ 51 w 117"/>
                <a:gd name="T13" fmla="*/ 147 h 147"/>
                <a:gd name="T14" fmla="*/ 76 w 117"/>
                <a:gd name="T15" fmla="*/ 142 h 147"/>
                <a:gd name="T16" fmla="*/ 96 w 117"/>
                <a:gd name="T17" fmla="*/ 127 h 147"/>
                <a:gd name="T18" fmla="*/ 107 w 117"/>
                <a:gd name="T19" fmla="*/ 106 h 147"/>
                <a:gd name="T20" fmla="*/ 117 w 117"/>
                <a:gd name="T21" fmla="*/ 76 h 147"/>
                <a:gd name="T22" fmla="*/ 117 w 117"/>
                <a:gd name="T23" fmla="*/ 76 h 147"/>
                <a:gd name="T24" fmla="*/ 112 w 117"/>
                <a:gd name="T25" fmla="*/ 51 h 147"/>
                <a:gd name="T26" fmla="*/ 102 w 117"/>
                <a:gd name="T27" fmla="*/ 25 h 147"/>
                <a:gd name="T28" fmla="*/ 86 w 117"/>
                <a:gd name="T29" fmla="*/ 10 h 147"/>
                <a:gd name="T30" fmla="*/ 61 w 117"/>
                <a:gd name="T31" fmla="*/ 0 h 147"/>
                <a:gd name="T32" fmla="*/ 61 w 117"/>
                <a:gd name="T33" fmla="*/ 0 h 147"/>
                <a:gd name="T34" fmla="*/ 41 w 117"/>
                <a:gd name="T35" fmla="*/ 5 h 147"/>
                <a:gd name="T36" fmla="*/ 20 w 117"/>
                <a:gd name="T37" fmla="*/ 20 h 147"/>
                <a:gd name="T38" fmla="*/ 5 w 117"/>
                <a:gd name="T39" fmla="*/ 40 h 147"/>
                <a:gd name="T40" fmla="*/ 0 w 117"/>
                <a:gd name="T41" fmla="*/ 71 h 147"/>
                <a:gd name="T42" fmla="*/ 0 w 117"/>
                <a:gd name="T43" fmla="*/ 7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147">
                  <a:moveTo>
                    <a:pt x="0" y="71"/>
                  </a:moveTo>
                  <a:lnTo>
                    <a:pt x="0" y="71"/>
                  </a:lnTo>
                  <a:lnTo>
                    <a:pt x="0" y="101"/>
                  </a:lnTo>
                  <a:lnTo>
                    <a:pt x="10" y="122"/>
                  </a:lnTo>
                  <a:lnTo>
                    <a:pt x="30" y="142"/>
                  </a:lnTo>
                  <a:lnTo>
                    <a:pt x="51" y="147"/>
                  </a:lnTo>
                  <a:lnTo>
                    <a:pt x="51" y="147"/>
                  </a:lnTo>
                  <a:lnTo>
                    <a:pt x="76" y="142"/>
                  </a:lnTo>
                  <a:lnTo>
                    <a:pt x="96" y="127"/>
                  </a:lnTo>
                  <a:lnTo>
                    <a:pt x="107" y="106"/>
                  </a:lnTo>
                  <a:lnTo>
                    <a:pt x="117" y="76"/>
                  </a:lnTo>
                  <a:lnTo>
                    <a:pt x="117" y="76"/>
                  </a:lnTo>
                  <a:lnTo>
                    <a:pt x="112" y="51"/>
                  </a:lnTo>
                  <a:lnTo>
                    <a:pt x="102" y="25"/>
                  </a:lnTo>
                  <a:lnTo>
                    <a:pt x="86" y="10"/>
                  </a:lnTo>
                  <a:lnTo>
                    <a:pt x="61" y="0"/>
                  </a:lnTo>
                  <a:lnTo>
                    <a:pt x="61" y="0"/>
                  </a:lnTo>
                  <a:lnTo>
                    <a:pt x="41" y="5"/>
                  </a:lnTo>
                  <a:lnTo>
                    <a:pt x="20" y="20"/>
                  </a:lnTo>
                  <a:lnTo>
                    <a:pt x="5" y="40"/>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64" name="Freeform 81"/>
            <p:cNvSpPr>
              <a:spLocks/>
            </p:cNvSpPr>
            <p:nvPr/>
          </p:nvSpPr>
          <p:spPr bwMode="auto">
            <a:xfrm>
              <a:off x="4318" y="1401"/>
              <a:ext cx="386" cy="208"/>
            </a:xfrm>
            <a:custGeom>
              <a:avLst/>
              <a:gdLst>
                <a:gd name="T0" fmla="*/ 0 w 386"/>
                <a:gd name="T1" fmla="*/ 50 h 208"/>
                <a:gd name="T2" fmla="*/ 0 w 386"/>
                <a:gd name="T3" fmla="*/ 50 h 208"/>
                <a:gd name="T4" fmla="*/ 10 w 386"/>
                <a:gd name="T5" fmla="*/ 40 h 208"/>
                <a:gd name="T6" fmla="*/ 26 w 386"/>
                <a:gd name="T7" fmla="*/ 25 h 208"/>
                <a:gd name="T8" fmla="*/ 46 w 386"/>
                <a:gd name="T9" fmla="*/ 15 h 208"/>
                <a:gd name="T10" fmla="*/ 71 w 386"/>
                <a:gd name="T11" fmla="*/ 5 h 208"/>
                <a:gd name="T12" fmla="*/ 97 w 386"/>
                <a:gd name="T13" fmla="*/ 0 h 208"/>
                <a:gd name="T14" fmla="*/ 132 w 386"/>
                <a:gd name="T15" fmla="*/ 5 h 208"/>
                <a:gd name="T16" fmla="*/ 168 w 386"/>
                <a:gd name="T17" fmla="*/ 15 h 208"/>
                <a:gd name="T18" fmla="*/ 168 w 386"/>
                <a:gd name="T19" fmla="*/ 15 h 208"/>
                <a:gd name="T20" fmla="*/ 269 w 386"/>
                <a:gd name="T21" fmla="*/ 61 h 208"/>
                <a:gd name="T22" fmla="*/ 300 w 386"/>
                <a:gd name="T23" fmla="*/ 76 h 208"/>
                <a:gd name="T24" fmla="*/ 325 w 386"/>
                <a:gd name="T25" fmla="*/ 91 h 208"/>
                <a:gd name="T26" fmla="*/ 325 w 386"/>
                <a:gd name="T27" fmla="*/ 91 h 208"/>
                <a:gd name="T28" fmla="*/ 345 w 386"/>
                <a:gd name="T29" fmla="*/ 111 h 208"/>
                <a:gd name="T30" fmla="*/ 366 w 386"/>
                <a:gd name="T31" fmla="*/ 137 h 208"/>
                <a:gd name="T32" fmla="*/ 386 w 386"/>
                <a:gd name="T33" fmla="*/ 162 h 208"/>
                <a:gd name="T34" fmla="*/ 386 w 386"/>
                <a:gd name="T35" fmla="*/ 162 h 208"/>
                <a:gd name="T36" fmla="*/ 366 w 386"/>
                <a:gd name="T37" fmla="*/ 172 h 208"/>
                <a:gd name="T38" fmla="*/ 310 w 386"/>
                <a:gd name="T39" fmla="*/ 193 h 208"/>
                <a:gd name="T40" fmla="*/ 279 w 386"/>
                <a:gd name="T41" fmla="*/ 198 h 208"/>
                <a:gd name="T42" fmla="*/ 249 w 386"/>
                <a:gd name="T43" fmla="*/ 203 h 208"/>
                <a:gd name="T44" fmla="*/ 213 w 386"/>
                <a:gd name="T45" fmla="*/ 208 h 208"/>
                <a:gd name="T46" fmla="*/ 183 w 386"/>
                <a:gd name="T47" fmla="*/ 198 h 208"/>
                <a:gd name="T48" fmla="*/ 183 w 386"/>
                <a:gd name="T49" fmla="*/ 198 h 208"/>
                <a:gd name="T50" fmla="*/ 137 w 386"/>
                <a:gd name="T51" fmla="*/ 182 h 208"/>
                <a:gd name="T52" fmla="*/ 102 w 386"/>
                <a:gd name="T53" fmla="*/ 172 h 208"/>
                <a:gd name="T54" fmla="*/ 76 w 386"/>
                <a:gd name="T55" fmla="*/ 152 h 208"/>
                <a:gd name="T56" fmla="*/ 51 w 386"/>
                <a:gd name="T57" fmla="*/ 132 h 208"/>
                <a:gd name="T58" fmla="*/ 51 w 386"/>
                <a:gd name="T59" fmla="*/ 132 h 208"/>
                <a:gd name="T60" fmla="*/ 16 w 386"/>
                <a:gd name="T61" fmla="*/ 76 h 208"/>
                <a:gd name="T62" fmla="*/ 0 w 386"/>
                <a:gd name="T63" fmla="*/ 50 h 208"/>
                <a:gd name="T64" fmla="*/ 0 w 386"/>
                <a:gd name="T65" fmla="*/ 5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6" h="208">
                  <a:moveTo>
                    <a:pt x="0" y="50"/>
                  </a:moveTo>
                  <a:lnTo>
                    <a:pt x="0" y="50"/>
                  </a:lnTo>
                  <a:lnTo>
                    <a:pt x="10" y="40"/>
                  </a:lnTo>
                  <a:lnTo>
                    <a:pt x="26" y="25"/>
                  </a:lnTo>
                  <a:lnTo>
                    <a:pt x="46" y="15"/>
                  </a:lnTo>
                  <a:lnTo>
                    <a:pt x="71" y="5"/>
                  </a:lnTo>
                  <a:lnTo>
                    <a:pt x="97" y="0"/>
                  </a:lnTo>
                  <a:lnTo>
                    <a:pt x="132" y="5"/>
                  </a:lnTo>
                  <a:lnTo>
                    <a:pt x="168" y="15"/>
                  </a:lnTo>
                  <a:lnTo>
                    <a:pt x="168" y="15"/>
                  </a:lnTo>
                  <a:lnTo>
                    <a:pt x="269" y="61"/>
                  </a:lnTo>
                  <a:lnTo>
                    <a:pt x="300" y="76"/>
                  </a:lnTo>
                  <a:lnTo>
                    <a:pt x="325" y="91"/>
                  </a:lnTo>
                  <a:lnTo>
                    <a:pt x="325" y="91"/>
                  </a:lnTo>
                  <a:lnTo>
                    <a:pt x="345" y="111"/>
                  </a:lnTo>
                  <a:lnTo>
                    <a:pt x="366" y="137"/>
                  </a:lnTo>
                  <a:lnTo>
                    <a:pt x="386" y="162"/>
                  </a:lnTo>
                  <a:lnTo>
                    <a:pt x="386" y="162"/>
                  </a:lnTo>
                  <a:lnTo>
                    <a:pt x="366" y="172"/>
                  </a:lnTo>
                  <a:lnTo>
                    <a:pt x="310" y="193"/>
                  </a:lnTo>
                  <a:lnTo>
                    <a:pt x="279" y="198"/>
                  </a:lnTo>
                  <a:lnTo>
                    <a:pt x="249" y="203"/>
                  </a:lnTo>
                  <a:lnTo>
                    <a:pt x="213" y="208"/>
                  </a:lnTo>
                  <a:lnTo>
                    <a:pt x="183" y="198"/>
                  </a:lnTo>
                  <a:lnTo>
                    <a:pt x="183" y="198"/>
                  </a:lnTo>
                  <a:lnTo>
                    <a:pt x="137" y="182"/>
                  </a:lnTo>
                  <a:lnTo>
                    <a:pt x="102" y="172"/>
                  </a:lnTo>
                  <a:lnTo>
                    <a:pt x="76" y="152"/>
                  </a:lnTo>
                  <a:lnTo>
                    <a:pt x="51" y="132"/>
                  </a:lnTo>
                  <a:lnTo>
                    <a:pt x="51" y="132"/>
                  </a:lnTo>
                  <a:lnTo>
                    <a:pt x="16" y="76"/>
                  </a:lnTo>
                  <a:lnTo>
                    <a:pt x="0" y="50"/>
                  </a:lnTo>
                  <a:lnTo>
                    <a:pt x="0" y="5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65" name="Freeform 82"/>
            <p:cNvSpPr>
              <a:spLocks/>
            </p:cNvSpPr>
            <p:nvPr/>
          </p:nvSpPr>
          <p:spPr bwMode="auto">
            <a:xfrm>
              <a:off x="4303" y="1396"/>
              <a:ext cx="391" cy="142"/>
            </a:xfrm>
            <a:custGeom>
              <a:avLst/>
              <a:gdLst>
                <a:gd name="T0" fmla="*/ 391 w 391"/>
                <a:gd name="T1" fmla="*/ 142 h 142"/>
                <a:gd name="T2" fmla="*/ 391 w 391"/>
                <a:gd name="T3" fmla="*/ 142 h 142"/>
                <a:gd name="T4" fmla="*/ 360 w 391"/>
                <a:gd name="T5" fmla="*/ 106 h 142"/>
                <a:gd name="T6" fmla="*/ 330 w 391"/>
                <a:gd name="T7" fmla="*/ 76 h 142"/>
                <a:gd name="T8" fmla="*/ 284 w 391"/>
                <a:gd name="T9" fmla="*/ 40 h 142"/>
                <a:gd name="T10" fmla="*/ 254 w 391"/>
                <a:gd name="T11" fmla="*/ 25 h 142"/>
                <a:gd name="T12" fmla="*/ 223 w 391"/>
                <a:gd name="T13" fmla="*/ 15 h 142"/>
                <a:gd name="T14" fmla="*/ 193 w 391"/>
                <a:gd name="T15" fmla="*/ 5 h 142"/>
                <a:gd name="T16" fmla="*/ 157 w 391"/>
                <a:gd name="T17" fmla="*/ 0 h 142"/>
                <a:gd name="T18" fmla="*/ 122 w 391"/>
                <a:gd name="T19" fmla="*/ 0 h 142"/>
                <a:gd name="T20" fmla="*/ 81 w 391"/>
                <a:gd name="T21" fmla="*/ 5 h 142"/>
                <a:gd name="T22" fmla="*/ 41 w 391"/>
                <a:gd name="T23" fmla="*/ 20 h 142"/>
                <a:gd name="T24" fmla="*/ 0 w 391"/>
                <a:gd name="T25" fmla="*/ 45 h 142"/>
                <a:gd name="T26" fmla="*/ 0 w 391"/>
                <a:gd name="T27" fmla="*/ 45 h 142"/>
                <a:gd name="T28" fmla="*/ 31 w 391"/>
                <a:gd name="T29" fmla="*/ 30 h 142"/>
                <a:gd name="T30" fmla="*/ 66 w 391"/>
                <a:gd name="T31" fmla="*/ 25 h 142"/>
                <a:gd name="T32" fmla="*/ 112 w 391"/>
                <a:gd name="T33" fmla="*/ 20 h 142"/>
                <a:gd name="T34" fmla="*/ 168 w 391"/>
                <a:gd name="T35" fmla="*/ 25 h 142"/>
                <a:gd name="T36" fmla="*/ 203 w 391"/>
                <a:gd name="T37" fmla="*/ 30 h 142"/>
                <a:gd name="T38" fmla="*/ 234 w 391"/>
                <a:gd name="T39" fmla="*/ 45 h 142"/>
                <a:gd name="T40" fmla="*/ 269 w 391"/>
                <a:gd name="T41" fmla="*/ 60 h 142"/>
                <a:gd name="T42" fmla="*/ 310 w 391"/>
                <a:gd name="T43" fmla="*/ 81 h 142"/>
                <a:gd name="T44" fmla="*/ 350 w 391"/>
                <a:gd name="T45" fmla="*/ 111 h 142"/>
                <a:gd name="T46" fmla="*/ 391 w 391"/>
                <a:gd name="T47" fmla="*/ 142 h 142"/>
                <a:gd name="T48" fmla="*/ 391 w 391"/>
                <a:gd name="T4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1" h="142">
                  <a:moveTo>
                    <a:pt x="391" y="142"/>
                  </a:moveTo>
                  <a:lnTo>
                    <a:pt x="391" y="142"/>
                  </a:lnTo>
                  <a:lnTo>
                    <a:pt x="360" y="106"/>
                  </a:lnTo>
                  <a:lnTo>
                    <a:pt x="330" y="76"/>
                  </a:lnTo>
                  <a:lnTo>
                    <a:pt x="284" y="40"/>
                  </a:lnTo>
                  <a:lnTo>
                    <a:pt x="254" y="25"/>
                  </a:lnTo>
                  <a:lnTo>
                    <a:pt x="223" y="15"/>
                  </a:lnTo>
                  <a:lnTo>
                    <a:pt x="193" y="5"/>
                  </a:lnTo>
                  <a:lnTo>
                    <a:pt x="157" y="0"/>
                  </a:lnTo>
                  <a:lnTo>
                    <a:pt x="122" y="0"/>
                  </a:lnTo>
                  <a:lnTo>
                    <a:pt x="81" y="5"/>
                  </a:lnTo>
                  <a:lnTo>
                    <a:pt x="41" y="20"/>
                  </a:lnTo>
                  <a:lnTo>
                    <a:pt x="0" y="45"/>
                  </a:lnTo>
                  <a:lnTo>
                    <a:pt x="0" y="45"/>
                  </a:lnTo>
                  <a:lnTo>
                    <a:pt x="31" y="30"/>
                  </a:lnTo>
                  <a:lnTo>
                    <a:pt x="66" y="25"/>
                  </a:lnTo>
                  <a:lnTo>
                    <a:pt x="112" y="20"/>
                  </a:lnTo>
                  <a:lnTo>
                    <a:pt x="168" y="25"/>
                  </a:lnTo>
                  <a:lnTo>
                    <a:pt x="203" y="30"/>
                  </a:lnTo>
                  <a:lnTo>
                    <a:pt x="234" y="45"/>
                  </a:lnTo>
                  <a:lnTo>
                    <a:pt x="269" y="60"/>
                  </a:lnTo>
                  <a:lnTo>
                    <a:pt x="310" y="81"/>
                  </a:lnTo>
                  <a:lnTo>
                    <a:pt x="350" y="111"/>
                  </a:lnTo>
                  <a:lnTo>
                    <a:pt x="391" y="142"/>
                  </a:lnTo>
                  <a:lnTo>
                    <a:pt x="391" y="142"/>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66" name="Freeform 83"/>
            <p:cNvSpPr>
              <a:spLocks/>
            </p:cNvSpPr>
            <p:nvPr/>
          </p:nvSpPr>
          <p:spPr bwMode="auto">
            <a:xfrm>
              <a:off x="4440" y="710"/>
              <a:ext cx="320" cy="173"/>
            </a:xfrm>
            <a:custGeom>
              <a:avLst/>
              <a:gdLst>
                <a:gd name="T0" fmla="*/ 320 w 320"/>
                <a:gd name="T1" fmla="*/ 173 h 173"/>
                <a:gd name="T2" fmla="*/ 320 w 320"/>
                <a:gd name="T3" fmla="*/ 173 h 173"/>
                <a:gd name="T4" fmla="*/ 315 w 320"/>
                <a:gd name="T5" fmla="*/ 132 h 173"/>
                <a:gd name="T6" fmla="*/ 310 w 320"/>
                <a:gd name="T7" fmla="*/ 102 h 173"/>
                <a:gd name="T8" fmla="*/ 295 w 320"/>
                <a:gd name="T9" fmla="*/ 66 h 173"/>
                <a:gd name="T10" fmla="*/ 279 w 320"/>
                <a:gd name="T11" fmla="*/ 36 h 173"/>
                <a:gd name="T12" fmla="*/ 264 w 320"/>
                <a:gd name="T13" fmla="*/ 26 h 173"/>
                <a:gd name="T14" fmla="*/ 254 w 320"/>
                <a:gd name="T15" fmla="*/ 11 h 173"/>
                <a:gd name="T16" fmla="*/ 234 w 320"/>
                <a:gd name="T17" fmla="*/ 6 h 173"/>
                <a:gd name="T18" fmla="*/ 218 w 320"/>
                <a:gd name="T19" fmla="*/ 0 h 173"/>
                <a:gd name="T20" fmla="*/ 198 w 320"/>
                <a:gd name="T21" fmla="*/ 0 h 173"/>
                <a:gd name="T22" fmla="*/ 173 w 320"/>
                <a:gd name="T23" fmla="*/ 6 h 173"/>
                <a:gd name="T24" fmla="*/ 173 w 320"/>
                <a:gd name="T25" fmla="*/ 6 h 173"/>
                <a:gd name="T26" fmla="*/ 157 w 320"/>
                <a:gd name="T27" fmla="*/ 11 h 173"/>
                <a:gd name="T28" fmla="*/ 142 w 320"/>
                <a:gd name="T29" fmla="*/ 21 h 173"/>
                <a:gd name="T30" fmla="*/ 107 w 320"/>
                <a:gd name="T31" fmla="*/ 46 h 173"/>
                <a:gd name="T32" fmla="*/ 76 w 320"/>
                <a:gd name="T33" fmla="*/ 66 h 173"/>
                <a:gd name="T34" fmla="*/ 61 w 320"/>
                <a:gd name="T35" fmla="*/ 72 h 173"/>
                <a:gd name="T36" fmla="*/ 51 w 320"/>
                <a:gd name="T37" fmla="*/ 77 h 173"/>
                <a:gd name="T38" fmla="*/ 51 w 320"/>
                <a:gd name="T39" fmla="*/ 77 h 173"/>
                <a:gd name="T40" fmla="*/ 25 w 320"/>
                <a:gd name="T41" fmla="*/ 82 h 173"/>
                <a:gd name="T42" fmla="*/ 5 w 320"/>
                <a:gd name="T43" fmla="*/ 92 h 173"/>
                <a:gd name="T44" fmla="*/ 0 w 320"/>
                <a:gd name="T45" fmla="*/ 107 h 173"/>
                <a:gd name="T46" fmla="*/ 0 w 320"/>
                <a:gd name="T47" fmla="*/ 122 h 173"/>
                <a:gd name="T48" fmla="*/ 10 w 320"/>
                <a:gd name="T49" fmla="*/ 132 h 173"/>
                <a:gd name="T50" fmla="*/ 31 w 320"/>
                <a:gd name="T51" fmla="*/ 137 h 173"/>
                <a:gd name="T52" fmla="*/ 56 w 320"/>
                <a:gd name="T53" fmla="*/ 132 h 173"/>
                <a:gd name="T54" fmla="*/ 91 w 320"/>
                <a:gd name="T55" fmla="*/ 117 h 173"/>
                <a:gd name="T56" fmla="*/ 91 w 320"/>
                <a:gd name="T57" fmla="*/ 117 h 173"/>
                <a:gd name="T58" fmla="*/ 142 w 320"/>
                <a:gd name="T59" fmla="*/ 87 h 173"/>
                <a:gd name="T60" fmla="*/ 193 w 320"/>
                <a:gd name="T61" fmla="*/ 66 h 173"/>
                <a:gd name="T62" fmla="*/ 218 w 320"/>
                <a:gd name="T63" fmla="*/ 61 h 173"/>
                <a:gd name="T64" fmla="*/ 239 w 320"/>
                <a:gd name="T65" fmla="*/ 61 h 173"/>
                <a:gd name="T66" fmla="*/ 259 w 320"/>
                <a:gd name="T67" fmla="*/ 66 h 173"/>
                <a:gd name="T68" fmla="*/ 274 w 320"/>
                <a:gd name="T69" fmla="*/ 87 h 173"/>
                <a:gd name="T70" fmla="*/ 274 w 320"/>
                <a:gd name="T71" fmla="*/ 87 h 173"/>
                <a:gd name="T72" fmla="*/ 300 w 320"/>
                <a:gd name="T73" fmla="*/ 127 h 173"/>
                <a:gd name="T74" fmla="*/ 315 w 320"/>
                <a:gd name="T75" fmla="*/ 153 h 173"/>
                <a:gd name="T76" fmla="*/ 320 w 320"/>
                <a:gd name="T77" fmla="*/ 173 h 173"/>
                <a:gd name="T78" fmla="*/ 320 w 320"/>
                <a:gd name="T79"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0" h="173">
                  <a:moveTo>
                    <a:pt x="320" y="173"/>
                  </a:moveTo>
                  <a:lnTo>
                    <a:pt x="320" y="173"/>
                  </a:lnTo>
                  <a:lnTo>
                    <a:pt x="315" y="132"/>
                  </a:lnTo>
                  <a:lnTo>
                    <a:pt x="310" y="102"/>
                  </a:lnTo>
                  <a:lnTo>
                    <a:pt x="295" y="66"/>
                  </a:lnTo>
                  <a:lnTo>
                    <a:pt x="279" y="36"/>
                  </a:lnTo>
                  <a:lnTo>
                    <a:pt x="264" y="26"/>
                  </a:lnTo>
                  <a:lnTo>
                    <a:pt x="254" y="11"/>
                  </a:lnTo>
                  <a:lnTo>
                    <a:pt x="234" y="6"/>
                  </a:lnTo>
                  <a:lnTo>
                    <a:pt x="218" y="0"/>
                  </a:lnTo>
                  <a:lnTo>
                    <a:pt x="198" y="0"/>
                  </a:lnTo>
                  <a:lnTo>
                    <a:pt x="173" y="6"/>
                  </a:lnTo>
                  <a:lnTo>
                    <a:pt x="173" y="6"/>
                  </a:lnTo>
                  <a:lnTo>
                    <a:pt x="157" y="11"/>
                  </a:lnTo>
                  <a:lnTo>
                    <a:pt x="142" y="21"/>
                  </a:lnTo>
                  <a:lnTo>
                    <a:pt x="107" y="46"/>
                  </a:lnTo>
                  <a:lnTo>
                    <a:pt x="76" y="66"/>
                  </a:lnTo>
                  <a:lnTo>
                    <a:pt x="61" y="72"/>
                  </a:lnTo>
                  <a:lnTo>
                    <a:pt x="51" y="77"/>
                  </a:lnTo>
                  <a:lnTo>
                    <a:pt x="51" y="77"/>
                  </a:lnTo>
                  <a:lnTo>
                    <a:pt x="25" y="82"/>
                  </a:lnTo>
                  <a:lnTo>
                    <a:pt x="5" y="92"/>
                  </a:lnTo>
                  <a:lnTo>
                    <a:pt x="0" y="107"/>
                  </a:lnTo>
                  <a:lnTo>
                    <a:pt x="0" y="122"/>
                  </a:lnTo>
                  <a:lnTo>
                    <a:pt x="10" y="132"/>
                  </a:lnTo>
                  <a:lnTo>
                    <a:pt x="31" y="137"/>
                  </a:lnTo>
                  <a:lnTo>
                    <a:pt x="56" y="132"/>
                  </a:lnTo>
                  <a:lnTo>
                    <a:pt x="91" y="117"/>
                  </a:lnTo>
                  <a:lnTo>
                    <a:pt x="91" y="117"/>
                  </a:lnTo>
                  <a:lnTo>
                    <a:pt x="142" y="87"/>
                  </a:lnTo>
                  <a:lnTo>
                    <a:pt x="193" y="66"/>
                  </a:lnTo>
                  <a:lnTo>
                    <a:pt x="218" y="61"/>
                  </a:lnTo>
                  <a:lnTo>
                    <a:pt x="239" y="61"/>
                  </a:lnTo>
                  <a:lnTo>
                    <a:pt x="259" y="66"/>
                  </a:lnTo>
                  <a:lnTo>
                    <a:pt x="274" y="87"/>
                  </a:lnTo>
                  <a:lnTo>
                    <a:pt x="274" y="87"/>
                  </a:lnTo>
                  <a:lnTo>
                    <a:pt x="300" y="127"/>
                  </a:lnTo>
                  <a:lnTo>
                    <a:pt x="315" y="153"/>
                  </a:lnTo>
                  <a:lnTo>
                    <a:pt x="320" y="173"/>
                  </a:lnTo>
                  <a:lnTo>
                    <a:pt x="320" y="173"/>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67" name="Freeform 84"/>
            <p:cNvSpPr>
              <a:spLocks/>
            </p:cNvSpPr>
            <p:nvPr/>
          </p:nvSpPr>
          <p:spPr bwMode="auto">
            <a:xfrm>
              <a:off x="3745" y="787"/>
              <a:ext cx="446" cy="639"/>
            </a:xfrm>
            <a:custGeom>
              <a:avLst/>
              <a:gdLst>
                <a:gd name="T0" fmla="*/ 96 w 446"/>
                <a:gd name="T1" fmla="*/ 629 h 639"/>
                <a:gd name="T2" fmla="*/ 96 w 446"/>
                <a:gd name="T3" fmla="*/ 629 h 639"/>
                <a:gd name="T4" fmla="*/ 127 w 446"/>
                <a:gd name="T5" fmla="*/ 619 h 639"/>
                <a:gd name="T6" fmla="*/ 157 w 446"/>
                <a:gd name="T7" fmla="*/ 614 h 639"/>
                <a:gd name="T8" fmla="*/ 182 w 446"/>
                <a:gd name="T9" fmla="*/ 614 h 639"/>
                <a:gd name="T10" fmla="*/ 213 w 446"/>
                <a:gd name="T11" fmla="*/ 614 h 639"/>
                <a:gd name="T12" fmla="*/ 264 w 446"/>
                <a:gd name="T13" fmla="*/ 624 h 639"/>
                <a:gd name="T14" fmla="*/ 304 w 446"/>
                <a:gd name="T15" fmla="*/ 639 h 639"/>
                <a:gd name="T16" fmla="*/ 304 w 446"/>
                <a:gd name="T17" fmla="*/ 639 h 639"/>
                <a:gd name="T18" fmla="*/ 335 w 446"/>
                <a:gd name="T19" fmla="*/ 614 h 639"/>
                <a:gd name="T20" fmla="*/ 360 w 446"/>
                <a:gd name="T21" fmla="*/ 583 h 639"/>
                <a:gd name="T22" fmla="*/ 380 w 446"/>
                <a:gd name="T23" fmla="*/ 553 h 639"/>
                <a:gd name="T24" fmla="*/ 401 w 446"/>
                <a:gd name="T25" fmla="*/ 512 h 639"/>
                <a:gd name="T26" fmla="*/ 416 w 446"/>
                <a:gd name="T27" fmla="*/ 472 h 639"/>
                <a:gd name="T28" fmla="*/ 431 w 446"/>
                <a:gd name="T29" fmla="*/ 426 h 639"/>
                <a:gd name="T30" fmla="*/ 441 w 446"/>
                <a:gd name="T31" fmla="*/ 380 h 639"/>
                <a:gd name="T32" fmla="*/ 446 w 446"/>
                <a:gd name="T33" fmla="*/ 329 h 639"/>
                <a:gd name="T34" fmla="*/ 446 w 446"/>
                <a:gd name="T35" fmla="*/ 329 h 639"/>
                <a:gd name="T36" fmla="*/ 446 w 446"/>
                <a:gd name="T37" fmla="*/ 263 h 639"/>
                <a:gd name="T38" fmla="*/ 436 w 446"/>
                <a:gd name="T39" fmla="*/ 203 h 639"/>
                <a:gd name="T40" fmla="*/ 416 w 446"/>
                <a:gd name="T41" fmla="*/ 147 h 639"/>
                <a:gd name="T42" fmla="*/ 396 w 446"/>
                <a:gd name="T43" fmla="*/ 96 h 639"/>
                <a:gd name="T44" fmla="*/ 365 w 446"/>
                <a:gd name="T45" fmla="*/ 55 h 639"/>
                <a:gd name="T46" fmla="*/ 330 w 446"/>
                <a:gd name="T47" fmla="*/ 25 h 639"/>
                <a:gd name="T48" fmla="*/ 309 w 446"/>
                <a:gd name="T49" fmla="*/ 15 h 639"/>
                <a:gd name="T50" fmla="*/ 289 w 446"/>
                <a:gd name="T51" fmla="*/ 5 h 639"/>
                <a:gd name="T52" fmla="*/ 264 w 446"/>
                <a:gd name="T53" fmla="*/ 0 h 639"/>
                <a:gd name="T54" fmla="*/ 243 w 446"/>
                <a:gd name="T55" fmla="*/ 0 h 639"/>
                <a:gd name="T56" fmla="*/ 243 w 446"/>
                <a:gd name="T57" fmla="*/ 0 h 639"/>
                <a:gd name="T58" fmla="*/ 218 w 446"/>
                <a:gd name="T59" fmla="*/ 0 h 639"/>
                <a:gd name="T60" fmla="*/ 198 w 446"/>
                <a:gd name="T61" fmla="*/ 10 h 639"/>
                <a:gd name="T62" fmla="*/ 177 w 446"/>
                <a:gd name="T63" fmla="*/ 15 h 639"/>
                <a:gd name="T64" fmla="*/ 157 w 446"/>
                <a:gd name="T65" fmla="*/ 30 h 639"/>
                <a:gd name="T66" fmla="*/ 116 w 446"/>
                <a:gd name="T67" fmla="*/ 60 h 639"/>
                <a:gd name="T68" fmla="*/ 81 w 446"/>
                <a:gd name="T69" fmla="*/ 101 h 639"/>
                <a:gd name="T70" fmla="*/ 50 w 446"/>
                <a:gd name="T71" fmla="*/ 152 h 639"/>
                <a:gd name="T72" fmla="*/ 25 w 446"/>
                <a:gd name="T73" fmla="*/ 213 h 639"/>
                <a:gd name="T74" fmla="*/ 10 w 446"/>
                <a:gd name="T75" fmla="*/ 274 h 639"/>
                <a:gd name="T76" fmla="*/ 5 w 446"/>
                <a:gd name="T77" fmla="*/ 345 h 639"/>
                <a:gd name="T78" fmla="*/ 5 w 446"/>
                <a:gd name="T79" fmla="*/ 345 h 639"/>
                <a:gd name="T80" fmla="*/ 0 w 446"/>
                <a:gd name="T81" fmla="*/ 390 h 639"/>
                <a:gd name="T82" fmla="*/ 5 w 446"/>
                <a:gd name="T83" fmla="*/ 431 h 639"/>
                <a:gd name="T84" fmla="*/ 15 w 446"/>
                <a:gd name="T85" fmla="*/ 472 h 639"/>
                <a:gd name="T86" fmla="*/ 25 w 446"/>
                <a:gd name="T87" fmla="*/ 512 h 639"/>
                <a:gd name="T88" fmla="*/ 35 w 446"/>
                <a:gd name="T89" fmla="*/ 548 h 639"/>
                <a:gd name="T90" fmla="*/ 55 w 446"/>
                <a:gd name="T91" fmla="*/ 578 h 639"/>
                <a:gd name="T92" fmla="*/ 71 w 446"/>
                <a:gd name="T93" fmla="*/ 609 h 639"/>
                <a:gd name="T94" fmla="*/ 96 w 446"/>
                <a:gd name="T95" fmla="*/ 629 h 639"/>
                <a:gd name="T96" fmla="*/ 96 w 446"/>
                <a:gd name="T97" fmla="*/ 62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6" h="639">
                  <a:moveTo>
                    <a:pt x="96" y="629"/>
                  </a:moveTo>
                  <a:lnTo>
                    <a:pt x="96" y="629"/>
                  </a:lnTo>
                  <a:lnTo>
                    <a:pt x="127" y="619"/>
                  </a:lnTo>
                  <a:lnTo>
                    <a:pt x="157" y="614"/>
                  </a:lnTo>
                  <a:lnTo>
                    <a:pt x="182" y="614"/>
                  </a:lnTo>
                  <a:lnTo>
                    <a:pt x="213" y="614"/>
                  </a:lnTo>
                  <a:lnTo>
                    <a:pt x="264" y="624"/>
                  </a:lnTo>
                  <a:lnTo>
                    <a:pt x="304" y="639"/>
                  </a:lnTo>
                  <a:lnTo>
                    <a:pt x="304" y="639"/>
                  </a:lnTo>
                  <a:lnTo>
                    <a:pt x="335" y="614"/>
                  </a:lnTo>
                  <a:lnTo>
                    <a:pt x="360" y="583"/>
                  </a:lnTo>
                  <a:lnTo>
                    <a:pt x="380" y="553"/>
                  </a:lnTo>
                  <a:lnTo>
                    <a:pt x="401" y="512"/>
                  </a:lnTo>
                  <a:lnTo>
                    <a:pt x="416" y="472"/>
                  </a:lnTo>
                  <a:lnTo>
                    <a:pt x="431" y="426"/>
                  </a:lnTo>
                  <a:lnTo>
                    <a:pt x="441" y="380"/>
                  </a:lnTo>
                  <a:lnTo>
                    <a:pt x="446" y="329"/>
                  </a:lnTo>
                  <a:lnTo>
                    <a:pt x="446" y="329"/>
                  </a:lnTo>
                  <a:lnTo>
                    <a:pt x="446" y="263"/>
                  </a:lnTo>
                  <a:lnTo>
                    <a:pt x="436" y="203"/>
                  </a:lnTo>
                  <a:lnTo>
                    <a:pt x="416" y="147"/>
                  </a:lnTo>
                  <a:lnTo>
                    <a:pt x="396" y="96"/>
                  </a:lnTo>
                  <a:lnTo>
                    <a:pt x="365" y="55"/>
                  </a:lnTo>
                  <a:lnTo>
                    <a:pt x="330" y="25"/>
                  </a:lnTo>
                  <a:lnTo>
                    <a:pt x="309" y="15"/>
                  </a:lnTo>
                  <a:lnTo>
                    <a:pt x="289" y="5"/>
                  </a:lnTo>
                  <a:lnTo>
                    <a:pt x="264" y="0"/>
                  </a:lnTo>
                  <a:lnTo>
                    <a:pt x="243" y="0"/>
                  </a:lnTo>
                  <a:lnTo>
                    <a:pt x="243" y="0"/>
                  </a:lnTo>
                  <a:lnTo>
                    <a:pt x="218" y="0"/>
                  </a:lnTo>
                  <a:lnTo>
                    <a:pt x="198" y="10"/>
                  </a:lnTo>
                  <a:lnTo>
                    <a:pt x="177" y="15"/>
                  </a:lnTo>
                  <a:lnTo>
                    <a:pt x="157" y="30"/>
                  </a:lnTo>
                  <a:lnTo>
                    <a:pt x="116" y="60"/>
                  </a:lnTo>
                  <a:lnTo>
                    <a:pt x="81" y="101"/>
                  </a:lnTo>
                  <a:lnTo>
                    <a:pt x="50" y="152"/>
                  </a:lnTo>
                  <a:lnTo>
                    <a:pt x="25" y="213"/>
                  </a:lnTo>
                  <a:lnTo>
                    <a:pt x="10" y="274"/>
                  </a:lnTo>
                  <a:lnTo>
                    <a:pt x="5" y="345"/>
                  </a:lnTo>
                  <a:lnTo>
                    <a:pt x="5" y="345"/>
                  </a:lnTo>
                  <a:lnTo>
                    <a:pt x="0" y="390"/>
                  </a:lnTo>
                  <a:lnTo>
                    <a:pt x="5" y="431"/>
                  </a:lnTo>
                  <a:lnTo>
                    <a:pt x="15" y="472"/>
                  </a:lnTo>
                  <a:lnTo>
                    <a:pt x="25" y="512"/>
                  </a:lnTo>
                  <a:lnTo>
                    <a:pt x="35" y="548"/>
                  </a:lnTo>
                  <a:lnTo>
                    <a:pt x="55" y="578"/>
                  </a:lnTo>
                  <a:lnTo>
                    <a:pt x="71" y="609"/>
                  </a:lnTo>
                  <a:lnTo>
                    <a:pt x="96" y="629"/>
                  </a:lnTo>
                  <a:lnTo>
                    <a:pt x="96" y="629"/>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68" name="Freeform 85"/>
            <p:cNvSpPr>
              <a:spLocks/>
            </p:cNvSpPr>
            <p:nvPr/>
          </p:nvSpPr>
          <p:spPr bwMode="auto">
            <a:xfrm>
              <a:off x="3770" y="853"/>
              <a:ext cx="376" cy="588"/>
            </a:xfrm>
            <a:custGeom>
              <a:avLst/>
              <a:gdLst>
                <a:gd name="T0" fmla="*/ 208 w 376"/>
                <a:gd name="T1" fmla="*/ 0 h 588"/>
                <a:gd name="T2" fmla="*/ 208 w 376"/>
                <a:gd name="T3" fmla="*/ 0 h 588"/>
                <a:gd name="T4" fmla="*/ 228 w 376"/>
                <a:gd name="T5" fmla="*/ 0 h 588"/>
                <a:gd name="T6" fmla="*/ 249 w 376"/>
                <a:gd name="T7" fmla="*/ 5 h 588"/>
                <a:gd name="T8" fmla="*/ 279 w 376"/>
                <a:gd name="T9" fmla="*/ 20 h 588"/>
                <a:gd name="T10" fmla="*/ 310 w 376"/>
                <a:gd name="T11" fmla="*/ 45 h 588"/>
                <a:gd name="T12" fmla="*/ 335 w 376"/>
                <a:gd name="T13" fmla="*/ 86 h 588"/>
                <a:gd name="T14" fmla="*/ 355 w 376"/>
                <a:gd name="T15" fmla="*/ 132 h 588"/>
                <a:gd name="T16" fmla="*/ 371 w 376"/>
                <a:gd name="T17" fmla="*/ 182 h 588"/>
                <a:gd name="T18" fmla="*/ 376 w 376"/>
                <a:gd name="T19" fmla="*/ 243 h 588"/>
                <a:gd name="T20" fmla="*/ 376 w 376"/>
                <a:gd name="T21" fmla="*/ 304 h 588"/>
                <a:gd name="T22" fmla="*/ 376 w 376"/>
                <a:gd name="T23" fmla="*/ 304 h 588"/>
                <a:gd name="T24" fmla="*/ 371 w 376"/>
                <a:gd name="T25" fmla="*/ 350 h 588"/>
                <a:gd name="T26" fmla="*/ 366 w 376"/>
                <a:gd name="T27" fmla="*/ 395 h 588"/>
                <a:gd name="T28" fmla="*/ 350 w 376"/>
                <a:gd name="T29" fmla="*/ 436 h 588"/>
                <a:gd name="T30" fmla="*/ 335 w 376"/>
                <a:gd name="T31" fmla="*/ 472 h 588"/>
                <a:gd name="T32" fmla="*/ 320 w 376"/>
                <a:gd name="T33" fmla="*/ 507 h 588"/>
                <a:gd name="T34" fmla="*/ 300 w 376"/>
                <a:gd name="T35" fmla="*/ 538 h 588"/>
                <a:gd name="T36" fmla="*/ 279 w 376"/>
                <a:gd name="T37" fmla="*/ 568 h 588"/>
                <a:gd name="T38" fmla="*/ 254 w 376"/>
                <a:gd name="T39" fmla="*/ 588 h 588"/>
                <a:gd name="T40" fmla="*/ 254 w 376"/>
                <a:gd name="T41" fmla="*/ 588 h 588"/>
                <a:gd name="T42" fmla="*/ 218 w 376"/>
                <a:gd name="T43" fmla="*/ 578 h 588"/>
                <a:gd name="T44" fmla="*/ 173 w 376"/>
                <a:gd name="T45" fmla="*/ 568 h 588"/>
                <a:gd name="T46" fmla="*/ 152 w 376"/>
                <a:gd name="T47" fmla="*/ 568 h 588"/>
                <a:gd name="T48" fmla="*/ 127 w 376"/>
                <a:gd name="T49" fmla="*/ 573 h 588"/>
                <a:gd name="T50" fmla="*/ 102 w 376"/>
                <a:gd name="T51" fmla="*/ 578 h 588"/>
                <a:gd name="T52" fmla="*/ 76 w 376"/>
                <a:gd name="T53" fmla="*/ 588 h 588"/>
                <a:gd name="T54" fmla="*/ 76 w 376"/>
                <a:gd name="T55" fmla="*/ 588 h 588"/>
                <a:gd name="T56" fmla="*/ 56 w 376"/>
                <a:gd name="T57" fmla="*/ 563 h 588"/>
                <a:gd name="T58" fmla="*/ 41 w 376"/>
                <a:gd name="T59" fmla="*/ 538 h 588"/>
                <a:gd name="T60" fmla="*/ 25 w 376"/>
                <a:gd name="T61" fmla="*/ 512 h 588"/>
                <a:gd name="T62" fmla="*/ 15 w 376"/>
                <a:gd name="T63" fmla="*/ 477 h 588"/>
                <a:gd name="T64" fmla="*/ 5 w 376"/>
                <a:gd name="T65" fmla="*/ 441 h 588"/>
                <a:gd name="T66" fmla="*/ 0 w 376"/>
                <a:gd name="T67" fmla="*/ 400 h 588"/>
                <a:gd name="T68" fmla="*/ 0 w 376"/>
                <a:gd name="T69" fmla="*/ 365 h 588"/>
                <a:gd name="T70" fmla="*/ 0 w 376"/>
                <a:gd name="T71" fmla="*/ 319 h 588"/>
                <a:gd name="T72" fmla="*/ 0 w 376"/>
                <a:gd name="T73" fmla="*/ 319 h 588"/>
                <a:gd name="T74" fmla="*/ 5 w 376"/>
                <a:gd name="T75" fmla="*/ 258 h 588"/>
                <a:gd name="T76" fmla="*/ 20 w 376"/>
                <a:gd name="T77" fmla="*/ 197 h 588"/>
                <a:gd name="T78" fmla="*/ 46 w 376"/>
                <a:gd name="T79" fmla="*/ 142 h 588"/>
                <a:gd name="T80" fmla="*/ 71 w 376"/>
                <a:gd name="T81" fmla="*/ 96 h 588"/>
                <a:gd name="T82" fmla="*/ 102 w 376"/>
                <a:gd name="T83" fmla="*/ 55 h 588"/>
                <a:gd name="T84" fmla="*/ 132 w 376"/>
                <a:gd name="T85" fmla="*/ 25 h 588"/>
                <a:gd name="T86" fmla="*/ 173 w 376"/>
                <a:gd name="T87" fmla="*/ 5 h 588"/>
                <a:gd name="T88" fmla="*/ 188 w 376"/>
                <a:gd name="T89" fmla="*/ 0 h 588"/>
                <a:gd name="T90" fmla="*/ 208 w 376"/>
                <a:gd name="T91" fmla="*/ 0 h 588"/>
                <a:gd name="T92" fmla="*/ 208 w 376"/>
                <a:gd name="T93" fmla="*/ 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6" h="588">
                  <a:moveTo>
                    <a:pt x="208" y="0"/>
                  </a:moveTo>
                  <a:lnTo>
                    <a:pt x="208" y="0"/>
                  </a:lnTo>
                  <a:lnTo>
                    <a:pt x="228" y="0"/>
                  </a:lnTo>
                  <a:lnTo>
                    <a:pt x="249" y="5"/>
                  </a:lnTo>
                  <a:lnTo>
                    <a:pt x="279" y="20"/>
                  </a:lnTo>
                  <a:lnTo>
                    <a:pt x="310" y="45"/>
                  </a:lnTo>
                  <a:lnTo>
                    <a:pt x="335" y="86"/>
                  </a:lnTo>
                  <a:lnTo>
                    <a:pt x="355" y="132"/>
                  </a:lnTo>
                  <a:lnTo>
                    <a:pt x="371" y="182"/>
                  </a:lnTo>
                  <a:lnTo>
                    <a:pt x="376" y="243"/>
                  </a:lnTo>
                  <a:lnTo>
                    <a:pt x="376" y="304"/>
                  </a:lnTo>
                  <a:lnTo>
                    <a:pt x="376" y="304"/>
                  </a:lnTo>
                  <a:lnTo>
                    <a:pt x="371" y="350"/>
                  </a:lnTo>
                  <a:lnTo>
                    <a:pt x="366" y="395"/>
                  </a:lnTo>
                  <a:lnTo>
                    <a:pt x="350" y="436"/>
                  </a:lnTo>
                  <a:lnTo>
                    <a:pt x="335" y="472"/>
                  </a:lnTo>
                  <a:lnTo>
                    <a:pt x="320" y="507"/>
                  </a:lnTo>
                  <a:lnTo>
                    <a:pt x="300" y="538"/>
                  </a:lnTo>
                  <a:lnTo>
                    <a:pt x="279" y="568"/>
                  </a:lnTo>
                  <a:lnTo>
                    <a:pt x="254" y="588"/>
                  </a:lnTo>
                  <a:lnTo>
                    <a:pt x="254" y="588"/>
                  </a:lnTo>
                  <a:lnTo>
                    <a:pt x="218" y="578"/>
                  </a:lnTo>
                  <a:lnTo>
                    <a:pt x="173" y="568"/>
                  </a:lnTo>
                  <a:lnTo>
                    <a:pt x="152" y="568"/>
                  </a:lnTo>
                  <a:lnTo>
                    <a:pt x="127" y="573"/>
                  </a:lnTo>
                  <a:lnTo>
                    <a:pt x="102" y="578"/>
                  </a:lnTo>
                  <a:lnTo>
                    <a:pt x="76" y="588"/>
                  </a:lnTo>
                  <a:lnTo>
                    <a:pt x="76" y="588"/>
                  </a:lnTo>
                  <a:lnTo>
                    <a:pt x="56" y="563"/>
                  </a:lnTo>
                  <a:lnTo>
                    <a:pt x="41" y="538"/>
                  </a:lnTo>
                  <a:lnTo>
                    <a:pt x="25" y="512"/>
                  </a:lnTo>
                  <a:lnTo>
                    <a:pt x="15" y="477"/>
                  </a:lnTo>
                  <a:lnTo>
                    <a:pt x="5" y="441"/>
                  </a:lnTo>
                  <a:lnTo>
                    <a:pt x="0" y="400"/>
                  </a:lnTo>
                  <a:lnTo>
                    <a:pt x="0" y="365"/>
                  </a:lnTo>
                  <a:lnTo>
                    <a:pt x="0" y="319"/>
                  </a:lnTo>
                  <a:lnTo>
                    <a:pt x="0" y="319"/>
                  </a:lnTo>
                  <a:lnTo>
                    <a:pt x="5" y="258"/>
                  </a:lnTo>
                  <a:lnTo>
                    <a:pt x="20" y="197"/>
                  </a:lnTo>
                  <a:lnTo>
                    <a:pt x="46" y="142"/>
                  </a:lnTo>
                  <a:lnTo>
                    <a:pt x="71" y="96"/>
                  </a:lnTo>
                  <a:lnTo>
                    <a:pt x="102" y="55"/>
                  </a:lnTo>
                  <a:lnTo>
                    <a:pt x="132" y="25"/>
                  </a:lnTo>
                  <a:lnTo>
                    <a:pt x="173" y="5"/>
                  </a:lnTo>
                  <a:lnTo>
                    <a:pt x="188" y="0"/>
                  </a:lnTo>
                  <a:lnTo>
                    <a:pt x="208" y="0"/>
                  </a:lnTo>
                  <a:lnTo>
                    <a:pt x="208" y="0"/>
                  </a:lnTo>
                  <a:close/>
                </a:path>
              </a:pathLst>
            </a:custGeom>
            <a:gradFill flip="none" rotWithShape="1">
              <a:gsLst>
                <a:gs pos="0">
                  <a:srgbClr val="FF7300">
                    <a:shade val="30000"/>
                    <a:satMod val="115000"/>
                  </a:srgbClr>
                </a:gs>
                <a:gs pos="50000">
                  <a:srgbClr val="FF7300">
                    <a:shade val="67500"/>
                    <a:satMod val="115000"/>
                  </a:srgbClr>
                </a:gs>
                <a:gs pos="100000">
                  <a:srgbClr val="FF7300">
                    <a:shade val="100000"/>
                    <a:satMod val="115000"/>
                  </a:srgbClr>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69" name="Freeform 86"/>
            <p:cNvSpPr>
              <a:spLocks/>
            </p:cNvSpPr>
            <p:nvPr/>
          </p:nvSpPr>
          <p:spPr bwMode="auto">
            <a:xfrm>
              <a:off x="3790" y="883"/>
              <a:ext cx="335" cy="548"/>
            </a:xfrm>
            <a:custGeom>
              <a:avLst/>
              <a:gdLst>
                <a:gd name="T0" fmla="*/ 193 w 335"/>
                <a:gd name="T1" fmla="*/ 0 h 548"/>
                <a:gd name="T2" fmla="*/ 193 w 335"/>
                <a:gd name="T3" fmla="*/ 0 h 548"/>
                <a:gd name="T4" fmla="*/ 229 w 335"/>
                <a:gd name="T5" fmla="*/ 10 h 548"/>
                <a:gd name="T6" fmla="*/ 254 w 335"/>
                <a:gd name="T7" fmla="*/ 30 h 548"/>
                <a:gd name="T8" fmla="*/ 280 w 335"/>
                <a:gd name="T9" fmla="*/ 56 h 548"/>
                <a:gd name="T10" fmla="*/ 305 w 335"/>
                <a:gd name="T11" fmla="*/ 91 h 548"/>
                <a:gd name="T12" fmla="*/ 320 w 335"/>
                <a:gd name="T13" fmla="*/ 137 h 548"/>
                <a:gd name="T14" fmla="*/ 330 w 335"/>
                <a:gd name="T15" fmla="*/ 188 h 548"/>
                <a:gd name="T16" fmla="*/ 335 w 335"/>
                <a:gd name="T17" fmla="*/ 239 h 548"/>
                <a:gd name="T18" fmla="*/ 330 w 335"/>
                <a:gd name="T19" fmla="*/ 299 h 548"/>
                <a:gd name="T20" fmla="*/ 330 w 335"/>
                <a:gd name="T21" fmla="*/ 299 h 548"/>
                <a:gd name="T22" fmla="*/ 325 w 335"/>
                <a:gd name="T23" fmla="*/ 340 h 548"/>
                <a:gd name="T24" fmla="*/ 315 w 335"/>
                <a:gd name="T25" fmla="*/ 381 h 548"/>
                <a:gd name="T26" fmla="*/ 300 w 335"/>
                <a:gd name="T27" fmla="*/ 416 h 548"/>
                <a:gd name="T28" fmla="*/ 285 w 335"/>
                <a:gd name="T29" fmla="*/ 452 h 548"/>
                <a:gd name="T30" fmla="*/ 269 w 335"/>
                <a:gd name="T31" fmla="*/ 482 h 548"/>
                <a:gd name="T32" fmla="*/ 249 w 335"/>
                <a:gd name="T33" fmla="*/ 508 h 548"/>
                <a:gd name="T34" fmla="*/ 229 w 335"/>
                <a:gd name="T35" fmla="*/ 533 h 548"/>
                <a:gd name="T36" fmla="*/ 203 w 335"/>
                <a:gd name="T37" fmla="*/ 548 h 548"/>
                <a:gd name="T38" fmla="*/ 203 w 335"/>
                <a:gd name="T39" fmla="*/ 548 h 548"/>
                <a:gd name="T40" fmla="*/ 178 w 335"/>
                <a:gd name="T41" fmla="*/ 543 h 548"/>
                <a:gd name="T42" fmla="*/ 148 w 335"/>
                <a:gd name="T43" fmla="*/ 538 h 548"/>
                <a:gd name="T44" fmla="*/ 117 w 335"/>
                <a:gd name="T45" fmla="*/ 538 h 548"/>
                <a:gd name="T46" fmla="*/ 87 w 335"/>
                <a:gd name="T47" fmla="*/ 543 h 548"/>
                <a:gd name="T48" fmla="*/ 87 w 335"/>
                <a:gd name="T49" fmla="*/ 543 h 548"/>
                <a:gd name="T50" fmla="*/ 66 w 335"/>
                <a:gd name="T51" fmla="*/ 528 h 548"/>
                <a:gd name="T52" fmla="*/ 46 w 335"/>
                <a:gd name="T53" fmla="*/ 502 h 548"/>
                <a:gd name="T54" fmla="*/ 31 w 335"/>
                <a:gd name="T55" fmla="*/ 472 h 548"/>
                <a:gd name="T56" fmla="*/ 16 w 335"/>
                <a:gd name="T57" fmla="*/ 436 h 548"/>
                <a:gd name="T58" fmla="*/ 5 w 335"/>
                <a:gd name="T59" fmla="*/ 401 h 548"/>
                <a:gd name="T60" fmla="*/ 0 w 335"/>
                <a:gd name="T61" fmla="*/ 360 h 548"/>
                <a:gd name="T62" fmla="*/ 0 w 335"/>
                <a:gd name="T63" fmla="*/ 315 h 548"/>
                <a:gd name="T64" fmla="*/ 0 w 335"/>
                <a:gd name="T65" fmla="*/ 269 h 548"/>
                <a:gd name="T66" fmla="*/ 0 w 335"/>
                <a:gd name="T67" fmla="*/ 269 h 548"/>
                <a:gd name="T68" fmla="*/ 10 w 335"/>
                <a:gd name="T69" fmla="*/ 213 h 548"/>
                <a:gd name="T70" fmla="*/ 26 w 335"/>
                <a:gd name="T71" fmla="*/ 162 h 548"/>
                <a:gd name="T72" fmla="*/ 46 w 335"/>
                <a:gd name="T73" fmla="*/ 117 h 548"/>
                <a:gd name="T74" fmla="*/ 71 w 335"/>
                <a:gd name="T75" fmla="*/ 76 h 548"/>
                <a:gd name="T76" fmla="*/ 97 w 335"/>
                <a:gd name="T77" fmla="*/ 41 h 548"/>
                <a:gd name="T78" fmla="*/ 127 w 335"/>
                <a:gd name="T79" fmla="*/ 20 h 548"/>
                <a:gd name="T80" fmla="*/ 163 w 335"/>
                <a:gd name="T81" fmla="*/ 5 h 548"/>
                <a:gd name="T82" fmla="*/ 193 w 335"/>
                <a:gd name="T83" fmla="*/ 0 h 548"/>
                <a:gd name="T84" fmla="*/ 193 w 335"/>
                <a:gd name="T85" fmla="*/ 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5" h="548">
                  <a:moveTo>
                    <a:pt x="193" y="0"/>
                  </a:moveTo>
                  <a:lnTo>
                    <a:pt x="193" y="0"/>
                  </a:lnTo>
                  <a:lnTo>
                    <a:pt x="229" y="10"/>
                  </a:lnTo>
                  <a:lnTo>
                    <a:pt x="254" y="30"/>
                  </a:lnTo>
                  <a:lnTo>
                    <a:pt x="280" y="56"/>
                  </a:lnTo>
                  <a:lnTo>
                    <a:pt x="305" y="91"/>
                  </a:lnTo>
                  <a:lnTo>
                    <a:pt x="320" y="137"/>
                  </a:lnTo>
                  <a:lnTo>
                    <a:pt x="330" y="188"/>
                  </a:lnTo>
                  <a:lnTo>
                    <a:pt x="335" y="239"/>
                  </a:lnTo>
                  <a:lnTo>
                    <a:pt x="330" y="299"/>
                  </a:lnTo>
                  <a:lnTo>
                    <a:pt x="330" y="299"/>
                  </a:lnTo>
                  <a:lnTo>
                    <a:pt x="325" y="340"/>
                  </a:lnTo>
                  <a:lnTo>
                    <a:pt x="315" y="381"/>
                  </a:lnTo>
                  <a:lnTo>
                    <a:pt x="300" y="416"/>
                  </a:lnTo>
                  <a:lnTo>
                    <a:pt x="285" y="452"/>
                  </a:lnTo>
                  <a:lnTo>
                    <a:pt x="269" y="482"/>
                  </a:lnTo>
                  <a:lnTo>
                    <a:pt x="249" y="508"/>
                  </a:lnTo>
                  <a:lnTo>
                    <a:pt x="229" y="533"/>
                  </a:lnTo>
                  <a:lnTo>
                    <a:pt x="203" y="548"/>
                  </a:lnTo>
                  <a:lnTo>
                    <a:pt x="203" y="548"/>
                  </a:lnTo>
                  <a:lnTo>
                    <a:pt x="178" y="543"/>
                  </a:lnTo>
                  <a:lnTo>
                    <a:pt x="148" y="538"/>
                  </a:lnTo>
                  <a:lnTo>
                    <a:pt x="117" y="538"/>
                  </a:lnTo>
                  <a:lnTo>
                    <a:pt x="87" y="543"/>
                  </a:lnTo>
                  <a:lnTo>
                    <a:pt x="87" y="543"/>
                  </a:lnTo>
                  <a:lnTo>
                    <a:pt x="66" y="528"/>
                  </a:lnTo>
                  <a:lnTo>
                    <a:pt x="46" y="502"/>
                  </a:lnTo>
                  <a:lnTo>
                    <a:pt x="31" y="472"/>
                  </a:lnTo>
                  <a:lnTo>
                    <a:pt x="16" y="436"/>
                  </a:lnTo>
                  <a:lnTo>
                    <a:pt x="5" y="401"/>
                  </a:lnTo>
                  <a:lnTo>
                    <a:pt x="0" y="360"/>
                  </a:lnTo>
                  <a:lnTo>
                    <a:pt x="0" y="315"/>
                  </a:lnTo>
                  <a:lnTo>
                    <a:pt x="0" y="269"/>
                  </a:lnTo>
                  <a:lnTo>
                    <a:pt x="0" y="269"/>
                  </a:lnTo>
                  <a:lnTo>
                    <a:pt x="10" y="213"/>
                  </a:lnTo>
                  <a:lnTo>
                    <a:pt x="26" y="162"/>
                  </a:lnTo>
                  <a:lnTo>
                    <a:pt x="46" y="117"/>
                  </a:lnTo>
                  <a:lnTo>
                    <a:pt x="71" y="76"/>
                  </a:lnTo>
                  <a:lnTo>
                    <a:pt x="97" y="41"/>
                  </a:lnTo>
                  <a:lnTo>
                    <a:pt x="127" y="20"/>
                  </a:lnTo>
                  <a:lnTo>
                    <a:pt x="163" y="5"/>
                  </a:lnTo>
                  <a:lnTo>
                    <a:pt x="193" y="0"/>
                  </a:lnTo>
                  <a:lnTo>
                    <a:pt x="1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70" name="Freeform 87"/>
            <p:cNvSpPr>
              <a:spLocks/>
            </p:cNvSpPr>
            <p:nvPr/>
          </p:nvSpPr>
          <p:spPr bwMode="auto">
            <a:xfrm>
              <a:off x="3790" y="883"/>
              <a:ext cx="335" cy="310"/>
            </a:xfrm>
            <a:custGeom>
              <a:avLst/>
              <a:gdLst>
                <a:gd name="T0" fmla="*/ 193 w 335"/>
                <a:gd name="T1" fmla="*/ 51 h 310"/>
                <a:gd name="T2" fmla="*/ 193 w 335"/>
                <a:gd name="T3" fmla="*/ 51 h 310"/>
                <a:gd name="T4" fmla="*/ 158 w 335"/>
                <a:gd name="T5" fmla="*/ 56 h 310"/>
                <a:gd name="T6" fmla="*/ 127 w 335"/>
                <a:gd name="T7" fmla="*/ 66 h 310"/>
                <a:gd name="T8" fmla="*/ 97 w 335"/>
                <a:gd name="T9" fmla="*/ 91 h 310"/>
                <a:gd name="T10" fmla="*/ 71 w 335"/>
                <a:gd name="T11" fmla="*/ 122 h 310"/>
                <a:gd name="T12" fmla="*/ 46 w 335"/>
                <a:gd name="T13" fmla="*/ 157 h 310"/>
                <a:gd name="T14" fmla="*/ 26 w 335"/>
                <a:gd name="T15" fmla="*/ 203 h 310"/>
                <a:gd name="T16" fmla="*/ 10 w 335"/>
                <a:gd name="T17" fmla="*/ 254 h 310"/>
                <a:gd name="T18" fmla="*/ 0 w 335"/>
                <a:gd name="T19" fmla="*/ 305 h 310"/>
                <a:gd name="T20" fmla="*/ 0 w 335"/>
                <a:gd name="T21" fmla="*/ 305 h 310"/>
                <a:gd name="T22" fmla="*/ 0 w 335"/>
                <a:gd name="T23" fmla="*/ 269 h 310"/>
                <a:gd name="T24" fmla="*/ 0 w 335"/>
                <a:gd name="T25" fmla="*/ 269 h 310"/>
                <a:gd name="T26" fmla="*/ 10 w 335"/>
                <a:gd name="T27" fmla="*/ 213 h 310"/>
                <a:gd name="T28" fmla="*/ 26 w 335"/>
                <a:gd name="T29" fmla="*/ 162 h 310"/>
                <a:gd name="T30" fmla="*/ 46 w 335"/>
                <a:gd name="T31" fmla="*/ 117 h 310"/>
                <a:gd name="T32" fmla="*/ 71 w 335"/>
                <a:gd name="T33" fmla="*/ 76 h 310"/>
                <a:gd name="T34" fmla="*/ 97 w 335"/>
                <a:gd name="T35" fmla="*/ 41 h 310"/>
                <a:gd name="T36" fmla="*/ 127 w 335"/>
                <a:gd name="T37" fmla="*/ 20 h 310"/>
                <a:gd name="T38" fmla="*/ 163 w 335"/>
                <a:gd name="T39" fmla="*/ 5 h 310"/>
                <a:gd name="T40" fmla="*/ 193 w 335"/>
                <a:gd name="T41" fmla="*/ 0 h 310"/>
                <a:gd name="T42" fmla="*/ 193 w 335"/>
                <a:gd name="T43" fmla="*/ 0 h 310"/>
                <a:gd name="T44" fmla="*/ 229 w 335"/>
                <a:gd name="T45" fmla="*/ 10 h 310"/>
                <a:gd name="T46" fmla="*/ 254 w 335"/>
                <a:gd name="T47" fmla="*/ 30 h 310"/>
                <a:gd name="T48" fmla="*/ 280 w 335"/>
                <a:gd name="T49" fmla="*/ 56 h 310"/>
                <a:gd name="T50" fmla="*/ 305 w 335"/>
                <a:gd name="T51" fmla="*/ 91 h 310"/>
                <a:gd name="T52" fmla="*/ 320 w 335"/>
                <a:gd name="T53" fmla="*/ 137 h 310"/>
                <a:gd name="T54" fmla="*/ 330 w 335"/>
                <a:gd name="T55" fmla="*/ 188 h 310"/>
                <a:gd name="T56" fmla="*/ 335 w 335"/>
                <a:gd name="T57" fmla="*/ 239 h 310"/>
                <a:gd name="T58" fmla="*/ 330 w 335"/>
                <a:gd name="T59" fmla="*/ 299 h 310"/>
                <a:gd name="T60" fmla="*/ 330 w 335"/>
                <a:gd name="T61" fmla="*/ 299 h 310"/>
                <a:gd name="T62" fmla="*/ 330 w 335"/>
                <a:gd name="T63" fmla="*/ 310 h 310"/>
                <a:gd name="T64" fmla="*/ 330 w 335"/>
                <a:gd name="T65" fmla="*/ 310 h 310"/>
                <a:gd name="T66" fmla="*/ 325 w 335"/>
                <a:gd name="T67" fmla="*/ 259 h 310"/>
                <a:gd name="T68" fmla="*/ 320 w 335"/>
                <a:gd name="T69" fmla="*/ 213 h 310"/>
                <a:gd name="T70" fmla="*/ 310 w 335"/>
                <a:gd name="T71" fmla="*/ 167 h 310"/>
                <a:gd name="T72" fmla="*/ 295 w 335"/>
                <a:gd name="T73" fmla="*/ 132 h 310"/>
                <a:gd name="T74" fmla="*/ 274 w 335"/>
                <a:gd name="T75" fmla="*/ 102 h 310"/>
                <a:gd name="T76" fmla="*/ 249 w 335"/>
                <a:gd name="T77" fmla="*/ 76 h 310"/>
                <a:gd name="T78" fmla="*/ 219 w 335"/>
                <a:gd name="T79" fmla="*/ 61 h 310"/>
                <a:gd name="T80" fmla="*/ 193 w 335"/>
                <a:gd name="T81" fmla="*/ 51 h 310"/>
                <a:gd name="T82" fmla="*/ 193 w 335"/>
                <a:gd name="T83" fmla="*/ 5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5" h="310">
                  <a:moveTo>
                    <a:pt x="193" y="51"/>
                  </a:moveTo>
                  <a:lnTo>
                    <a:pt x="193" y="51"/>
                  </a:lnTo>
                  <a:lnTo>
                    <a:pt x="158" y="56"/>
                  </a:lnTo>
                  <a:lnTo>
                    <a:pt x="127" y="66"/>
                  </a:lnTo>
                  <a:lnTo>
                    <a:pt x="97" y="91"/>
                  </a:lnTo>
                  <a:lnTo>
                    <a:pt x="71" y="122"/>
                  </a:lnTo>
                  <a:lnTo>
                    <a:pt x="46" y="157"/>
                  </a:lnTo>
                  <a:lnTo>
                    <a:pt x="26" y="203"/>
                  </a:lnTo>
                  <a:lnTo>
                    <a:pt x="10" y="254"/>
                  </a:lnTo>
                  <a:lnTo>
                    <a:pt x="0" y="305"/>
                  </a:lnTo>
                  <a:lnTo>
                    <a:pt x="0" y="305"/>
                  </a:lnTo>
                  <a:lnTo>
                    <a:pt x="0" y="269"/>
                  </a:lnTo>
                  <a:lnTo>
                    <a:pt x="0" y="269"/>
                  </a:lnTo>
                  <a:lnTo>
                    <a:pt x="10" y="213"/>
                  </a:lnTo>
                  <a:lnTo>
                    <a:pt x="26" y="162"/>
                  </a:lnTo>
                  <a:lnTo>
                    <a:pt x="46" y="117"/>
                  </a:lnTo>
                  <a:lnTo>
                    <a:pt x="71" y="76"/>
                  </a:lnTo>
                  <a:lnTo>
                    <a:pt x="97" y="41"/>
                  </a:lnTo>
                  <a:lnTo>
                    <a:pt x="127" y="20"/>
                  </a:lnTo>
                  <a:lnTo>
                    <a:pt x="163" y="5"/>
                  </a:lnTo>
                  <a:lnTo>
                    <a:pt x="193" y="0"/>
                  </a:lnTo>
                  <a:lnTo>
                    <a:pt x="193" y="0"/>
                  </a:lnTo>
                  <a:lnTo>
                    <a:pt x="229" y="10"/>
                  </a:lnTo>
                  <a:lnTo>
                    <a:pt x="254" y="30"/>
                  </a:lnTo>
                  <a:lnTo>
                    <a:pt x="280" y="56"/>
                  </a:lnTo>
                  <a:lnTo>
                    <a:pt x="305" y="91"/>
                  </a:lnTo>
                  <a:lnTo>
                    <a:pt x="320" y="137"/>
                  </a:lnTo>
                  <a:lnTo>
                    <a:pt x="330" y="188"/>
                  </a:lnTo>
                  <a:lnTo>
                    <a:pt x="335" y="239"/>
                  </a:lnTo>
                  <a:lnTo>
                    <a:pt x="330" y="299"/>
                  </a:lnTo>
                  <a:lnTo>
                    <a:pt x="330" y="299"/>
                  </a:lnTo>
                  <a:lnTo>
                    <a:pt x="330" y="310"/>
                  </a:lnTo>
                  <a:lnTo>
                    <a:pt x="330" y="310"/>
                  </a:lnTo>
                  <a:lnTo>
                    <a:pt x="325" y="259"/>
                  </a:lnTo>
                  <a:lnTo>
                    <a:pt x="320" y="213"/>
                  </a:lnTo>
                  <a:lnTo>
                    <a:pt x="310" y="167"/>
                  </a:lnTo>
                  <a:lnTo>
                    <a:pt x="295" y="132"/>
                  </a:lnTo>
                  <a:lnTo>
                    <a:pt x="274" y="102"/>
                  </a:lnTo>
                  <a:lnTo>
                    <a:pt x="249" y="76"/>
                  </a:lnTo>
                  <a:lnTo>
                    <a:pt x="219" y="61"/>
                  </a:lnTo>
                  <a:lnTo>
                    <a:pt x="193" y="51"/>
                  </a:lnTo>
                  <a:lnTo>
                    <a:pt x="193" y="5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71" name="Freeform 88"/>
            <p:cNvSpPr>
              <a:spLocks/>
            </p:cNvSpPr>
            <p:nvPr/>
          </p:nvSpPr>
          <p:spPr bwMode="auto">
            <a:xfrm>
              <a:off x="3836" y="1127"/>
              <a:ext cx="213" cy="284"/>
            </a:xfrm>
            <a:custGeom>
              <a:avLst/>
              <a:gdLst>
                <a:gd name="T0" fmla="*/ 0 w 213"/>
                <a:gd name="T1" fmla="*/ 137 h 284"/>
                <a:gd name="T2" fmla="*/ 0 w 213"/>
                <a:gd name="T3" fmla="*/ 137 h 284"/>
                <a:gd name="T4" fmla="*/ 0 w 213"/>
                <a:gd name="T5" fmla="*/ 167 h 284"/>
                <a:gd name="T6" fmla="*/ 5 w 213"/>
                <a:gd name="T7" fmla="*/ 192 h 284"/>
                <a:gd name="T8" fmla="*/ 15 w 213"/>
                <a:gd name="T9" fmla="*/ 218 h 284"/>
                <a:gd name="T10" fmla="*/ 25 w 213"/>
                <a:gd name="T11" fmla="*/ 238 h 284"/>
                <a:gd name="T12" fmla="*/ 41 w 213"/>
                <a:gd name="T13" fmla="*/ 258 h 284"/>
                <a:gd name="T14" fmla="*/ 61 w 213"/>
                <a:gd name="T15" fmla="*/ 274 h 284"/>
                <a:gd name="T16" fmla="*/ 81 w 213"/>
                <a:gd name="T17" fmla="*/ 284 h 284"/>
                <a:gd name="T18" fmla="*/ 102 w 213"/>
                <a:gd name="T19" fmla="*/ 284 h 284"/>
                <a:gd name="T20" fmla="*/ 102 w 213"/>
                <a:gd name="T21" fmla="*/ 284 h 284"/>
                <a:gd name="T22" fmla="*/ 122 w 213"/>
                <a:gd name="T23" fmla="*/ 284 h 284"/>
                <a:gd name="T24" fmla="*/ 142 w 213"/>
                <a:gd name="T25" fmla="*/ 279 h 284"/>
                <a:gd name="T26" fmla="*/ 162 w 213"/>
                <a:gd name="T27" fmla="*/ 264 h 284"/>
                <a:gd name="T28" fmla="*/ 178 w 213"/>
                <a:gd name="T29" fmla="*/ 248 h 284"/>
                <a:gd name="T30" fmla="*/ 193 w 213"/>
                <a:gd name="T31" fmla="*/ 228 h 284"/>
                <a:gd name="T32" fmla="*/ 203 w 213"/>
                <a:gd name="T33" fmla="*/ 203 h 284"/>
                <a:gd name="T34" fmla="*/ 213 w 213"/>
                <a:gd name="T35" fmla="*/ 177 h 284"/>
                <a:gd name="T36" fmla="*/ 213 w 213"/>
                <a:gd name="T37" fmla="*/ 147 h 284"/>
                <a:gd name="T38" fmla="*/ 213 w 213"/>
                <a:gd name="T39" fmla="*/ 147 h 284"/>
                <a:gd name="T40" fmla="*/ 213 w 213"/>
                <a:gd name="T41" fmla="*/ 116 h 284"/>
                <a:gd name="T42" fmla="*/ 208 w 213"/>
                <a:gd name="T43" fmla="*/ 91 h 284"/>
                <a:gd name="T44" fmla="*/ 203 w 213"/>
                <a:gd name="T45" fmla="*/ 66 h 284"/>
                <a:gd name="T46" fmla="*/ 188 w 213"/>
                <a:gd name="T47" fmla="*/ 45 h 284"/>
                <a:gd name="T48" fmla="*/ 173 w 213"/>
                <a:gd name="T49" fmla="*/ 25 h 284"/>
                <a:gd name="T50" fmla="*/ 157 w 213"/>
                <a:gd name="T51" fmla="*/ 10 h 284"/>
                <a:gd name="T52" fmla="*/ 137 w 213"/>
                <a:gd name="T53" fmla="*/ 5 h 284"/>
                <a:gd name="T54" fmla="*/ 117 w 213"/>
                <a:gd name="T55" fmla="*/ 0 h 284"/>
                <a:gd name="T56" fmla="*/ 117 w 213"/>
                <a:gd name="T57" fmla="*/ 0 h 284"/>
                <a:gd name="T58" fmla="*/ 91 w 213"/>
                <a:gd name="T59" fmla="*/ 0 h 284"/>
                <a:gd name="T60" fmla="*/ 71 w 213"/>
                <a:gd name="T61" fmla="*/ 10 h 284"/>
                <a:gd name="T62" fmla="*/ 56 w 213"/>
                <a:gd name="T63" fmla="*/ 20 h 284"/>
                <a:gd name="T64" fmla="*/ 36 w 213"/>
                <a:gd name="T65" fmla="*/ 35 h 284"/>
                <a:gd name="T66" fmla="*/ 25 w 213"/>
                <a:gd name="T67" fmla="*/ 55 h 284"/>
                <a:gd name="T68" fmla="*/ 10 w 213"/>
                <a:gd name="T69" fmla="*/ 81 h 284"/>
                <a:gd name="T70" fmla="*/ 5 w 213"/>
                <a:gd name="T71" fmla="*/ 106 h 284"/>
                <a:gd name="T72" fmla="*/ 0 w 213"/>
                <a:gd name="T73" fmla="*/ 137 h 284"/>
                <a:gd name="T74" fmla="*/ 0 w 213"/>
                <a:gd name="T75" fmla="*/ 13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84">
                  <a:moveTo>
                    <a:pt x="0" y="137"/>
                  </a:moveTo>
                  <a:lnTo>
                    <a:pt x="0" y="137"/>
                  </a:lnTo>
                  <a:lnTo>
                    <a:pt x="0" y="167"/>
                  </a:lnTo>
                  <a:lnTo>
                    <a:pt x="5" y="192"/>
                  </a:lnTo>
                  <a:lnTo>
                    <a:pt x="15" y="218"/>
                  </a:lnTo>
                  <a:lnTo>
                    <a:pt x="25" y="238"/>
                  </a:lnTo>
                  <a:lnTo>
                    <a:pt x="41" y="258"/>
                  </a:lnTo>
                  <a:lnTo>
                    <a:pt x="61" y="274"/>
                  </a:lnTo>
                  <a:lnTo>
                    <a:pt x="81" y="284"/>
                  </a:lnTo>
                  <a:lnTo>
                    <a:pt x="102" y="284"/>
                  </a:lnTo>
                  <a:lnTo>
                    <a:pt x="102" y="284"/>
                  </a:lnTo>
                  <a:lnTo>
                    <a:pt x="122" y="284"/>
                  </a:lnTo>
                  <a:lnTo>
                    <a:pt x="142" y="279"/>
                  </a:lnTo>
                  <a:lnTo>
                    <a:pt x="162" y="264"/>
                  </a:lnTo>
                  <a:lnTo>
                    <a:pt x="178" y="248"/>
                  </a:lnTo>
                  <a:lnTo>
                    <a:pt x="193" y="228"/>
                  </a:lnTo>
                  <a:lnTo>
                    <a:pt x="203" y="203"/>
                  </a:lnTo>
                  <a:lnTo>
                    <a:pt x="213" y="177"/>
                  </a:lnTo>
                  <a:lnTo>
                    <a:pt x="213" y="147"/>
                  </a:lnTo>
                  <a:lnTo>
                    <a:pt x="213" y="147"/>
                  </a:lnTo>
                  <a:lnTo>
                    <a:pt x="213" y="116"/>
                  </a:lnTo>
                  <a:lnTo>
                    <a:pt x="208" y="91"/>
                  </a:lnTo>
                  <a:lnTo>
                    <a:pt x="203" y="66"/>
                  </a:lnTo>
                  <a:lnTo>
                    <a:pt x="188" y="45"/>
                  </a:lnTo>
                  <a:lnTo>
                    <a:pt x="173" y="25"/>
                  </a:lnTo>
                  <a:lnTo>
                    <a:pt x="157" y="10"/>
                  </a:lnTo>
                  <a:lnTo>
                    <a:pt x="137" y="5"/>
                  </a:lnTo>
                  <a:lnTo>
                    <a:pt x="117" y="0"/>
                  </a:lnTo>
                  <a:lnTo>
                    <a:pt x="117" y="0"/>
                  </a:lnTo>
                  <a:lnTo>
                    <a:pt x="91" y="0"/>
                  </a:lnTo>
                  <a:lnTo>
                    <a:pt x="71" y="10"/>
                  </a:lnTo>
                  <a:lnTo>
                    <a:pt x="56" y="20"/>
                  </a:lnTo>
                  <a:lnTo>
                    <a:pt x="36" y="35"/>
                  </a:lnTo>
                  <a:lnTo>
                    <a:pt x="25" y="55"/>
                  </a:lnTo>
                  <a:lnTo>
                    <a:pt x="10" y="81"/>
                  </a:lnTo>
                  <a:lnTo>
                    <a:pt x="5" y="106"/>
                  </a:lnTo>
                  <a:lnTo>
                    <a:pt x="0" y="137"/>
                  </a:lnTo>
                  <a:lnTo>
                    <a:pt x="0" y="137"/>
                  </a:lnTo>
                  <a:close/>
                </a:path>
              </a:pathLst>
            </a:custGeom>
            <a:solidFill>
              <a:srgbClr val="116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72" name="Freeform 89"/>
            <p:cNvSpPr>
              <a:spLocks/>
            </p:cNvSpPr>
            <p:nvPr/>
          </p:nvSpPr>
          <p:spPr bwMode="auto">
            <a:xfrm>
              <a:off x="3856" y="1152"/>
              <a:ext cx="173" cy="233"/>
            </a:xfrm>
            <a:custGeom>
              <a:avLst/>
              <a:gdLst>
                <a:gd name="T0" fmla="*/ 0 w 173"/>
                <a:gd name="T1" fmla="*/ 112 h 233"/>
                <a:gd name="T2" fmla="*/ 0 w 173"/>
                <a:gd name="T3" fmla="*/ 112 h 233"/>
                <a:gd name="T4" fmla="*/ 5 w 173"/>
                <a:gd name="T5" fmla="*/ 137 h 233"/>
                <a:gd name="T6" fmla="*/ 5 w 173"/>
                <a:gd name="T7" fmla="*/ 157 h 233"/>
                <a:gd name="T8" fmla="*/ 16 w 173"/>
                <a:gd name="T9" fmla="*/ 178 h 233"/>
                <a:gd name="T10" fmla="*/ 26 w 173"/>
                <a:gd name="T11" fmla="*/ 193 h 233"/>
                <a:gd name="T12" fmla="*/ 36 w 173"/>
                <a:gd name="T13" fmla="*/ 208 h 233"/>
                <a:gd name="T14" fmla="*/ 51 w 173"/>
                <a:gd name="T15" fmla="*/ 223 h 233"/>
                <a:gd name="T16" fmla="*/ 66 w 173"/>
                <a:gd name="T17" fmla="*/ 228 h 233"/>
                <a:gd name="T18" fmla="*/ 82 w 173"/>
                <a:gd name="T19" fmla="*/ 233 h 233"/>
                <a:gd name="T20" fmla="*/ 82 w 173"/>
                <a:gd name="T21" fmla="*/ 233 h 233"/>
                <a:gd name="T22" fmla="*/ 102 w 173"/>
                <a:gd name="T23" fmla="*/ 228 h 233"/>
                <a:gd name="T24" fmla="*/ 117 w 173"/>
                <a:gd name="T25" fmla="*/ 223 h 233"/>
                <a:gd name="T26" fmla="*/ 132 w 173"/>
                <a:gd name="T27" fmla="*/ 213 h 233"/>
                <a:gd name="T28" fmla="*/ 142 w 173"/>
                <a:gd name="T29" fmla="*/ 203 h 233"/>
                <a:gd name="T30" fmla="*/ 158 w 173"/>
                <a:gd name="T31" fmla="*/ 183 h 233"/>
                <a:gd name="T32" fmla="*/ 163 w 173"/>
                <a:gd name="T33" fmla="*/ 167 h 233"/>
                <a:gd name="T34" fmla="*/ 173 w 173"/>
                <a:gd name="T35" fmla="*/ 142 h 233"/>
                <a:gd name="T36" fmla="*/ 173 w 173"/>
                <a:gd name="T37" fmla="*/ 122 h 233"/>
                <a:gd name="T38" fmla="*/ 173 w 173"/>
                <a:gd name="T39" fmla="*/ 122 h 233"/>
                <a:gd name="T40" fmla="*/ 173 w 173"/>
                <a:gd name="T41" fmla="*/ 96 h 233"/>
                <a:gd name="T42" fmla="*/ 168 w 173"/>
                <a:gd name="T43" fmla="*/ 76 h 233"/>
                <a:gd name="T44" fmla="*/ 163 w 173"/>
                <a:gd name="T45" fmla="*/ 56 h 233"/>
                <a:gd name="T46" fmla="*/ 153 w 173"/>
                <a:gd name="T47" fmla="*/ 41 h 233"/>
                <a:gd name="T48" fmla="*/ 142 w 173"/>
                <a:gd name="T49" fmla="*/ 25 h 233"/>
                <a:gd name="T50" fmla="*/ 127 w 173"/>
                <a:gd name="T51" fmla="*/ 15 h 233"/>
                <a:gd name="T52" fmla="*/ 112 w 173"/>
                <a:gd name="T53" fmla="*/ 5 h 233"/>
                <a:gd name="T54" fmla="*/ 92 w 173"/>
                <a:gd name="T55" fmla="*/ 0 h 233"/>
                <a:gd name="T56" fmla="*/ 92 w 173"/>
                <a:gd name="T57" fmla="*/ 0 h 233"/>
                <a:gd name="T58" fmla="*/ 76 w 173"/>
                <a:gd name="T59" fmla="*/ 5 h 233"/>
                <a:gd name="T60" fmla="*/ 61 w 173"/>
                <a:gd name="T61" fmla="*/ 10 h 233"/>
                <a:gd name="T62" fmla="*/ 46 w 173"/>
                <a:gd name="T63" fmla="*/ 20 h 233"/>
                <a:gd name="T64" fmla="*/ 31 w 173"/>
                <a:gd name="T65" fmla="*/ 30 h 233"/>
                <a:gd name="T66" fmla="*/ 21 w 173"/>
                <a:gd name="T67" fmla="*/ 51 h 233"/>
                <a:gd name="T68" fmla="*/ 10 w 173"/>
                <a:gd name="T69" fmla="*/ 66 h 233"/>
                <a:gd name="T70" fmla="*/ 5 w 173"/>
                <a:gd name="T71" fmla="*/ 91 h 233"/>
                <a:gd name="T72" fmla="*/ 0 w 173"/>
                <a:gd name="T73" fmla="*/ 112 h 233"/>
                <a:gd name="T74" fmla="*/ 0 w 173"/>
                <a:gd name="T75" fmla="*/ 11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3" h="233">
                  <a:moveTo>
                    <a:pt x="0" y="112"/>
                  </a:moveTo>
                  <a:lnTo>
                    <a:pt x="0" y="112"/>
                  </a:lnTo>
                  <a:lnTo>
                    <a:pt x="5" y="137"/>
                  </a:lnTo>
                  <a:lnTo>
                    <a:pt x="5" y="157"/>
                  </a:lnTo>
                  <a:lnTo>
                    <a:pt x="16" y="178"/>
                  </a:lnTo>
                  <a:lnTo>
                    <a:pt x="26" y="193"/>
                  </a:lnTo>
                  <a:lnTo>
                    <a:pt x="36" y="208"/>
                  </a:lnTo>
                  <a:lnTo>
                    <a:pt x="51" y="223"/>
                  </a:lnTo>
                  <a:lnTo>
                    <a:pt x="66" y="228"/>
                  </a:lnTo>
                  <a:lnTo>
                    <a:pt x="82" y="233"/>
                  </a:lnTo>
                  <a:lnTo>
                    <a:pt x="82" y="233"/>
                  </a:lnTo>
                  <a:lnTo>
                    <a:pt x="102" y="228"/>
                  </a:lnTo>
                  <a:lnTo>
                    <a:pt x="117" y="223"/>
                  </a:lnTo>
                  <a:lnTo>
                    <a:pt x="132" y="213"/>
                  </a:lnTo>
                  <a:lnTo>
                    <a:pt x="142" y="203"/>
                  </a:lnTo>
                  <a:lnTo>
                    <a:pt x="158" y="183"/>
                  </a:lnTo>
                  <a:lnTo>
                    <a:pt x="163" y="167"/>
                  </a:lnTo>
                  <a:lnTo>
                    <a:pt x="173" y="142"/>
                  </a:lnTo>
                  <a:lnTo>
                    <a:pt x="173" y="122"/>
                  </a:lnTo>
                  <a:lnTo>
                    <a:pt x="173" y="122"/>
                  </a:lnTo>
                  <a:lnTo>
                    <a:pt x="173" y="96"/>
                  </a:lnTo>
                  <a:lnTo>
                    <a:pt x="168" y="76"/>
                  </a:lnTo>
                  <a:lnTo>
                    <a:pt x="163" y="56"/>
                  </a:lnTo>
                  <a:lnTo>
                    <a:pt x="153" y="41"/>
                  </a:lnTo>
                  <a:lnTo>
                    <a:pt x="142" y="25"/>
                  </a:lnTo>
                  <a:lnTo>
                    <a:pt x="127" y="15"/>
                  </a:lnTo>
                  <a:lnTo>
                    <a:pt x="112" y="5"/>
                  </a:lnTo>
                  <a:lnTo>
                    <a:pt x="92" y="0"/>
                  </a:lnTo>
                  <a:lnTo>
                    <a:pt x="92" y="0"/>
                  </a:lnTo>
                  <a:lnTo>
                    <a:pt x="76" y="5"/>
                  </a:lnTo>
                  <a:lnTo>
                    <a:pt x="61" y="10"/>
                  </a:lnTo>
                  <a:lnTo>
                    <a:pt x="46" y="20"/>
                  </a:lnTo>
                  <a:lnTo>
                    <a:pt x="31" y="30"/>
                  </a:lnTo>
                  <a:lnTo>
                    <a:pt x="21" y="51"/>
                  </a:lnTo>
                  <a:lnTo>
                    <a:pt x="10" y="66"/>
                  </a:lnTo>
                  <a:lnTo>
                    <a:pt x="5" y="91"/>
                  </a:lnTo>
                  <a:lnTo>
                    <a:pt x="0" y="112"/>
                  </a:lnTo>
                  <a:lnTo>
                    <a:pt x="0" y="112"/>
                  </a:lnTo>
                  <a:close/>
                </a:path>
              </a:pathLst>
            </a:custGeom>
            <a:solidFill>
              <a:srgbClr val="399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73" name="Freeform 90"/>
            <p:cNvSpPr>
              <a:spLocks/>
            </p:cNvSpPr>
            <p:nvPr/>
          </p:nvSpPr>
          <p:spPr bwMode="auto">
            <a:xfrm>
              <a:off x="3887" y="1203"/>
              <a:ext cx="111" cy="142"/>
            </a:xfrm>
            <a:custGeom>
              <a:avLst/>
              <a:gdLst>
                <a:gd name="T0" fmla="*/ 0 w 111"/>
                <a:gd name="T1" fmla="*/ 66 h 142"/>
                <a:gd name="T2" fmla="*/ 0 w 111"/>
                <a:gd name="T3" fmla="*/ 66 h 142"/>
                <a:gd name="T4" fmla="*/ 5 w 111"/>
                <a:gd name="T5" fmla="*/ 96 h 142"/>
                <a:gd name="T6" fmla="*/ 15 w 111"/>
                <a:gd name="T7" fmla="*/ 116 h 142"/>
                <a:gd name="T8" fmla="*/ 30 w 111"/>
                <a:gd name="T9" fmla="*/ 137 h 142"/>
                <a:gd name="T10" fmla="*/ 56 w 111"/>
                <a:gd name="T11" fmla="*/ 142 h 142"/>
                <a:gd name="T12" fmla="*/ 56 w 111"/>
                <a:gd name="T13" fmla="*/ 142 h 142"/>
                <a:gd name="T14" fmla="*/ 76 w 111"/>
                <a:gd name="T15" fmla="*/ 137 h 142"/>
                <a:gd name="T16" fmla="*/ 96 w 111"/>
                <a:gd name="T17" fmla="*/ 122 h 142"/>
                <a:gd name="T18" fmla="*/ 106 w 111"/>
                <a:gd name="T19" fmla="*/ 101 h 142"/>
                <a:gd name="T20" fmla="*/ 111 w 111"/>
                <a:gd name="T21" fmla="*/ 76 h 142"/>
                <a:gd name="T22" fmla="*/ 111 w 111"/>
                <a:gd name="T23" fmla="*/ 76 h 142"/>
                <a:gd name="T24" fmla="*/ 111 w 111"/>
                <a:gd name="T25" fmla="*/ 45 h 142"/>
                <a:gd name="T26" fmla="*/ 101 w 111"/>
                <a:gd name="T27" fmla="*/ 20 h 142"/>
                <a:gd name="T28" fmla="*/ 81 w 111"/>
                <a:gd name="T29" fmla="*/ 5 h 142"/>
                <a:gd name="T30" fmla="*/ 61 w 111"/>
                <a:gd name="T31" fmla="*/ 0 h 142"/>
                <a:gd name="T32" fmla="*/ 61 w 111"/>
                <a:gd name="T33" fmla="*/ 0 h 142"/>
                <a:gd name="T34" fmla="*/ 40 w 111"/>
                <a:gd name="T35" fmla="*/ 5 h 142"/>
                <a:gd name="T36" fmla="*/ 20 w 111"/>
                <a:gd name="T37" fmla="*/ 20 h 142"/>
                <a:gd name="T38" fmla="*/ 5 w 111"/>
                <a:gd name="T39" fmla="*/ 40 h 142"/>
                <a:gd name="T40" fmla="*/ 0 w 111"/>
                <a:gd name="T41" fmla="*/ 66 h 142"/>
                <a:gd name="T42" fmla="*/ 0 w 111"/>
                <a:gd name="T43" fmla="*/ 6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142">
                  <a:moveTo>
                    <a:pt x="0" y="66"/>
                  </a:moveTo>
                  <a:lnTo>
                    <a:pt x="0" y="66"/>
                  </a:lnTo>
                  <a:lnTo>
                    <a:pt x="5" y="96"/>
                  </a:lnTo>
                  <a:lnTo>
                    <a:pt x="15" y="116"/>
                  </a:lnTo>
                  <a:lnTo>
                    <a:pt x="30" y="137"/>
                  </a:lnTo>
                  <a:lnTo>
                    <a:pt x="56" y="142"/>
                  </a:lnTo>
                  <a:lnTo>
                    <a:pt x="56" y="142"/>
                  </a:lnTo>
                  <a:lnTo>
                    <a:pt x="76" y="137"/>
                  </a:lnTo>
                  <a:lnTo>
                    <a:pt x="96" y="122"/>
                  </a:lnTo>
                  <a:lnTo>
                    <a:pt x="106" y="101"/>
                  </a:lnTo>
                  <a:lnTo>
                    <a:pt x="111" y="76"/>
                  </a:lnTo>
                  <a:lnTo>
                    <a:pt x="111" y="76"/>
                  </a:lnTo>
                  <a:lnTo>
                    <a:pt x="111" y="45"/>
                  </a:lnTo>
                  <a:lnTo>
                    <a:pt x="101" y="20"/>
                  </a:lnTo>
                  <a:lnTo>
                    <a:pt x="81" y="5"/>
                  </a:lnTo>
                  <a:lnTo>
                    <a:pt x="61" y="0"/>
                  </a:lnTo>
                  <a:lnTo>
                    <a:pt x="61" y="0"/>
                  </a:lnTo>
                  <a:lnTo>
                    <a:pt x="40" y="5"/>
                  </a:lnTo>
                  <a:lnTo>
                    <a:pt x="20" y="20"/>
                  </a:lnTo>
                  <a:lnTo>
                    <a:pt x="5" y="40"/>
                  </a:lnTo>
                  <a:lnTo>
                    <a:pt x="0"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74" name="Freeform 91"/>
            <p:cNvSpPr>
              <a:spLocks/>
            </p:cNvSpPr>
            <p:nvPr/>
          </p:nvSpPr>
          <p:spPr bwMode="auto">
            <a:xfrm>
              <a:off x="3755" y="1340"/>
              <a:ext cx="365" cy="172"/>
            </a:xfrm>
            <a:custGeom>
              <a:avLst/>
              <a:gdLst>
                <a:gd name="T0" fmla="*/ 0 w 365"/>
                <a:gd name="T1" fmla="*/ 86 h 172"/>
                <a:gd name="T2" fmla="*/ 0 w 365"/>
                <a:gd name="T3" fmla="*/ 86 h 172"/>
                <a:gd name="T4" fmla="*/ 5 w 365"/>
                <a:gd name="T5" fmla="*/ 71 h 172"/>
                <a:gd name="T6" fmla="*/ 15 w 365"/>
                <a:gd name="T7" fmla="*/ 56 h 172"/>
                <a:gd name="T8" fmla="*/ 30 w 365"/>
                <a:gd name="T9" fmla="*/ 35 h 172"/>
                <a:gd name="T10" fmla="*/ 51 w 365"/>
                <a:gd name="T11" fmla="*/ 20 h 172"/>
                <a:gd name="T12" fmla="*/ 76 w 365"/>
                <a:gd name="T13" fmla="*/ 10 h 172"/>
                <a:gd name="T14" fmla="*/ 111 w 365"/>
                <a:gd name="T15" fmla="*/ 0 h 172"/>
                <a:gd name="T16" fmla="*/ 147 w 365"/>
                <a:gd name="T17" fmla="*/ 0 h 172"/>
                <a:gd name="T18" fmla="*/ 147 w 365"/>
                <a:gd name="T19" fmla="*/ 0 h 172"/>
                <a:gd name="T20" fmla="*/ 249 w 365"/>
                <a:gd name="T21" fmla="*/ 15 h 172"/>
                <a:gd name="T22" fmla="*/ 274 w 365"/>
                <a:gd name="T23" fmla="*/ 20 h 172"/>
                <a:gd name="T24" fmla="*/ 294 w 365"/>
                <a:gd name="T25" fmla="*/ 30 h 172"/>
                <a:gd name="T26" fmla="*/ 294 w 365"/>
                <a:gd name="T27" fmla="*/ 30 h 172"/>
                <a:gd name="T28" fmla="*/ 320 w 365"/>
                <a:gd name="T29" fmla="*/ 45 h 172"/>
                <a:gd name="T30" fmla="*/ 345 w 365"/>
                <a:gd name="T31" fmla="*/ 61 h 172"/>
                <a:gd name="T32" fmla="*/ 365 w 365"/>
                <a:gd name="T33" fmla="*/ 81 h 172"/>
                <a:gd name="T34" fmla="*/ 365 w 365"/>
                <a:gd name="T35" fmla="*/ 81 h 172"/>
                <a:gd name="T36" fmla="*/ 355 w 365"/>
                <a:gd name="T37" fmla="*/ 96 h 172"/>
                <a:gd name="T38" fmla="*/ 325 w 365"/>
                <a:gd name="T39" fmla="*/ 127 h 172"/>
                <a:gd name="T40" fmla="*/ 299 w 365"/>
                <a:gd name="T41" fmla="*/ 142 h 172"/>
                <a:gd name="T42" fmla="*/ 274 w 365"/>
                <a:gd name="T43" fmla="*/ 157 h 172"/>
                <a:gd name="T44" fmla="*/ 249 w 365"/>
                <a:gd name="T45" fmla="*/ 167 h 172"/>
                <a:gd name="T46" fmla="*/ 218 w 365"/>
                <a:gd name="T47" fmla="*/ 172 h 172"/>
                <a:gd name="T48" fmla="*/ 218 w 365"/>
                <a:gd name="T49" fmla="*/ 172 h 172"/>
                <a:gd name="T50" fmla="*/ 167 w 365"/>
                <a:gd name="T51" fmla="*/ 172 h 172"/>
                <a:gd name="T52" fmla="*/ 132 w 365"/>
                <a:gd name="T53" fmla="*/ 167 h 172"/>
                <a:gd name="T54" fmla="*/ 101 w 365"/>
                <a:gd name="T55" fmla="*/ 162 h 172"/>
                <a:gd name="T56" fmla="*/ 76 w 365"/>
                <a:gd name="T57" fmla="*/ 142 h 172"/>
                <a:gd name="T58" fmla="*/ 76 w 365"/>
                <a:gd name="T59" fmla="*/ 142 h 172"/>
                <a:gd name="T60" fmla="*/ 20 w 365"/>
                <a:gd name="T61" fmla="*/ 101 h 172"/>
                <a:gd name="T62" fmla="*/ 0 w 365"/>
                <a:gd name="T63" fmla="*/ 86 h 172"/>
                <a:gd name="T64" fmla="*/ 0 w 365"/>
                <a:gd name="T65"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5" h="172">
                  <a:moveTo>
                    <a:pt x="0" y="86"/>
                  </a:moveTo>
                  <a:lnTo>
                    <a:pt x="0" y="86"/>
                  </a:lnTo>
                  <a:lnTo>
                    <a:pt x="5" y="71"/>
                  </a:lnTo>
                  <a:lnTo>
                    <a:pt x="15" y="56"/>
                  </a:lnTo>
                  <a:lnTo>
                    <a:pt x="30" y="35"/>
                  </a:lnTo>
                  <a:lnTo>
                    <a:pt x="51" y="20"/>
                  </a:lnTo>
                  <a:lnTo>
                    <a:pt x="76" y="10"/>
                  </a:lnTo>
                  <a:lnTo>
                    <a:pt x="111" y="0"/>
                  </a:lnTo>
                  <a:lnTo>
                    <a:pt x="147" y="0"/>
                  </a:lnTo>
                  <a:lnTo>
                    <a:pt x="147" y="0"/>
                  </a:lnTo>
                  <a:lnTo>
                    <a:pt x="249" y="15"/>
                  </a:lnTo>
                  <a:lnTo>
                    <a:pt x="274" y="20"/>
                  </a:lnTo>
                  <a:lnTo>
                    <a:pt x="294" y="30"/>
                  </a:lnTo>
                  <a:lnTo>
                    <a:pt x="294" y="30"/>
                  </a:lnTo>
                  <a:lnTo>
                    <a:pt x="320" y="45"/>
                  </a:lnTo>
                  <a:lnTo>
                    <a:pt x="345" y="61"/>
                  </a:lnTo>
                  <a:lnTo>
                    <a:pt x="365" y="81"/>
                  </a:lnTo>
                  <a:lnTo>
                    <a:pt x="365" y="81"/>
                  </a:lnTo>
                  <a:lnTo>
                    <a:pt x="355" y="96"/>
                  </a:lnTo>
                  <a:lnTo>
                    <a:pt x="325" y="127"/>
                  </a:lnTo>
                  <a:lnTo>
                    <a:pt x="299" y="142"/>
                  </a:lnTo>
                  <a:lnTo>
                    <a:pt x="274" y="157"/>
                  </a:lnTo>
                  <a:lnTo>
                    <a:pt x="249" y="167"/>
                  </a:lnTo>
                  <a:lnTo>
                    <a:pt x="218" y="172"/>
                  </a:lnTo>
                  <a:lnTo>
                    <a:pt x="218" y="172"/>
                  </a:lnTo>
                  <a:lnTo>
                    <a:pt x="167" y="172"/>
                  </a:lnTo>
                  <a:lnTo>
                    <a:pt x="132" y="167"/>
                  </a:lnTo>
                  <a:lnTo>
                    <a:pt x="101" y="162"/>
                  </a:lnTo>
                  <a:lnTo>
                    <a:pt x="76" y="142"/>
                  </a:lnTo>
                  <a:lnTo>
                    <a:pt x="76" y="142"/>
                  </a:lnTo>
                  <a:lnTo>
                    <a:pt x="20" y="101"/>
                  </a:lnTo>
                  <a:lnTo>
                    <a:pt x="0" y="86"/>
                  </a:lnTo>
                  <a:lnTo>
                    <a:pt x="0" y="8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75" name="Freeform 92"/>
            <p:cNvSpPr>
              <a:spLocks/>
            </p:cNvSpPr>
            <p:nvPr/>
          </p:nvSpPr>
          <p:spPr bwMode="auto">
            <a:xfrm>
              <a:off x="3663" y="1365"/>
              <a:ext cx="386" cy="477"/>
            </a:xfrm>
            <a:custGeom>
              <a:avLst/>
              <a:gdLst>
                <a:gd name="T0" fmla="*/ 234 w 386"/>
                <a:gd name="T1" fmla="*/ 5 h 477"/>
                <a:gd name="T2" fmla="*/ 234 w 386"/>
                <a:gd name="T3" fmla="*/ 5 h 477"/>
                <a:gd name="T4" fmla="*/ 269 w 386"/>
                <a:gd name="T5" fmla="*/ 15 h 477"/>
                <a:gd name="T6" fmla="*/ 305 w 386"/>
                <a:gd name="T7" fmla="*/ 36 h 477"/>
                <a:gd name="T8" fmla="*/ 330 w 386"/>
                <a:gd name="T9" fmla="*/ 61 h 477"/>
                <a:gd name="T10" fmla="*/ 356 w 386"/>
                <a:gd name="T11" fmla="*/ 97 h 477"/>
                <a:gd name="T12" fmla="*/ 371 w 386"/>
                <a:gd name="T13" fmla="*/ 132 h 477"/>
                <a:gd name="T14" fmla="*/ 381 w 386"/>
                <a:gd name="T15" fmla="*/ 178 h 477"/>
                <a:gd name="T16" fmla="*/ 386 w 386"/>
                <a:gd name="T17" fmla="*/ 223 h 477"/>
                <a:gd name="T18" fmla="*/ 381 w 386"/>
                <a:gd name="T19" fmla="*/ 269 h 477"/>
                <a:gd name="T20" fmla="*/ 381 w 386"/>
                <a:gd name="T21" fmla="*/ 269 h 477"/>
                <a:gd name="T22" fmla="*/ 371 w 386"/>
                <a:gd name="T23" fmla="*/ 315 h 477"/>
                <a:gd name="T24" fmla="*/ 351 w 386"/>
                <a:gd name="T25" fmla="*/ 360 h 477"/>
                <a:gd name="T26" fmla="*/ 330 w 386"/>
                <a:gd name="T27" fmla="*/ 396 h 477"/>
                <a:gd name="T28" fmla="*/ 300 w 386"/>
                <a:gd name="T29" fmla="*/ 426 h 477"/>
                <a:gd name="T30" fmla="*/ 264 w 386"/>
                <a:gd name="T31" fmla="*/ 452 h 477"/>
                <a:gd name="T32" fmla="*/ 229 w 386"/>
                <a:gd name="T33" fmla="*/ 467 h 477"/>
                <a:gd name="T34" fmla="*/ 193 w 386"/>
                <a:gd name="T35" fmla="*/ 477 h 477"/>
                <a:gd name="T36" fmla="*/ 153 w 386"/>
                <a:gd name="T37" fmla="*/ 472 h 477"/>
                <a:gd name="T38" fmla="*/ 153 w 386"/>
                <a:gd name="T39" fmla="*/ 472 h 477"/>
                <a:gd name="T40" fmla="*/ 117 w 386"/>
                <a:gd name="T41" fmla="*/ 462 h 477"/>
                <a:gd name="T42" fmla="*/ 87 w 386"/>
                <a:gd name="T43" fmla="*/ 442 h 477"/>
                <a:gd name="T44" fmla="*/ 56 w 386"/>
                <a:gd name="T45" fmla="*/ 416 h 477"/>
                <a:gd name="T46" fmla="*/ 36 w 386"/>
                <a:gd name="T47" fmla="*/ 381 h 477"/>
                <a:gd name="T48" fmla="*/ 16 w 386"/>
                <a:gd name="T49" fmla="*/ 345 h 477"/>
                <a:gd name="T50" fmla="*/ 6 w 386"/>
                <a:gd name="T51" fmla="*/ 300 h 477"/>
                <a:gd name="T52" fmla="*/ 0 w 386"/>
                <a:gd name="T53" fmla="*/ 254 h 477"/>
                <a:gd name="T54" fmla="*/ 6 w 386"/>
                <a:gd name="T55" fmla="*/ 208 h 477"/>
                <a:gd name="T56" fmla="*/ 6 w 386"/>
                <a:gd name="T57" fmla="*/ 208 h 477"/>
                <a:gd name="T58" fmla="*/ 21 w 386"/>
                <a:gd name="T59" fmla="*/ 157 h 477"/>
                <a:gd name="T60" fmla="*/ 36 w 386"/>
                <a:gd name="T61" fmla="*/ 117 h 477"/>
                <a:gd name="T62" fmla="*/ 61 w 386"/>
                <a:gd name="T63" fmla="*/ 81 h 477"/>
                <a:gd name="T64" fmla="*/ 92 w 386"/>
                <a:gd name="T65" fmla="*/ 51 h 477"/>
                <a:gd name="T66" fmla="*/ 122 w 386"/>
                <a:gd name="T67" fmla="*/ 26 h 477"/>
                <a:gd name="T68" fmla="*/ 158 w 386"/>
                <a:gd name="T69" fmla="*/ 10 h 477"/>
                <a:gd name="T70" fmla="*/ 198 w 386"/>
                <a:gd name="T71" fmla="*/ 0 h 477"/>
                <a:gd name="T72" fmla="*/ 234 w 386"/>
                <a:gd name="T73" fmla="*/ 5 h 477"/>
                <a:gd name="T74" fmla="*/ 234 w 386"/>
                <a:gd name="T75" fmla="*/ 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6" h="477">
                  <a:moveTo>
                    <a:pt x="234" y="5"/>
                  </a:moveTo>
                  <a:lnTo>
                    <a:pt x="234" y="5"/>
                  </a:lnTo>
                  <a:lnTo>
                    <a:pt x="269" y="15"/>
                  </a:lnTo>
                  <a:lnTo>
                    <a:pt x="305" y="36"/>
                  </a:lnTo>
                  <a:lnTo>
                    <a:pt x="330" y="61"/>
                  </a:lnTo>
                  <a:lnTo>
                    <a:pt x="356" y="97"/>
                  </a:lnTo>
                  <a:lnTo>
                    <a:pt x="371" y="132"/>
                  </a:lnTo>
                  <a:lnTo>
                    <a:pt x="381" y="178"/>
                  </a:lnTo>
                  <a:lnTo>
                    <a:pt x="386" y="223"/>
                  </a:lnTo>
                  <a:lnTo>
                    <a:pt x="381" y="269"/>
                  </a:lnTo>
                  <a:lnTo>
                    <a:pt x="381" y="269"/>
                  </a:lnTo>
                  <a:lnTo>
                    <a:pt x="371" y="315"/>
                  </a:lnTo>
                  <a:lnTo>
                    <a:pt x="351" y="360"/>
                  </a:lnTo>
                  <a:lnTo>
                    <a:pt x="330" y="396"/>
                  </a:lnTo>
                  <a:lnTo>
                    <a:pt x="300" y="426"/>
                  </a:lnTo>
                  <a:lnTo>
                    <a:pt x="264" y="452"/>
                  </a:lnTo>
                  <a:lnTo>
                    <a:pt x="229" y="467"/>
                  </a:lnTo>
                  <a:lnTo>
                    <a:pt x="193" y="477"/>
                  </a:lnTo>
                  <a:lnTo>
                    <a:pt x="153" y="472"/>
                  </a:lnTo>
                  <a:lnTo>
                    <a:pt x="153" y="472"/>
                  </a:lnTo>
                  <a:lnTo>
                    <a:pt x="117" y="462"/>
                  </a:lnTo>
                  <a:lnTo>
                    <a:pt x="87" y="442"/>
                  </a:lnTo>
                  <a:lnTo>
                    <a:pt x="56" y="416"/>
                  </a:lnTo>
                  <a:lnTo>
                    <a:pt x="36" y="381"/>
                  </a:lnTo>
                  <a:lnTo>
                    <a:pt x="16" y="345"/>
                  </a:lnTo>
                  <a:lnTo>
                    <a:pt x="6" y="300"/>
                  </a:lnTo>
                  <a:lnTo>
                    <a:pt x="0" y="254"/>
                  </a:lnTo>
                  <a:lnTo>
                    <a:pt x="6" y="208"/>
                  </a:lnTo>
                  <a:lnTo>
                    <a:pt x="6" y="208"/>
                  </a:lnTo>
                  <a:lnTo>
                    <a:pt x="21" y="157"/>
                  </a:lnTo>
                  <a:lnTo>
                    <a:pt x="36" y="117"/>
                  </a:lnTo>
                  <a:lnTo>
                    <a:pt x="61" y="81"/>
                  </a:lnTo>
                  <a:lnTo>
                    <a:pt x="92" y="51"/>
                  </a:lnTo>
                  <a:lnTo>
                    <a:pt x="122" y="26"/>
                  </a:lnTo>
                  <a:lnTo>
                    <a:pt x="158" y="10"/>
                  </a:lnTo>
                  <a:lnTo>
                    <a:pt x="198" y="0"/>
                  </a:lnTo>
                  <a:lnTo>
                    <a:pt x="234" y="5"/>
                  </a:lnTo>
                  <a:lnTo>
                    <a:pt x="234"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76" name="Freeform 93"/>
            <p:cNvSpPr>
              <a:spLocks/>
            </p:cNvSpPr>
            <p:nvPr/>
          </p:nvSpPr>
          <p:spPr bwMode="auto">
            <a:xfrm>
              <a:off x="3669" y="1370"/>
              <a:ext cx="375" cy="467"/>
            </a:xfrm>
            <a:custGeom>
              <a:avLst/>
              <a:gdLst>
                <a:gd name="T0" fmla="*/ 228 w 375"/>
                <a:gd name="T1" fmla="*/ 0 h 467"/>
                <a:gd name="T2" fmla="*/ 228 w 375"/>
                <a:gd name="T3" fmla="*/ 0 h 467"/>
                <a:gd name="T4" fmla="*/ 263 w 375"/>
                <a:gd name="T5" fmla="*/ 10 h 467"/>
                <a:gd name="T6" fmla="*/ 294 w 375"/>
                <a:gd name="T7" fmla="*/ 31 h 467"/>
                <a:gd name="T8" fmla="*/ 324 w 375"/>
                <a:gd name="T9" fmla="*/ 56 h 467"/>
                <a:gd name="T10" fmla="*/ 345 w 375"/>
                <a:gd name="T11" fmla="*/ 92 h 467"/>
                <a:gd name="T12" fmla="*/ 365 w 375"/>
                <a:gd name="T13" fmla="*/ 127 h 467"/>
                <a:gd name="T14" fmla="*/ 375 w 375"/>
                <a:gd name="T15" fmla="*/ 173 h 467"/>
                <a:gd name="T16" fmla="*/ 375 w 375"/>
                <a:gd name="T17" fmla="*/ 218 h 467"/>
                <a:gd name="T18" fmla="*/ 375 w 375"/>
                <a:gd name="T19" fmla="*/ 264 h 467"/>
                <a:gd name="T20" fmla="*/ 375 w 375"/>
                <a:gd name="T21" fmla="*/ 264 h 467"/>
                <a:gd name="T22" fmla="*/ 360 w 375"/>
                <a:gd name="T23" fmla="*/ 310 h 467"/>
                <a:gd name="T24" fmla="*/ 345 w 375"/>
                <a:gd name="T25" fmla="*/ 350 h 467"/>
                <a:gd name="T26" fmla="*/ 319 w 375"/>
                <a:gd name="T27" fmla="*/ 386 h 467"/>
                <a:gd name="T28" fmla="*/ 289 w 375"/>
                <a:gd name="T29" fmla="*/ 416 h 467"/>
                <a:gd name="T30" fmla="*/ 258 w 375"/>
                <a:gd name="T31" fmla="*/ 442 h 467"/>
                <a:gd name="T32" fmla="*/ 223 w 375"/>
                <a:gd name="T33" fmla="*/ 457 h 467"/>
                <a:gd name="T34" fmla="*/ 187 w 375"/>
                <a:gd name="T35" fmla="*/ 467 h 467"/>
                <a:gd name="T36" fmla="*/ 147 w 375"/>
                <a:gd name="T37" fmla="*/ 462 h 467"/>
                <a:gd name="T38" fmla="*/ 147 w 375"/>
                <a:gd name="T39" fmla="*/ 462 h 467"/>
                <a:gd name="T40" fmla="*/ 111 w 375"/>
                <a:gd name="T41" fmla="*/ 452 h 467"/>
                <a:gd name="T42" fmla="*/ 81 w 375"/>
                <a:gd name="T43" fmla="*/ 432 h 467"/>
                <a:gd name="T44" fmla="*/ 50 w 375"/>
                <a:gd name="T45" fmla="*/ 406 h 467"/>
                <a:gd name="T46" fmla="*/ 30 w 375"/>
                <a:gd name="T47" fmla="*/ 376 h 467"/>
                <a:gd name="T48" fmla="*/ 15 w 375"/>
                <a:gd name="T49" fmla="*/ 335 h 467"/>
                <a:gd name="T50" fmla="*/ 5 w 375"/>
                <a:gd name="T51" fmla="*/ 295 h 467"/>
                <a:gd name="T52" fmla="*/ 0 w 375"/>
                <a:gd name="T53" fmla="*/ 249 h 467"/>
                <a:gd name="T54" fmla="*/ 5 w 375"/>
                <a:gd name="T55" fmla="*/ 203 h 467"/>
                <a:gd name="T56" fmla="*/ 5 w 375"/>
                <a:gd name="T57" fmla="*/ 203 h 467"/>
                <a:gd name="T58" fmla="*/ 15 w 375"/>
                <a:gd name="T59" fmla="*/ 158 h 467"/>
                <a:gd name="T60" fmla="*/ 35 w 375"/>
                <a:gd name="T61" fmla="*/ 112 h 467"/>
                <a:gd name="T62" fmla="*/ 55 w 375"/>
                <a:gd name="T63" fmla="*/ 76 h 467"/>
                <a:gd name="T64" fmla="*/ 86 w 375"/>
                <a:gd name="T65" fmla="*/ 46 h 467"/>
                <a:gd name="T66" fmla="*/ 116 w 375"/>
                <a:gd name="T67" fmla="*/ 26 h 467"/>
                <a:gd name="T68" fmla="*/ 152 w 375"/>
                <a:gd name="T69" fmla="*/ 5 h 467"/>
                <a:gd name="T70" fmla="*/ 187 w 375"/>
                <a:gd name="T71" fmla="*/ 0 h 467"/>
                <a:gd name="T72" fmla="*/ 228 w 375"/>
                <a:gd name="T73" fmla="*/ 0 h 467"/>
                <a:gd name="T74" fmla="*/ 228 w 375"/>
                <a:gd name="T75"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5" h="467">
                  <a:moveTo>
                    <a:pt x="228" y="0"/>
                  </a:moveTo>
                  <a:lnTo>
                    <a:pt x="228" y="0"/>
                  </a:lnTo>
                  <a:lnTo>
                    <a:pt x="263" y="10"/>
                  </a:lnTo>
                  <a:lnTo>
                    <a:pt x="294" y="31"/>
                  </a:lnTo>
                  <a:lnTo>
                    <a:pt x="324" y="56"/>
                  </a:lnTo>
                  <a:lnTo>
                    <a:pt x="345" y="92"/>
                  </a:lnTo>
                  <a:lnTo>
                    <a:pt x="365" y="127"/>
                  </a:lnTo>
                  <a:lnTo>
                    <a:pt x="375" y="173"/>
                  </a:lnTo>
                  <a:lnTo>
                    <a:pt x="375" y="218"/>
                  </a:lnTo>
                  <a:lnTo>
                    <a:pt x="375" y="264"/>
                  </a:lnTo>
                  <a:lnTo>
                    <a:pt x="375" y="264"/>
                  </a:lnTo>
                  <a:lnTo>
                    <a:pt x="360" y="310"/>
                  </a:lnTo>
                  <a:lnTo>
                    <a:pt x="345" y="350"/>
                  </a:lnTo>
                  <a:lnTo>
                    <a:pt x="319" y="386"/>
                  </a:lnTo>
                  <a:lnTo>
                    <a:pt x="289" y="416"/>
                  </a:lnTo>
                  <a:lnTo>
                    <a:pt x="258" y="442"/>
                  </a:lnTo>
                  <a:lnTo>
                    <a:pt x="223" y="457"/>
                  </a:lnTo>
                  <a:lnTo>
                    <a:pt x="187" y="467"/>
                  </a:lnTo>
                  <a:lnTo>
                    <a:pt x="147" y="462"/>
                  </a:lnTo>
                  <a:lnTo>
                    <a:pt x="147" y="462"/>
                  </a:lnTo>
                  <a:lnTo>
                    <a:pt x="111" y="452"/>
                  </a:lnTo>
                  <a:lnTo>
                    <a:pt x="81" y="432"/>
                  </a:lnTo>
                  <a:lnTo>
                    <a:pt x="50" y="406"/>
                  </a:lnTo>
                  <a:lnTo>
                    <a:pt x="30" y="376"/>
                  </a:lnTo>
                  <a:lnTo>
                    <a:pt x="15" y="335"/>
                  </a:lnTo>
                  <a:lnTo>
                    <a:pt x="5" y="295"/>
                  </a:lnTo>
                  <a:lnTo>
                    <a:pt x="0" y="249"/>
                  </a:lnTo>
                  <a:lnTo>
                    <a:pt x="5" y="203"/>
                  </a:lnTo>
                  <a:lnTo>
                    <a:pt x="5" y="203"/>
                  </a:lnTo>
                  <a:lnTo>
                    <a:pt x="15" y="158"/>
                  </a:lnTo>
                  <a:lnTo>
                    <a:pt x="35" y="112"/>
                  </a:lnTo>
                  <a:lnTo>
                    <a:pt x="55" y="76"/>
                  </a:lnTo>
                  <a:lnTo>
                    <a:pt x="86" y="46"/>
                  </a:lnTo>
                  <a:lnTo>
                    <a:pt x="116" y="26"/>
                  </a:lnTo>
                  <a:lnTo>
                    <a:pt x="152" y="5"/>
                  </a:lnTo>
                  <a:lnTo>
                    <a:pt x="187" y="0"/>
                  </a:lnTo>
                  <a:lnTo>
                    <a:pt x="228" y="0"/>
                  </a:lnTo>
                  <a:lnTo>
                    <a:pt x="228"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77" name="Freeform 94"/>
            <p:cNvSpPr>
              <a:spLocks/>
            </p:cNvSpPr>
            <p:nvPr/>
          </p:nvSpPr>
          <p:spPr bwMode="auto">
            <a:xfrm>
              <a:off x="3674" y="1375"/>
              <a:ext cx="370" cy="457"/>
            </a:xfrm>
            <a:custGeom>
              <a:avLst/>
              <a:gdLst>
                <a:gd name="T0" fmla="*/ 223 w 370"/>
                <a:gd name="T1" fmla="*/ 0 h 457"/>
                <a:gd name="T2" fmla="*/ 223 w 370"/>
                <a:gd name="T3" fmla="*/ 0 h 457"/>
                <a:gd name="T4" fmla="*/ 258 w 370"/>
                <a:gd name="T5" fmla="*/ 10 h 457"/>
                <a:gd name="T6" fmla="*/ 289 w 370"/>
                <a:gd name="T7" fmla="*/ 31 h 457"/>
                <a:gd name="T8" fmla="*/ 314 w 370"/>
                <a:gd name="T9" fmla="*/ 56 h 457"/>
                <a:gd name="T10" fmla="*/ 340 w 370"/>
                <a:gd name="T11" fmla="*/ 87 h 457"/>
                <a:gd name="T12" fmla="*/ 355 w 370"/>
                <a:gd name="T13" fmla="*/ 127 h 457"/>
                <a:gd name="T14" fmla="*/ 365 w 370"/>
                <a:gd name="T15" fmla="*/ 168 h 457"/>
                <a:gd name="T16" fmla="*/ 370 w 370"/>
                <a:gd name="T17" fmla="*/ 213 h 457"/>
                <a:gd name="T18" fmla="*/ 365 w 370"/>
                <a:gd name="T19" fmla="*/ 259 h 457"/>
                <a:gd name="T20" fmla="*/ 365 w 370"/>
                <a:gd name="T21" fmla="*/ 259 h 457"/>
                <a:gd name="T22" fmla="*/ 355 w 370"/>
                <a:gd name="T23" fmla="*/ 305 h 457"/>
                <a:gd name="T24" fmla="*/ 335 w 370"/>
                <a:gd name="T25" fmla="*/ 345 h 457"/>
                <a:gd name="T26" fmla="*/ 309 w 370"/>
                <a:gd name="T27" fmla="*/ 381 h 457"/>
                <a:gd name="T28" fmla="*/ 284 w 370"/>
                <a:gd name="T29" fmla="*/ 406 h 457"/>
                <a:gd name="T30" fmla="*/ 253 w 370"/>
                <a:gd name="T31" fmla="*/ 432 h 457"/>
                <a:gd name="T32" fmla="*/ 218 w 370"/>
                <a:gd name="T33" fmla="*/ 447 h 457"/>
                <a:gd name="T34" fmla="*/ 182 w 370"/>
                <a:gd name="T35" fmla="*/ 457 h 457"/>
                <a:gd name="T36" fmla="*/ 147 w 370"/>
                <a:gd name="T37" fmla="*/ 452 h 457"/>
                <a:gd name="T38" fmla="*/ 147 w 370"/>
                <a:gd name="T39" fmla="*/ 452 h 457"/>
                <a:gd name="T40" fmla="*/ 111 w 370"/>
                <a:gd name="T41" fmla="*/ 442 h 457"/>
                <a:gd name="T42" fmla="*/ 76 w 370"/>
                <a:gd name="T43" fmla="*/ 422 h 457"/>
                <a:gd name="T44" fmla="*/ 50 w 370"/>
                <a:gd name="T45" fmla="*/ 396 h 457"/>
                <a:gd name="T46" fmla="*/ 30 w 370"/>
                <a:gd name="T47" fmla="*/ 366 h 457"/>
                <a:gd name="T48" fmla="*/ 10 w 370"/>
                <a:gd name="T49" fmla="*/ 330 h 457"/>
                <a:gd name="T50" fmla="*/ 0 w 370"/>
                <a:gd name="T51" fmla="*/ 284 h 457"/>
                <a:gd name="T52" fmla="*/ 0 w 370"/>
                <a:gd name="T53" fmla="*/ 244 h 457"/>
                <a:gd name="T54" fmla="*/ 0 w 370"/>
                <a:gd name="T55" fmla="*/ 198 h 457"/>
                <a:gd name="T56" fmla="*/ 0 w 370"/>
                <a:gd name="T57" fmla="*/ 198 h 457"/>
                <a:gd name="T58" fmla="*/ 15 w 370"/>
                <a:gd name="T59" fmla="*/ 153 h 457"/>
                <a:gd name="T60" fmla="*/ 30 w 370"/>
                <a:gd name="T61" fmla="*/ 112 h 457"/>
                <a:gd name="T62" fmla="*/ 55 w 370"/>
                <a:gd name="T63" fmla="*/ 76 h 457"/>
                <a:gd name="T64" fmla="*/ 81 w 370"/>
                <a:gd name="T65" fmla="*/ 46 h 457"/>
                <a:gd name="T66" fmla="*/ 116 w 370"/>
                <a:gd name="T67" fmla="*/ 21 h 457"/>
                <a:gd name="T68" fmla="*/ 147 w 370"/>
                <a:gd name="T69" fmla="*/ 5 h 457"/>
                <a:gd name="T70" fmla="*/ 182 w 370"/>
                <a:gd name="T71" fmla="*/ 0 h 457"/>
                <a:gd name="T72" fmla="*/ 223 w 370"/>
                <a:gd name="T73" fmla="*/ 0 h 457"/>
                <a:gd name="T74" fmla="*/ 223 w 370"/>
                <a:gd name="T7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0" h="457">
                  <a:moveTo>
                    <a:pt x="223" y="0"/>
                  </a:moveTo>
                  <a:lnTo>
                    <a:pt x="223" y="0"/>
                  </a:lnTo>
                  <a:lnTo>
                    <a:pt x="258" y="10"/>
                  </a:lnTo>
                  <a:lnTo>
                    <a:pt x="289" y="31"/>
                  </a:lnTo>
                  <a:lnTo>
                    <a:pt x="314" y="56"/>
                  </a:lnTo>
                  <a:lnTo>
                    <a:pt x="340" y="87"/>
                  </a:lnTo>
                  <a:lnTo>
                    <a:pt x="355" y="127"/>
                  </a:lnTo>
                  <a:lnTo>
                    <a:pt x="365" y="168"/>
                  </a:lnTo>
                  <a:lnTo>
                    <a:pt x="370" y="213"/>
                  </a:lnTo>
                  <a:lnTo>
                    <a:pt x="365" y="259"/>
                  </a:lnTo>
                  <a:lnTo>
                    <a:pt x="365" y="259"/>
                  </a:lnTo>
                  <a:lnTo>
                    <a:pt x="355" y="305"/>
                  </a:lnTo>
                  <a:lnTo>
                    <a:pt x="335" y="345"/>
                  </a:lnTo>
                  <a:lnTo>
                    <a:pt x="309" y="381"/>
                  </a:lnTo>
                  <a:lnTo>
                    <a:pt x="284" y="406"/>
                  </a:lnTo>
                  <a:lnTo>
                    <a:pt x="253" y="432"/>
                  </a:lnTo>
                  <a:lnTo>
                    <a:pt x="218" y="447"/>
                  </a:lnTo>
                  <a:lnTo>
                    <a:pt x="182" y="457"/>
                  </a:lnTo>
                  <a:lnTo>
                    <a:pt x="147" y="452"/>
                  </a:lnTo>
                  <a:lnTo>
                    <a:pt x="147" y="452"/>
                  </a:lnTo>
                  <a:lnTo>
                    <a:pt x="111" y="442"/>
                  </a:lnTo>
                  <a:lnTo>
                    <a:pt x="76" y="422"/>
                  </a:lnTo>
                  <a:lnTo>
                    <a:pt x="50" y="396"/>
                  </a:lnTo>
                  <a:lnTo>
                    <a:pt x="30" y="366"/>
                  </a:lnTo>
                  <a:lnTo>
                    <a:pt x="10" y="330"/>
                  </a:lnTo>
                  <a:lnTo>
                    <a:pt x="0" y="284"/>
                  </a:lnTo>
                  <a:lnTo>
                    <a:pt x="0" y="244"/>
                  </a:lnTo>
                  <a:lnTo>
                    <a:pt x="0" y="198"/>
                  </a:lnTo>
                  <a:lnTo>
                    <a:pt x="0" y="198"/>
                  </a:lnTo>
                  <a:lnTo>
                    <a:pt x="15" y="153"/>
                  </a:lnTo>
                  <a:lnTo>
                    <a:pt x="30" y="112"/>
                  </a:lnTo>
                  <a:lnTo>
                    <a:pt x="55" y="76"/>
                  </a:lnTo>
                  <a:lnTo>
                    <a:pt x="81" y="46"/>
                  </a:lnTo>
                  <a:lnTo>
                    <a:pt x="116" y="21"/>
                  </a:lnTo>
                  <a:lnTo>
                    <a:pt x="147" y="5"/>
                  </a:lnTo>
                  <a:lnTo>
                    <a:pt x="182" y="0"/>
                  </a:lnTo>
                  <a:lnTo>
                    <a:pt x="223" y="0"/>
                  </a:lnTo>
                  <a:lnTo>
                    <a:pt x="223"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78" name="Freeform 95"/>
            <p:cNvSpPr>
              <a:spLocks/>
            </p:cNvSpPr>
            <p:nvPr/>
          </p:nvSpPr>
          <p:spPr bwMode="auto">
            <a:xfrm>
              <a:off x="3674" y="1375"/>
              <a:ext cx="365" cy="452"/>
            </a:xfrm>
            <a:custGeom>
              <a:avLst/>
              <a:gdLst>
                <a:gd name="T0" fmla="*/ 223 w 365"/>
                <a:gd name="T1" fmla="*/ 5 h 452"/>
                <a:gd name="T2" fmla="*/ 223 w 365"/>
                <a:gd name="T3" fmla="*/ 5 h 452"/>
                <a:gd name="T4" fmla="*/ 253 w 365"/>
                <a:gd name="T5" fmla="*/ 16 h 452"/>
                <a:gd name="T6" fmla="*/ 289 w 365"/>
                <a:gd name="T7" fmla="*/ 31 h 452"/>
                <a:gd name="T8" fmla="*/ 314 w 365"/>
                <a:gd name="T9" fmla="*/ 56 h 452"/>
                <a:gd name="T10" fmla="*/ 335 w 365"/>
                <a:gd name="T11" fmla="*/ 92 h 452"/>
                <a:gd name="T12" fmla="*/ 350 w 365"/>
                <a:gd name="T13" fmla="*/ 127 h 452"/>
                <a:gd name="T14" fmla="*/ 360 w 365"/>
                <a:gd name="T15" fmla="*/ 168 h 452"/>
                <a:gd name="T16" fmla="*/ 365 w 365"/>
                <a:gd name="T17" fmla="*/ 208 h 452"/>
                <a:gd name="T18" fmla="*/ 360 w 365"/>
                <a:gd name="T19" fmla="*/ 254 h 452"/>
                <a:gd name="T20" fmla="*/ 360 w 365"/>
                <a:gd name="T21" fmla="*/ 254 h 452"/>
                <a:gd name="T22" fmla="*/ 350 w 365"/>
                <a:gd name="T23" fmla="*/ 300 h 452"/>
                <a:gd name="T24" fmla="*/ 330 w 365"/>
                <a:gd name="T25" fmla="*/ 340 h 452"/>
                <a:gd name="T26" fmla="*/ 309 w 365"/>
                <a:gd name="T27" fmla="*/ 376 h 452"/>
                <a:gd name="T28" fmla="*/ 279 w 365"/>
                <a:gd name="T29" fmla="*/ 406 h 452"/>
                <a:gd name="T30" fmla="*/ 248 w 365"/>
                <a:gd name="T31" fmla="*/ 427 h 452"/>
                <a:gd name="T32" fmla="*/ 218 w 365"/>
                <a:gd name="T33" fmla="*/ 442 h 452"/>
                <a:gd name="T34" fmla="*/ 182 w 365"/>
                <a:gd name="T35" fmla="*/ 452 h 452"/>
                <a:gd name="T36" fmla="*/ 147 w 365"/>
                <a:gd name="T37" fmla="*/ 447 h 452"/>
                <a:gd name="T38" fmla="*/ 147 w 365"/>
                <a:gd name="T39" fmla="*/ 447 h 452"/>
                <a:gd name="T40" fmla="*/ 111 w 365"/>
                <a:gd name="T41" fmla="*/ 437 h 452"/>
                <a:gd name="T42" fmla="*/ 81 w 365"/>
                <a:gd name="T43" fmla="*/ 416 h 452"/>
                <a:gd name="T44" fmla="*/ 50 w 365"/>
                <a:gd name="T45" fmla="*/ 391 h 452"/>
                <a:gd name="T46" fmla="*/ 30 w 365"/>
                <a:gd name="T47" fmla="*/ 361 h 452"/>
                <a:gd name="T48" fmla="*/ 15 w 365"/>
                <a:gd name="T49" fmla="*/ 325 h 452"/>
                <a:gd name="T50" fmla="*/ 5 w 365"/>
                <a:gd name="T51" fmla="*/ 284 h 452"/>
                <a:gd name="T52" fmla="*/ 0 w 365"/>
                <a:gd name="T53" fmla="*/ 239 h 452"/>
                <a:gd name="T54" fmla="*/ 5 w 365"/>
                <a:gd name="T55" fmla="*/ 193 h 452"/>
                <a:gd name="T56" fmla="*/ 5 w 365"/>
                <a:gd name="T57" fmla="*/ 193 h 452"/>
                <a:gd name="T58" fmla="*/ 15 w 365"/>
                <a:gd name="T59" fmla="*/ 153 h 452"/>
                <a:gd name="T60" fmla="*/ 35 w 365"/>
                <a:gd name="T61" fmla="*/ 112 h 452"/>
                <a:gd name="T62" fmla="*/ 55 w 365"/>
                <a:gd name="T63" fmla="*/ 76 h 452"/>
                <a:gd name="T64" fmla="*/ 86 w 365"/>
                <a:gd name="T65" fmla="*/ 46 h 452"/>
                <a:gd name="T66" fmla="*/ 116 w 365"/>
                <a:gd name="T67" fmla="*/ 26 h 452"/>
                <a:gd name="T68" fmla="*/ 147 w 365"/>
                <a:gd name="T69" fmla="*/ 10 h 452"/>
                <a:gd name="T70" fmla="*/ 182 w 365"/>
                <a:gd name="T71" fmla="*/ 0 h 452"/>
                <a:gd name="T72" fmla="*/ 223 w 365"/>
                <a:gd name="T73" fmla="*/ 5 h 452"/>
                <a:gd name="T74" fmla="*/ 223 w 365"/>
                <a:gd name="T75" fmla="*/ 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5" h="452">
                  <a:moveTo>
                    <a:pt x="223" y="5"/>
                  </a:moveTo>
                  <a:lnTo>
                    <a:pt x="223" y="5"/>
                  </a:lnTo>
                  <a:lnTo>
                    <a:pt x="253" y="16"/>
                  </a:lnTo>
                  <a:lnTo>
                    <a:pt x="289" y="31"/>
                  </a:lnTo>
                  <a:lnTo>
                    <a:pt x="314" y="56"/>
                  </a:lnTo>
                  <a:lnTo>
                    <a:pt x="335" y="92"/>
                  </a:lnTo>
                  <a:lnTo>
                    <a:pt x="350" y="127"/>
                  </a:lnTo>
                  <a:lnTo>
                    <a:pt x="360" y="168"/>
                  </a:lnTo>
                  <a:lnTo>
                    <a:pt x="365" y="208"/>
                  </a:lnTo>
                  <a:lnTo>
                    <a:pt x="360" y="254"/>
                  </a:lnTo>
                  <a:lnTo>
                    <a:pt x="360" y="254"/>
                  </a:lnTo>
                  <a:lnTo>
                    <a:pt x="350" y="300"/>
                  </a:lnTo>
                  <a:lnTo>
                    <a:pt x="330" y="340"/>
                  </a:lnTo>
                  <a:lnTo>
                    <a:pt x="309" y="376"/>
                  </a:lnTo>
                  <a:lnTo>
                    <a:pt x="279" y="406"/>
                  </a:lnTo>
                  <a:lnTo>
                    <a:pt x="248" y="427"/>
                  </a:lnTo>
                  <a:lnTo>
                    <a:pt x="218" y="442"/>
                  </a:lnTo>
                  <a:lnTo>
                    <a:pt x="182" y="452"/>
                  </a:lnTo>
                  <a:lnTo>
                    <a:pt x="147" y="447"/>
                  </a:lnTo>
                  <a:lnTo>
                    <a:pt x="147" y="447"/>
                  </a:lnTo>
                  <a:lnTo>
                    <a:pt x="111" y="437"/>
                  </a:lnTo>
                  <a:lnTo>
                    <a:pt x="81" y="416"/>
                  </a:lnTo>
                  <a:lnTo>
                    <a:pt x="50" y="391"/>
                  </a:lnTo>
                  <a:lnTo>
                    <a:pt x="30" y="361"/>
                  </a:lnTo>
                  <a:lnTo>
                    <a:pt x="15" y="325"/>
                  </a:lnTo>
                  <a:lnTo>
                    <a:pt x="5" y="284"/>
                  </a:lnTo>
                  <a:lnTo>
                    <a:pt x="0" y="239"/>
                  </a:lnTo>
                  <a:lnTo>
                    <a:pt x="5" y="193"/>
                  </a:lnTo>
                  <a:lnTo>
                    <a:pt x="5" y="193"/>
                  </a:lnTo>
                  <a:lnTo>
                    <a:pt x="15" y="153"/>
                  </a:lnTo>
                  <a:lnTo>
                    <a:pt x="35" y="112"/>
                  </a:lnTo>
                  <a:lnTo>
                    <a:pt x="55" y="76"/>
                  </a:lnTo>
                  <a:lnTo>
                    <a:pt x="86" y="46"/>
                  </a:lnTo>
                  <a:lnTo>
                    <a:pt x="116" y="26"/>
                  </a:lnTo>
                  <a:lnTo>
                    <a:pt x="147" y="10"/>
                  </a:lnTo>
                  <a:lnTo>
                    <a:pt x="182" y="0"/>
                  </a:lnTo>
                  <a:lnTo>
                    <a:pt x="223" y="5"/>
                  </a:lnTo>
                  <a:lnTo>
                    <a:pt x="223" y="5"/>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79" name="Freeform 96"/>
            <p:cNvSpPr>
              <a:spLocks/>
            </p:cNvSpPr>
            <p:nvPr/>
          </p:nvSpPr>
          <p:spPr bwMode="auto">
            <a:xfrm>
              <a:off x="3679" y="1380"/>
              <a:ext cx="355" cy="442"/>
            </a:xfrm>
            <a:custGeom>
              <a:avLst/>
              <a:gdLst>
                <a:gd name="T0" fmla="*/ 213 w 355"/>
                <a:gd name="T1" fmla="*/ 0 h 442"/>
                <a:gd name="T2" fmla="*/ 213 w 355"/>
                <a:gd name="T3" fmla="*/ 0 h 442"/>
                <a:gd name="T4" fmla="*/ 248 w 355"/>
                <a:gd name="T5" fmla="*/ 11 h 442"/>
                <a:gd name="T6" fmla="*/ 279 w 355"/>
                <a:gd name="T7" fmla="*/ 31 h 442"/>
                <a:gd name="T8" fmla="*/ 304 w 355"/>
                <a:gd name="T9" fmla="*/ 56 h 442"/>
                <a:gd name="T10" fmla="*/ 325 w 355"/>
                <a:gd name="T11" fmla="*/ 87 h 442"/>
                <a:gd name="T12" fmla="*/ 345 w 355"/>
                <a:gd name="T13" fmla="*/ 122 h 442"/>
                <a:gd name="T14" fmla="*/ 350 w 355"/>
                <a:gd name="T15" fmla="*/ 163 h 442"/>
                <a:gd name="T16" fmla="*/ 355 w 355"/>
                <a:gd name="T17" fmla="*/ 203 h 442"/>
                <a:gd name="T18" fmla="*/ 350 w 355"/>
                <a:gd name="T19" fmla="*/ 249 h 442"/>
                <a:gd name="T20" fmla="*/ 350 w 355"/>
                <a:gd name="T21" fmla="*/ 249 h 442"/>
                <a:gd name="T22" fmla="*/ 340 w 355"/>
                <a:gd name="T23" fmla="*/ 295 h 442"/>
                <a:gd name="T24" fmla="*/ 325 w 355"/>
                <a:gd name="T25" fmla="*/ 330 h 442"/>
                <a:gd name="T26" fmla="*/ 299 w 355"/>
                <a:gd name="T27" fmla="*/ 366 h 442"/>
                <a:gd name="T28" fmla="*/ 274 w 355"/>
                <a:gd name="T29" fmla="*/ 396 h 442"/>
                <a:gd name="T30" fmla="*/ 243 w 355"/>
                <a:gd name="T31" fmla="*/ 417 h 442"/>
                <a:gd name="T32" fmla="*/ 213 w 355"/>
                <a:gd name="T33" fmla="*/ 432 h 442"/>
                <a:gd name="T34" fmla="*/ 177 w 355"/>
                <a:gd name="T35" fmla="*/ 442 h 442"/>
                <a:gd name="T36" fmla="*/ 142 w 355"/>
                <a:gd name="T37" fmla="*/ 437 h 442"/>
                <a:gd name="T38" fmla="*/ 142 w 355"/>
                <a:gd name="T39" fmla="*/ 437 h 442"/>
                <a:gd name="T40" fmla="*/ 106 w 355"/>
                <a:gd name="T41" fmla="*/ 427 h 442"/>
                <a:gd name="T42" fmla="*/ 76 w 355"/>
                <a:gd name="T43" fmla="*/ 411 h 442"/>
                <a:gd name="T44" fmla="*/ 50 w 355"/>
                <a:gd name="T45" fmla="*/ 386 h 442"/>
                <a:gd name="T46" fmla="*/ 30 w 355"/>
                <a:gd name="T47" fmla="*/ 351 h 442"/>
                <a:gd name="T48" fmla="*/ 15 w 355"/>
                <a:gd name="T49" fmla="*/ 315 h 442"/>
                <a:gd name="T50" fmla="*/ 5 w 355"/>
                <a:gd name="T51" fmla="*/ 279 h 442"/>
                <a:gd name="T52" fmla="*/ 0 w 355"/>
                <a:gd name="T53" fmla="*/ 234 h 442"/>
                <a:gd name="T54" fmla="*/ 5 w 355"/>
                <a:gd name="T55" fmla="*/ 188 h 442"/>
                <a:gd name="T56" fmla="*/ 5 w 355"/>
                <a:gd name="T57" fmla="*/ 188 h 442"/>
                <a:gd name="T58" fmla="*/ 15 w 355"/>
                <a:gd name="T59" fmla="*/ 148 h 442"/>
                <a:gd name="T60" fmla="*/ 30 w 355"/>
                <a:gd name="T61" fmla="*/ 107 h 442"/>
                <a:gd name="T62" fmla="*/ 56 w 355"/>
                <a:gd name="T63" fmla="*/ 71 h 442"/>
                <a:gd name="T64" fmla="*/ 81 w 355"/>
                <a:gd name="T65" fmla="*/ 46 h 442"/>
                <a:gd name="T66" fmla="*/ 111 w 355"/>
                <a:gd name="T67" fmla="*/ 21 h 442"/>
                <a:gd name="T68" fmla="*/ 142 w 355"/>
                <a:gd name="T69" fmla="*/ 5 h 442"/>
                <a:gd name="T70" fmla="*/ 177 w 355"/>
                <a:gd name="T71" fmla="*/ 0 h 442"/>
                <a:gd name="T72" fmla="*/ 213 w 355"/>
                <a:gd name="T73" fmla="*/ 0 h 442"/>
                <a:gd name="T74" fmla="*/ 213 w 355"/>
                <a:gd name="T75"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5" h="442">
                  <a:moveTo>
                    <a:pt x="213" y="0"/>
                  </a:moveTo>
                  <a:lnTo>
                    <a:pt x="213" y="0"/>
                  </a:lnTo>
                  <a:lnTo>
                    <a:pt x="248" y="11"/>
                  </a:lnTo>
                  <a:lnTo>
                    <a:pt x="279" y="31"/>
                  </a:lnTo>
                  <a:lnTo>
                    <a:pt x="304" y="56"/>
                  </a:lnTo>
                  <a:lnTo>
                    <a:pt x="325" y="87"/>
                  </a:lnTo>
                  <a:lnTo>
                    <a:pt x="345" y="122"/>
                  </a:lnTo>
                  <a:lnTo>
                    <a:pt x="350" y="163"/>
                  </a:lnTo>
                  <a:lnTo>
                    <a:pt x="355" y="203"/>
                  </a:lnTo>
                  <a:lnTo>
                    <a:pt x="350" y="249"/>
                  </a:lnTo>
                  <a:lnTo>
                    <a:pt x="350" y="249"/>
                  </a:lnTo>
                  <a:lnTo>
                    <a:pt x="340" y="295"/>
                  </a:lnTo>
                  <a:lnTo>
                    <a:pt x="325" y="330"/>
                  </a:lnTo>
                  <a:lnTo>
                    <a:pt x="299" y="366"/>
                  </a:lnTo>
                  <a:lnTo>
                    <a:pt x="274" y="396"/>
                  </a:lnTo>
                  <a:lnTo>
                    <a:pt x="243" y="417"/>
                  </a:lnTo>
                  <a:lnTo>
                    <a:pt x="213" y="432"/>
                  </a:lnTo>
                  <a:lnTo>
                    <a:pt x="177" y="442"/>
                  </a:lnTo>
                  <a:lnTo>
                    <a:pt x="142" y="437"/>
                  </a:lnTo>
                  <a:lnTo>
                    <a:pt x="142" y="437"/>
                  </a:lnTo>
                  <a:lnTo>
                    <a:pt x="106" y="427"/>
                  </a:lnTo>
                  <a:lnTo>
                    <a:pt x="76" y="411"/>
                  </a:lnTo>
                  <a:lnTo>
                    <a:pt x="50" y="386"/>
                  </a:lnTo>
                  <a:lnTo>
                    <a:pt x="30" y="351"/>
                  </a:lnTo>
                  <a:lnTo>
                    <a:pt x="15" y="315"/>
                  </a:lnTo>
                  <a:lnTo>
                    <a:pt x="5" y="279"/>
                  </a:lnTo>
                  <a:lnTo>
                    <a:pt x="0" y="234"/>
                  </a:lnTo>
                  <a:lnTo>
                    <a:pt x="5" y="188"/>
                  </a:lnTo>
                  <a:lnTo>
                    <a:pt x="5" y="188"/>
                  </a:lnTo>
                  <a:lnTo>
                    <a:pt x="15" y="148"/>
                  </a:lnTo>
                  <a:lnTo>
                    <a:pt x="30" y="107"/>
                  </a:lnTo>
                  <a:lnTo>
                    <a:pt x="56" y="71"/>
                  </a:lnTo>
                  <a:lnTo>
                    <a:pt x="81" y="46"/>
                  </a:lnTo>
                  <a:lnTo>
                    <a:pt x="111" y="21"/>
                  </a:lnTo>
                  <a:lnTo>
                    <a:pt x="142" y="5"/>
                  </a:lnTo>
                  <a:lnTo>
                    <a:pt x="177" y="0"/>
                  </a:lnTo>
                  <a:lnTo>
                    <a:pt x="213" y="0"/>
                  </a:lnTo>
                  <a:lnTo>
                    <a:pt x="213"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80" name="Freeform 97"/>
            <p:cNvSpPr>
              <a:spLocks/>
            </p:cNvSpPr>
            <p:nvPr/>
          </p:nvSpPr>
          <p:spPr bwMode="auto">
            <a:xfrm>
              <a:off x="3684" y="1385"/>
              <a:ext cx="345" cy="427"/>
            </a:xfrm>
            <a:custGeom>
              <a:avLst/>
              <a:gdLst>
                <a:gd name="T0" fmla="*/ 208 w 345"/>
                <a:gd name="T1" fmla="*/ 0 h 427"/>
                <a:gd name="T2" fmla="*/ 208 w 345"/>
                <a:gd name="T3" fmla="*/ 0 h 427"/>
                <a:gd name="T4" fmla="*/ 243 w 345"/>
                <a:gd name="T5" fmla="*/ 11 h 427"/>
                <a:gd name="T6" fmla="*/ 274 w 345"/>
                <a:gd name="T7" fmla="*/ 26 h 427"/>
                <a:gd name="T8" fmla="*/ 299 w 345"/>
                <a:gd name="T9" fmla="*/ 51 h 427"/>
                <a:gd name="T10" fmla="*/ 320 w 345"/>
                <a:gd name="T11" fmla="*/ 82 h 427"/>
                <a:gd name="T12" fmla="*/ 335 w 345"/>
                <a:gd name="T13" fmla="*/ 117 h 427"/>
                <a:gd name="T14" fmla="*/ 345 w 345"/>
                <a:gd name="T15" fmla="*/ 158 h 427"/>
                <a:gd name="T16" fmla="*/ 345 w 345"/>
                <a:gd name="T17" fmla="*/ 198 h 427"/>
                <a:gd name="T18" fmla="*/ 345 w 345"/>
                <a:gd name="T19" fmla="*/ 244 h 427"/>
                <a:gd name="T20" fmla="*/ 345 w 345"/>
                <a:gd name="T21" fmla="*/ 244 h 427"/>
                <a:gd name="T22" fmla="*/ 330 w 345"/>
                <a:gd name="T23" fmla="*/ 285 h 427"/>
                <a:gd name="T24" fmla="*/ 314 w 345"/>
                <a:gd name="T25" fmla="*/ 325 h 427"/>
                <a:gd name="T26" fmla="*/ 294 w 345"/>
                <a:gd name="T27" fmla="*/ 356 h 427"/>
                <a:gd name="T28" fmla="*/ 269 w 345"/>
                <a:gd name="T29" fmla="*/ 386 h 427"/>
                <a:gd name="T30" fmla="*/ 238 w 345"/>
                <a:gd name="T31" fmla="*/ 406 h 427"/>
                <a:gd name="T32" fmla="*/ 203 w 345"/>
                <a:gd name="T33" fmla="*/ 422 h 427"/>
                <a:gd name="T34" fmla="*/ 172 w 345"/>
                <a:gd name="T35" fmla="*/ 427 h 427"/>
                <a:gd name="T36" fmla="*/ 137 w 345"/>
                <a:gd name="T37" fmla="*/ 427 h 427"/>
                <a:gd name="T38" fmla="*/ 137 w 345"/>
                <a:gd name="T39" fmla="*/ 427 h 427"/>
                <a:gd name="T40" fmla="*/ 101 w 345"/>
                <a:gd name="T41" fmla="*/ 417 h 427"/>
                <a:gd name="T42" fmla="*/ 71 w 345"/>
                <a:gd name="T43" fmla="*/ 401 h 427"/>
                <a:gd name="T44" fmla="*/ 45 w 345"/>
                <a:gd name="T45" fmla="*/ 376 h 427"/>
                <a:gd name="T46" fmla="*/ 25 w 345"/>
                <a:gd name="T47" fmla="*/ 346 h 427"/>
                <a:gd name="T48" fmla="*/ 10 w 345"/>
                <a:gd name="T49" fmla="*/ 310 h 427"/>
                <a:gd name="T50" fmla="*/ 0 w 345"/>
                <a:gd name="T51" fmla="*/ 269 h 427"/>
                <a:gd name="T52" fmla="*/ 0 w 345"/>
                <a:gd name="T53" fmla="*/ 229 h 427"/>
                <a:gd name="T54" fmla="*/ 0 w 345"/>
                <a:gd name="T55" fmla="*/ 183 h 427"/>
                <a:gd name="T56" fmla="*/ 0 w 345"/>
                <a:gd name="T57" fmla="*/ 183 h 427"/>
                <a:gd name="T58" fmla="*/ 10 w 345"/>
                <a:gd name="T59" fmla="*/ 143 h 427"/>
                <a:gd name="T60" fmla="*/ 30 w 345"/>
                <a:gd name="T61" fmla="*/ 102 h 427"/>
                <a:gd name="T62" fmla="*/ 51 w 345"/>
                <a:gd name="T63" fmla="*/ 71 h 427"/>
                <a:gd name="T64" fmla="*/ 76 w 345"/>
                <a:gd name="T65" fmla="*/ 41 h 427"/>
                <a:gd name="T66" fmla="*/ 106 w 345"/>
                <a:gd name="T67" fmla="*/ 21 h 427"/>
                <a:gd name="T68" fmla="*/ 142 w 345"/>
                <a:gd name="T69" fmla="*/ 6 h 427"/>
                <a:gd name="T70" fmla="*/ 172 w 345"/>
                <a:gd name="T71" fmla="*/ 0 h 427"/>
                <a:gd name="T72" fmla="*/ 208 w 345"/>
                <a:gd name="T73" fmla="*/ 0 h 427"/>
                <a:gd name="T74" fmla="*/ 208 w 345"/>
                <a:gd name="T75"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427">
                  <a:moveTo>
                    <a:pt x="208" y="0"/>
                  </a:moveTo>
                  <a:lnTo>
                    <a:pt x="208" y="0"/>
                  </a:lnTo>
                  <a:lnTo>
                    <a:pt x="243" y="11"/>
                  </a:lnTo>
                  <a:lnTo>
                    <a:pt x="274" y="26"/>
                  </a:lnTo>
                  <a:lnTo>
                    <a:pt x="299" y="51"/>
                  </a:lnTo>
                  <a:lnTo>
                    <a:pt x="320" y="82"/>
                  </a:lnTo>
                  <a:lnTo>
                    <a:pt x="335" y="117"/>
                  </a:lnTo>
                  <a:lnTo>
                    <a:pt x="345" y="158"/>
                  </a:lnTo>
                  <a:lnTo>
                    <a:pt x="345" y="198"/>
                  </a:lnTo>
                  <a:lnTo>
                    <a:pt x="345" y="244"/>
                  </a:lnTo>
                  <a:lnTo>
                    <a:pt x="345" y="244"/>
                  </a:lnTo>
                  <a:lnTo>
                    <a:pt x="330" y="285"/>
                  </a:lnTo>
                  <a:lnTo>
                    <a:pt x="314" y="325"/>
                  </a:lnTo>
                  <a:lnTo>
                    <a:pt x="294" y="356"/>
                  </a:lnTo>
                  <a:lnTo>
                    <a:pt x="269" y="386"/>
                  </a:lnTo>
                  <a:lnTo>
                    <a:pt x="238" y="406"/>
                  </a:lnTo>
                  <a:lnTo>
                    <a:pt x="203" y="422"/>
                  </a:lnTo>
                  <a:lnTo>
                    <a:pt x="172" y="427"/>
                  </a:lnTo>
                  <a:lnTo>
                    <a:pt x="137" y="427"/>
                  </a:lnTo>
                  <a:lnTo>
                    <a:pt x="137" y="427"/>
                  </a:lnTo>
                  <a:lnTo>
                    <a:pt x="101" y="417"/>
                  </a:lnTo>
                  <a:lnTo>
                    <a:pt x="71" y="401"/>
                  </a:lnTo>
                  <a:lnTo>
                    <a:pt x="45" y="376"/>
                  </a:lnTo>
                  <a:lnTo>
                    <a:pt x="25" y="346"/>
                  </a:lnTo>
                  <a:lnTo>
                    <a:pt x="10" y="310"/>
                  </a:lnTo>
                  <a:lnTo>
                    <a:pt x="0" y="269"/>
                  </a:lnTo>
                  <a:lnTo>
                    <a:pt x="0" y="229"/>
                  </a:lnTo>
                  <a:lnTo>
                    <a:pt x="0" y="183"/>
                  </a:lnTo>
                  <a:lnTo>
                    <a:pt x="0" y="183"/>
                  </a:lnTo>
                  <a:lnTo>
                    <a:pt x="10" y="143"/>
                  </a:lnTo>
                  <a:lnTo>
                    <a:pt x="30" y="102"/>
                  </a:lnTo>
                  <a:lnTo>
                    <a:pt x="51" y="71"/>
                  </a:lnTo>
                  <a:lnTo>
                    <a:pt x="76" y="41"/>
                  </a:lnTo>
                  <a:lnTo>
                    <a:pt x="106" y="21"/>
                  </a:lnTo>
                  <a:lnTo>
                    <a:pt x="142" y="6"/>
                  </a:lnTo>
                  <a:lnTo>
                    <a:pt x="172" y="0"/>
                  </a:lnTo>
                  <a:lnTo>
                    <a:pt x="208" y="0"/>
                  </a:lnTo>
                  <a:lnTo>
                    <a:pt x="208"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81" name="Freeform 98"/>
            <p:cNvSpPr>
              <a:spLocks/>
            </p:cNvSpPr>
            <p:nvPr/>
          </p:nvSpPr>
          <p:spPr bwMode="auto">
            <a:xfrm>
              <a:off x="3684" y="1385"/>
              <a:ext cx="345" cy="422"/>
            </a:xfrm>
            <a:custGeom>
              <a:avLst/>
              <a:gdLst>
                <a:gd name="T0" fmla="*/ 208 w 345"/>
                <a:gd name="T1" fmla="*/ 6 h 422"/>
                <a:gd name="T2" fmla="*/ 208 w 345"/>
                <a:gd name="T3" fmla="*/ 6 h 422"/>
                <a:gd name="T4" fmla="*/ 238 w 345"/>
                <a:gd name="T5" fmla="*/ 16 h 422"/>
                <a:gd name="T6" fmla="*/ 269 w 345"/>
                <a:gd name="T7" fmla="*/ 31 h 422"/>
                <a:gd name="T8" fmla="*/ 294 w 345"/>
                <a:gd name="T9" fmla="*/ 56 h 422"/>
                <a:gd name="T10" fmla="*/ 314 w 345"/>
                <a:gd name="T11" fmla="*/ 87 h 422"/>
                <a:gd name="T12" fmla="*/ 330 w 345"/>
                <a:gd name="T13" fmla="*/ 117 h 422"/>
                <a:gd name="T14" fmla="*/ 340 w 345"/>
                <a:gd name="T15" fmla="*/ 158 h 422"/>
                <a:gd name="T16" fmla="*/ 345 w 345"/>
                <a:gd name="T17" fmla="*/ 198 h 422"/>
                <a:gd name="T18" fmla="*/ 340 w 345"/>
                <a:gd name="T19" fmla="*/ 244 h 422"/>
                <a:gd name="T20" fmla="*/ 340 w 345"/>
                <a:gd name="T21" fmla="*/ 244 h 422"/>
                <a:gd name="T22" fmla="*/ 330 w 345"/>
                <a:gd name="T23" fmla="*/ 285 h 422"/>
                <a:gd name="T24" fmla="*/ 309 w 345"/>
                <a:gd name="T25" fmla="*/ 320 h 422"/>
                <a:gd name="T26" fmla="*/ 289 w 345"/>
                <a:gd name="T27" fmla="*/ 356 h 422"/>
                <a:gd name="T28" fmla="*/ 264 w 345"/>
                <a:gd name="T29" fmla="*/ 381 h 422"/>
                <a:gd name="T30" fmla="*/ 233 w 345"/>
                <a:gd name="T31" fmla="*/ 401 h 422"/>
                <a:gd name="T32" fmla="*/ 203 w 345"/>
                <a:gd name="T33" fmla="*/ 417 h 422"/>
                <a:gd name="T34" fmla="*/ 172 w 345"/>
                <a:gd name="T35" fmla="*/ 422 h 422"/>
                <a:gd name="T36" fmla="*/ 137 w 345"/>
                <a:gd name="T37" fmla="*/ 422 h 422"/>
                <a:gd name="T38" fmla="*/ 137 w 345"/>
                <a:gd name="T39" fmla="*/ 422 h 422"/>
                <a:gd name="T40" fmla="*/ 101 w 345"/>
                <a:gd name="T41" fmla="*/ 412 h 422"/>
                <a:gd name="T42" fmla="*/ 76 w 345"/>
                <a:gd name="T43" fmla="*/ 396 h 422"/>
                <a:gd name="T44" fmla="*/ 51 w 345"/>
                <a:gd name="T45" fmla="*/ 371 h 422"/>
                <a:gd name="T46" fmla="*/ 30 w 345"/>
                <a:gd name="T47" fmla="*/ 340 h 422"/>
                <a:gd name="T48" fmla="*/ 15 w 345"/>
                <a:gd name="T49" fmla="*/ 305 h 422"/>
                <a:gd name="T50" fmla="*/ 5 w 345"/>
                <a:gd name="T51" fmla="*/ 269 h 422"/>
                <a:gd name="T52" fmla="*/ 0 w 345"/>
                <a:gd name="T53" fmla="*/ 229 h 422"/>
                <a:gd name="T54" fmla="*/ 5 w 345"/>
                <a:gd name="T55" fmla="*/ 183 h 422"/>
                <a:gd name="T56" fmla="*/ 5 w 345"/>
                <a:gd name="T57" fmla="*/ 183 h 422"/>
                <a:gd name="T58" fmla="*/ 15 w 345"/>
                <a:gd name="T59" fmla="*/ 143 h 422"/>
                <a:gd name="T60" fmla="*/ 30 w 345"/>
                <a:gd name="T61" fmla="*/ 107 h 422"/>
                <a:gd name="T62" fmla="*/ 56 w 345"/>
                <a:gd name="T63" fmla="*/ 71 h 422"/>
                <a:gd name="T64" fmla="*/ 81 w 345"/>
                <a:gd name="T65" fmla="*/ 46 h 422"/>
                <a:gd name="T66" fmla="*/ 106 w 345"/>
                <a:gd name="T67" fmla="*/ 26 h 422"/>
                <a:gd name="T68" fmla="*/ 142 w 345"/>
                <a:gd name="T69" fmla="*/ 11 h 422"/>
                <a:gd name="T70" fmla="*/ 172 w 345"/>
                <a:gd name="T71" fmla="*/ 0 h 422"/>
                <a:gd name="T72" fmla="*/ 208 w 345"/>
                <a:gd name="T73" fmla="*/ 6 h 422"/>
                <a:gd name="T74" fmla="*/ 208 w 345"/>
                <a:gd name="T75" fmla="*/ 6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422">
                  <a:moveTo>
                    <a:pt x="208" y="6"/>
                  </a:moveTo>
                  <a:lnTo>
                    <a:pt x="208" y="6"/>
                  </a:lnTo>
                  <a:lnTo>
                    <a:pt x="238" y="16"/>
                  </a:lnTo>
                  <a:lnTo>
                    <a:pt x="269" y="31"/>
                  </a:lnTo>
                  <a:lnTo>
                    <a:pt x="294" y="56"/>
                  </a:lnTo>
                  <a:lnTo>
                    <a:pt x="314" y="87"/>
                  </a:lnTo>
                  <a:lnTo>
                    <a:pt x="330" y="117"/>
                  </a:lnTo>
                  <a:lnTo>
                    <a:pt x="340" y="158"/>
                  </a:lnTo>
                  <a:lnTo>
                    <a:pt x="345" y="198"/>
                  </a:lnTo>
                  <a:lnTo>
                    <a:pt x="340" y="244"/>
                  </a:lnTo>
                  <a:lnTo>
                    <a:pt x="340" y="244"/>
                  </a:lnTo>
                  <a:lnTo>
                    <a:pt x="330" y="285"/>
                  </a:lnTo>
                  <a:lnTo>
                    <a:pt x="309" y="320"/>
                  </a:lnTo>
                  <a:lnTo>
                    <a:pt x="289" y="356"/>
                  </a:lnTo>
                  <a:lnTo>
                    <a:pt x="264" y="381"/>
                  </a:lnTo>
                  <a:lnTo>
                    <a:pt x="233" y="401"/>
                  </a:lnTo>
                  <a:lnTo>
                    <a:pt x="203" y="417"/>
                  </a:lnTo>
                  <a:lnTo>
                    <a:pt x="172" y="422"/>
                  </a:lnTo>
                  <a:lnTo>
                    <a:pt x="137" y="422"/>
                  </a:lnTo>
                  <a:lnTo>
                    <a:pt x="137" y="422"/>
                  </a:lnTo>
                  <a:lnTo>
                    <a:pt x="101" y="412"/>
                  </a:lnTo>
                  <a:lnTo>
                    <a:pt x="76" y="396"/>
                  </a:lnTo>
                  <a:lnTo>
                    <a:pt x="51" y="371"/>
                  </a:lnTo>
                  <a:lnTo>
                    <a:pt x="30" y="340"/>
                  </a:lnTo>
                  <a:lnTo>
                    <a:pt x="15" y="305"/>
                  </a:lnTo>
                  <a:lnTo>
                    <a:pt x="5" y="269"/>
                  </a:lnTo>
                  <a:lnTo>
                    <a:pt x="0" y="229"/>
                  </a:lnTo>
                  <a:lnTo>
                    <a:pt x="5" y="183"/>
                  </a:lnTo>
                  <a:lnTo>
                    <a:pt x="5" y="183"/>
                  </a:lnTo>
                  <a:lnTo>
                    <a:pt x="15" y="143"/>
                  </a:lnTo>
                  <a:lnTo>
                    <a:pt x="30" y="107"/>
                  </a:lnTo>
                  <a:lnTo>
                    <a:pt x="56" y="71"/>
                  </a:lnTo>
                  <a:lnTo>
                    <a:pt x="81" y="46"/>
                  </a:lnTo>
                  <a:lnTo>
                    <a:pt x="106" y="26"/>
                  </a:lnTo>
                  <a:lnTo>
                    <a:pt x="142" y="11"/>
                  </a:lnTo>
                  <a:lnTo>
                    <a:pt x="172" y="0"/>
                  </a:lnTo>
                  <a:lnTo>
                    <a:pt x="208" y="6"/>
                  </a:lnTo>
                  <a:lnTo>
                    <a:pt x="208" y="6"/>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82" name="Freeform 99"/>
            <p:cNvSpPr>
              <a:spLocks/>
            </p:cNvSpPr>
            <p:nvPr/>
          </p:nvSpPr>
          <p:spPr bwMode="auto">
            <a:xfrm>
              <a:off x="3689" y="1391"/>
              <a:ext cx="335" cy="411"/>
            </a:xfrm>
            <a:custGeom>
              <a:avLst/>
              <a:gdLst>
                <a:gd name="T0" fmla="*/ 203 w 335"/>
                <a:gd name="T1" fmla="*/ 0 h 411"/>
                <a:gd name="T2" fmla="*/ 203 w 335"/>
                <a:gd name="T3" fmla="*/ 0 h 411"/>
                <a:gd name="T4" fmla="*/ 233 w 335"/>
                <a:gd name="T5" fmla="*/ 10 h 411"/>
                <a:gd name="T6" fmla="*/ 264 w 335"/>
                <a:gd name="T7" fmla="*/ 30 h 411"/>
                <a:gd name="T8" fmla="*/ 289 w 335"/>
                <a:gd name="T9" fmla="*/ 50 h 411"/>
                <a:gd name="T10" fmla="*/ 304 w 335"/>
                <a:gd name="T11" fmla="*/ 81 h 411"/>
                <a:gd name="T12" fmla="*/ 320 w 335"/>
                <a:gd name="T13" fmla="*/ 116 h 411"/>
                <a:gd name="T14" fmla="*/ 330 w 335"/>
                <a:gd name="T15" fmla="*/ 152 h 411"/>
                <a:gd name="T16" fmla="*/ 335 w 335"/>
                <a:gd name="T17" fmla="*/ 192 h 411"/>
                <a:gd name="T18" fmla="*/ 330 w 335"/>
                <a:gd name="T19" fmla="*/ 233 h 411"/>
                <a:gd name="T20" fmla="*/ 330 w 335"/>
                <a:gd name="T21" fmla="*/ 233 h 411"/>
                <a:gd name="T22" fmla="*/ 320 w 335"/>
                <a:gd name="T23" fmla="*/ 274 h 411"/>
                <a:gd name="T24" fmla="*/ 304 w 335"/>
                <a:gd name="T25" fmla="*/ 309 h 411"/>
                <a:gd name="T26" fmla="*/ 284 w 335"/>
                <a:gd name="T27" fmla="*/ 345 h 411"/>
                <a:gd name="T28" fmla="*/ 259 w 335"/>
                <a:gd name="T29" fmla="*/ 370 h 411"/>
                <a:gd name="T30" fmla="*/ 228 w 335"/>
                <a:gd name="T31" fmla="*/ 390 h 411"/>
                <a:gd name="T32" fmla="*/ 198 w 335"/>
                <a:gd name="T33" fmla="*/ 406 h 411"/>
                <a:gd name="T34" fmla="*/ 167 w 335"/>
                <a:gd name="T35" fmla="*/ 411 h 411"/>
                <a:gd name="T36" fmla="*/ 132 w 335"/>
                <a:gd name="T37" fmla="*/ 411 h 411"/>
                <a:gd name="T38" fmla="*/ 132 w 335"/>
                <a:gd name="T39" fmla="*/ 411 h 411"/>
                <a:gd name="T40" fmla="*/ 101 w 335"/>
                <a:gd name="T41" fmla="*/ 400 h 411"/>
                <a:gd name="T42" fmla="*/ 71 w 335"/>
                <a:gd name="T43" fmla="*/ 385 h 411"/>
                <a:gd name="T44" fmla="*/ 46 w 335"/>
                <a:gd name="T45" fmla="*/ 360 h 411"/>
                <a:gd name="T46" fmla="*/ 25 w 335"/>
                <a:gd name="T47" fmla="*/ 329 h 411"/>
                <a:gd name="T48" fmla="*/ 10 w 335"/>
                <a:gd name="T49" fmla="*/ 299 h 411"/>
                <a:gd name="T50" fmla="*/ 0 w 335"/>
                <a:gd name="T51" fmla="*/ 258 h 411"/>
                <a:gd name="T52" fmla="*/ 0 w 335"/>
                <a:gd name="T53" fmla="*/ 218 h 411"/>
                <a:gd name="T54" fmla="*/ 5 w 335"/>
                <a:gd name="T55" fmla="*/ 177 h 411"/>
                <a:gd name="T56" fmla="*/ 5 w 335"/>
                <a:gd name="T57" fmla="*/ 177 h 411"/>
                <a:gd name="T58" fmla="*/ 15 w 335"/>
                <a:gd name="T59" fmla="*/ 137 h 411"/>
                <a:gd name="T60" fmla="*/ 30 w 335"/>
                <a:gd name="T61" fmla="*/ 101 h 411"/>
                <a:gd name="T62" fmla="*/ 51 w 335"/>
                <a:gd name="T63" fmla="*/ 71 h 411"/>
                <a:gd name="T64" fmla="*/ 76 w 335"/>
                <a:gd name="T65" fmla="*/ 40 h 411"/>
                <a:gd name="T66" fmla="*/ 106 w 335"/>
                <a:gd name="T67" fmla="*/ 20 h 411"/>
                <a:gd name="T68" fmla="*/ 137 w 335"/>
                <a:gd name="T69" fmla="*/ 5 h 411"/>
                <a:gd name="T70" fmla="*/ 167 w 335"/>
                <a:gd name="T71" fmla="*/ 0 h 411"/>
                <a:gd name="T72" fmla="*/ 203 w 335"/>
                <a:gd name="T73" fmla="*/ 0 h 411"/>
                <a:gd name="T74" fmla="*/ 203 w 335"/>
                <a:gd name="T75"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5" h="411">
                  <a:moveTo>
                    <a:pt x="203" y="0"/>
                  </a:moveTo>
                  <a:lnTo>
                    <a:pt x="203" y="0"/>
                  </a:lnTo>
                  <a:lnTo>
                    <a:pt x="233" y="10"/>
                  </a:lnTo>
                  <a:lnTo>
                    <a:pt x="264" y="30"/>
                  </a:lnTo>
                  <a:lnTo>
                    <a:pt x="289" y="50"/>
                  </a:lnTo>
                  <a:lnTo>
                    <a:pt x="304" y="81"/>
                  </a:lnTo>
                  <a:lnTo>
                    <a:pt x="320" y="116"/>
                  </a:lnTo>
                  <a:lnTo>
                    <a:pt x="330" y="152"/>
                  </a:lnTo>
                  <a:lnTo>
                    <a:pt x="335" y="192"/>
                  </a:lnTo>
                  <a:lnTo>
                    <a:pt x="330" y="233"/>
                  </a:lnTo>
                  <a:lnTo>
                    <a:pt x="330" y="233"/>
                  </a:lnTo>
                  <a:lnTo>
                    <a:pt x="320" y="274"/>
                  </a:lnTo>
                  <a:lnTo>
                    <a:pt x="304" y="309"/>
                  </a:lnTo>
                  <a:lnTo>
                    <a:pt x="284" y="345"/>
                  </a:lnTo>
                  <a:lnTo>
                    <a:pt x="259" y="370"/>
                  </a:lnTo>
                  <a:lnTo>
                    <a:pt x="228" y="390"/>
                  </a:lnTo>
                  <a:lnTo>
                    <a:pt x="198" y="406"/>
                  </a:lnTo>
                  <a:lnTo>
                    <a:pt x="167" y="411"/>
                  </a:lnTo>
                  <a:lnTo>
                    <a:pt x="132" y="411"/>
                  </a:lnTo>
                  <a:lnTo>
                    <a:pt x="132" y="411"/>
                  </a:lnTo>
                  <a:lnTo>
                    <a:pt x="101" y="400"/>
                  </a:lnTo>
                  <a:lnTo>
                    <a:pt x="71" y="385"/>
                  </a:lnTo>
                  <a:lnTo>
                    <a:pt x="46" y="360"/>
                  </a:lnTo>
                  <a:lnTo>
                    <a:pt x="25" y="329"/>
                  </a:lnTo>
                  <a:lnTo>
                    <a:pt x="10" y="299"/>
                  </a:lnTo>
                  <a:lnTo>
                    <a:pt x="0" y="258"/>
                  </a:lnTo>
                  <a:lnTo>
                    <a:pt x="0" y="218"/>
                  </a:lnTo>
                  <a:lnTo>
                    <a:pt x="5" y="177"/>
                  </a:lnTo>
                  <a:lnTo>
                    <a:pt x="5" y="177"/>
                  </a:lnTo>
                  <a:lnTo>
                    <a:pt x="15" y="137"/>
                  </a:lnTo>
                  <a:lnTo>
                    <a:pt x="30" y="101"/>
                  </a:lnTo>
                  <a:lnTo>
                    <a:pt x="51" y="71"/>
                  </a:lnTo>
                  <a:lnTo>
                    <a:pt x="76" y="40"/>
                  </a:lnTo>
                  <a:lnTo>
                    <a:pt x="106" y="20"/>
                  </a:lnTo>
                  <a:lnTo>
                    <a:pt x="137" y="5"/>
                  </a:lnTo>
                  <a:lnTo>
                    <a:pt x="167" y="0"/>
                  </a:lnTo>
                  <a:lnTo>
                    <a:pt x="203" y="0"/>
                  </a:lnTo>
                  <a:lnTo>
                    <a:pt x="203"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83" name="Freeform 100"/>
            <p:cNvSpPr>
              <a:spLocks/>
            </p:cNvSpPr>
            <p:nvPr/>
          </p:nvSpPr>
          <p:spPr bwMode="auto">
            <a:xfrm>
              <a:off x="3694" y="1396"/>
              <a:ext cx="325" cy="401"/>
            </a:xfrm>
            <a:custGeom>
              <a:avLst/>
              <a:gdLst>
                <a:gd name="T0" fmla="*/ 198 w 325"/>
                <a:gd name="T1" fmla="*/ 0 h 401"/>
                <a:gd name="T2" fmla="*/ 198 w 325"/>
                <a:gd name="T3" fmla="*/ 0 h 401"/>
                <a:gd name="T4" fmla="*/ 228 w 325"/>
                <a:gd name="T5" fmla="*/ 10 h 401"/>
                <a:gd name="T6" fmla="*/ 254 w 325"/>
                <a:gd name="T7" fmla="*/ 25 h 401"/>
                <a:gd name="T8" fmla="*/ 279 w 325"/>
                <a:gd name="T9" fmla="*/ 50 h 401"/>
                <a:gd name="T10" fmla="*/ 299 w 325"/>
                <a:gd name="T11" fmla="*/ 76 h 401"/>
                <a:gd name="T12" fmla="*/ 315 w 325"/>
                <a:gd name="T13" fmla="*/ 111 h 401"/>
                <a:gd name="T14" fmla="*/ 320 w 325"/>
                <a:gd name="T15" fmla="*/ 147 h 401"/>
                <a:gd name="T16" fmla="*/ 325 w 325"/>
                <a:gd name="T17" fmla="*/ 187 h 401"/>
                <a:gd name="T18" fmla="*/ 320 w 325"/>
                <a:gd name="T19" fmla="*/ 228 h 401"/>
                <a:gd name="T20" fmla="*/ 320 w 325"/>
                <a:gd name="T21" fmla="*/ 228 h 401"/>
                <a:gd name="T22" fmla="*/ 310 w 325"/>
                <a:gd name="T23" fmla="*/ 269 h 401"/>
                <a:gd name="T24" fmla="*/ 294 w 325"/>
                <a:gd name="T25" fmla="*/ 304 h 401"/>
                <a:gd name="T26" fmla="*/ 274 w 325"/>
                <a:gd name="T27" fmla="*/ 335 h 401"/>
                <a:gd name="T28" fmla="*/ 249 w 325"/>
                <a:gd name="T29" fmla="*/ 360 h 401"/>
                <a:gd name="T30" fmla="*/ 223 w 325"/>
                <a:gd name="T31" fmla="*/ 380 h 401"/>
                <a:gd name="T32" fmla="*/ 193 w 325"/>
                <a:gd name="T33" fmla="*/ 395 h 401"/>
                <a:gd name="T34" fmla="*/ 162 w 325"/>
                <a:gd name="T35" fmla="*/ 401 h 401"/>
                <a:gd name="T36" fmla="*/ 127 w 325"/>
                <a:gd name="T37" fmla="*/ 401 h 401"/>
                <a:gd name="T38" fmla="*/ 127 w 325"/>
                <a:gd name="T39" fmla="*/ 401 h 401"/>
                <a:gd name="T40" fmla="*/ 96 w 325"/>
                <a:gd name="T41" fmla="*/ 390 h 401"/>
                <a:gd name="T42" fmla="*/ 66 w 325"/>
                <a:gd name="T43" fmla="*/ 375 h 401"/>
                <a:gd name="T44" fmla="*/ 46 w 325"/>
                <a:gd name="T45" fmla="*/ 350 h 401"/>
                <a:gd name="T46" fmla="*/ 25 w 325"/>
                <a:gd name="T47" fmla="*/ 324 h 401"/>
                <a:gd name="T48" fmla="*/ 10 w 325"/>
                <a:gd name="T49" fmla="*/ 289 h 401"/>
                <a:gd name="T50" fmla="*/ 0 w 325"/>
                <a:gd name="T51" fmla="*/ 253 h 401"/>
                <a:gd name="T52" fmla="*/ 0 w 325"/>
                <a:gd name="T53" fmla="*/ 213 h 401"/>
                <a:gd name="T54" fmla="*/ 0 w 325"/>
                <a:gd name="T55" fmla="*/ 172 h 401"/>
                <a:gd name="T56" fmla="*/ 0 w 325"/>
                <a:gd name="T57" fmla="*/ 172 h 401"/>
                <a:gd name="T58" fmla="*/ 10 w 325"/>
                <a:gd name="T59" fmla="*/ 132 h 401"/>
                <a:gd name="T60" fmla="*/ 25 w 325"/>
                <a:gd name="T61" fmla="*/ 96 h 401"/>
                <a:gd name="T62" fmla="*/ 46 w 325"/>
                <a:gd name="T63" fmla="*/ 66 h 401"/>
                <a:gd name="T64" fmla="*/ 71 w 325"/>
                <a:gd name="T65" fmla="*/ 40 h 401"/>
                <a:gd name="T66" fmla="*/ 101 w 325"/>
                <a:gd name="T67" fmla="*/ 20 h 401"/>
                <a:gd name="T68" fmla="*/ 132 w 325"/>
                <a:gd name="T69" fmla="*/ 5 h 401"/>
                <a:gd name="T70" fmla="*/ 162 w 325"/>
                <a:gd name="T71" fmla="*/ 0 h 401"/>
                <a:gd name="T72" fmla="*/ 198 w 325"/>
                <a:gd name="T73" fmla="*/ 0 h 401"/>
                <a:gd name="T74" fmla="*/ 198 w 325"/>
                <a:gd name="T75"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5" h="401">
                  <a:moveTo>
                    <a:pt x="198" y="0"/>
                  </a:moveTo>
                  <a:lnTo>
                    <a:pt x="198" y="0"/>
                  </a:lnTo>
                  <a:lnTo>
                    <a:pt x="228" y="10"/>
                  </a:lnTo>
                  <a:lnTo>
                    <a:pt x="254" y="25"/>
                  </a:lnTo>
                  <a:lnTo>
                    <a:pt x="279" y="50"/>
                  </a:lnTo>
                  <a:lnTo>
                    <a:pt x="299" y="76"/>
                  </a:lnTo>
                  <a:lnTo>
                    <a:pt x="315" y="111"/>
                  </a:lnTo>
                  <a:lnTo>
                    <a:pt x="320" y="147"/>
                  </a:lnTo>
                  <a:lnTo>
                    <a:pt x="325" y="187"/>
                  </a:lnTo>
                  <a:lnTo>
                    <a:pt x="320" y="228"/>
                  </a:lnTo>
                  <a:lnTo>
                    <a:pt x="320" y="228"/>
                  </a:lnTo>
                  <a:lnTo>
                    <a:pt x="310" y="269"/>
                  </a:lnTo>
                  <a:lnTo>
                    <a:pt x="294" y="304"/>
                  </a:lnTo>
                  <a:lnTo>
                    <a:pt x="274" y="335"/>
                  </a:lnTo>
                  <a:lnTo>
                    <a:pt x="249" y="360"/>
                  </a:lnTo>
                  <a:lnTo>
                    <a:pt x="223" y="380"/>
                  </a:lnTo>
                  <a:lnTo>
                    <a:pt x="193" y="395"/>
                  </a:lnTo>
                  <a:lnTo>
                    <a:pt x="162" y="401"/>
                  </a:lnTo>
                  <a:lnTo>
                    <a:pt x="127" y="401"/>
                  </a:lnTo>
                  <a:lnTo>
                    <a:pt x="127" y="401"/>
                  </a:lnTo>
                  <a:lnTo>
                    <a:pt x="96" y="390"/>
                  </a:lnTo>
                  <a:lnTo>
                    <a:pt x="66" y="375"/>
                  </a:lnTo>
                  <a:lnTo>
                    <a:pt x="46" y="350"/>
                  </a:lnTo>
                  <a:lnTo>
                    <a:pt x="25" y="324"/>
                  </a:lnTo>
                  <a:lnTo>
                    <a:pt x="10" y="289"/>
                  </a:lnTo>
                  <a:lnTo>
                    <a:pt x="0" y="253"/>
                  </a:lnTo>
                  <a:lnTo>
                    <a:pt x="0" y="213"/>
                  </a:lnTo>
                  <a:lnTo>
                    <a:pt x="0" y="172"/>
                  </a:lnTo>
                  <a:lnTo>
                    <a:pt x="0" y="172"/>
                  </a:lnTo>
                  <a:lnTo>
                    <a:pt x="10" y="132"/>
                  </a:lnTo>
                  <a:lnTo>
                    <a:pt x="25" y="96"/>
                  </a:lnTo>
                  <a:lnTo>
                    <a:pt x="46" y="66"/>
                  </a:lnTo>
                  <a:lnTo>
                    <a:pt x="71" y="40"/>
                  </a:lnTo>
                  <a:lnTo>
                    <a:pt x="101" y="20"/>
                  </a:lnTo>
                  <a:lnTo>
                    <a:pt x="132" y="5"/>
                  </a:lnTo>
                  <a:lnTo>
                    <a:pt x="162" y="0"/>
                  </a:lnTo>
                  <a:lnTo>
                    <a:pt x="198" y="0"/>
                  </a:lnTo>
                  <a:lnTo>
                    <a:pt x="198"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84" name="Freeform 101"/>
            <p:cNvSpPr>
              <a:spLocks/>
            </p:cNvSpPr>
            <p:nvPr/>
          </p:nvSpPr>
          <p:spPr bwMode="auto">
            <a:xfrm>
              <a:off x="3694" y="1396"/>
              <a:ext cx="320" cy="395"/>
            </a:xfrm>
            <a:custGeom>
              <a:avLst/>
              <a:gdLst>
                <a:gd name="T0" fmla="*/ 193 w 320"/>
                <a:gd name="T1" fmla="*/ 5 h 395"/>
                <a:gd name="T2" fmla="*/ 193 w 320"/>
                <a:gd name="T3" fmla="*/ 5 h 395"/>
                <a:gd name="T4" fmla="*/ 223 w 320"/>
                <a:gd name="T5" fmla="*/ 15 h 395"/>
                <a:gd name="T6" fmla="*/ 254 w 320"/>
                <a:gd name="T7" fmla="*/ 30 h 395"/>
                <a:gd name="T8" fmla="*/ 274 w 320"/>
                <a:gd name="T9" fmla="*/ 50 h 395"/>
                <a:gd name="T10" fmla="*/ 294 w 320"/>
                <a:gd name="T11" fmla="*/ 81 h 395"/>
                <a:gd name="T12" fmla="*/ 310 w 320"/>
                <a:gd name="T13" fmla="*/ 111 h 395"/>
                <a:gd name="T14" fmla="*/ 320 w 320"/>
                <a:gd name="T15" fmla="*/ 147 h 395"/>
                <a:gd name="T16" fmla="*/ 320 w 320"/>
                <a:gd name="T17" fmla="*/ 187 h 395"/>
                <a:gd name="T18" fmla="*/ 320 w 320"/>
                <a:gd name="T19" fmla="*/ 228 h 395"/>
                <a:gd name="T20" fmla="*/ 320 w 320"/>
                <a:gd name="T21" fmla="*/ 228 h 395"/>
                <a:gd name="T22" fmla="*/ 310 w 320"/>
                <a:gd name="T23" fmla="*/ 263 h 395"/>
                <a:gd name="T24" fmla="*/ 294 w 320"/>
                <a:gd name="T25" fmla="*/ 299 h 395"/>
                <a:gd name="T26" fmla="*/ 274 w 320"/>
                <a:gd name="T27" fmla="*/ 329 h 395"/>
                <a:gd name="T28" fmla="*/ 249 w 320"/>
                <a:gd name="T29" fmla="*/ 355 h 395"/>
                <a:gd name="T30" fmla="*/ 218 w 320"/>
                <a:gd name="T31" fmla="*/ 375 h 395"/>
                <a:gd name="T32" fmla="*/ 193 w 320"/>
                <a:gd name="T33" fmla="*/ 390 h 395"/>
                <a:gd name="T34" fmla="*/ 157 w 320"/>
                <a:gd name="T35" fmla="*/ 395 h 395"/>
                <a:gd name="T36" fmla="*/ 127 w 320"/>
                <a:gd name="T37" fmla="*/ 395 h 395"/>
                <a:gd name="T38" fmla="*/ 127 w 320"/>
                <a:gd name="T39" fmla="*/ 395 h 395"/>
                <a:gd name="T40" fmla="*/ 96 w 320"/>
                <a:gd name="T41" fmla="*/ 385 h 395"/>
                <a:gd name="T42" fmla="*/ 71 w 320"/>
                <a:gd name="T43" fmla="*/ 370 h 395"/>
                <a:gd name="T44" fmla="*/ 46 w 320"/>
                <a:gd name="T45" fmla="*/ 350 h 395"/>
                <a:gd name="T46" fmla="*/ 25 w 320"/>
                <a:gd name="T47" fmla="*/ 319 h 395"/>
                <a:gd name="T48" fmla="*/ 10 w 320"/>
                <a:gd name="T49" fmla="*/ 289 h 395"/>
                <a:gd name="T50" fmla="*/ 5 w 320"/>
                <a:gd name="T51" fmla="*/ 253 h 395"/>
                <a:gd name="T52" fmla="*/ 0 w 320"/>
                <a:gd name="T53" fmla="*/ 213 h 395"/>
                <a:gd name="T54" fmla="*/ 5 w 320"/>
                <a:gd name="T55" fmla="*/ 172 h 395"/>
                <a:gd name="T56" fmla="*/ 5 w 320"/>
                <a:gd name="T57" fmla="*/ 172 h 395"/>
                <a:gd name="T58" fmla="*/ 15 w 320"/>
                <a:gd name="T59" fmla="*/ 132 h 395"/>
                <a:gd name="T60" fmla="*/ 30 w 320"/>
                <a:gd name="T61" fmla="*/ 96 h 395"/>
                <a:gd name="T62" fmla="*/ 51 w 320"/>
                <a:gd name="T63" fmla="*/ 66 h 395"/>
                <a:gd name="T64" fmla="*/ 76 w 320"/>
                <a:gd name="T65" fmla="*/ 40 h 395"/>
                <a:gd name="T66" fmla="*/ 101 w 320"/>
                <a:gd name="T67" fmla="*/ 20 h 395"/>
                <a:gd name="T68" fmla="*/ 132 w 320"/>
                <a:gd name="T69" fmla="*/ 10 h 395"/>
                <a:gd name="T70" fmla="*/ 162 w 320"/>
                <a:gd name="T71" fmla="*/ 0 h 395"/>
                <a:gd name="T72" fmla="*/ 193 w 320"/>
                <a:gd name="T73" fmla="*/ 5 h 395"/>
                <a:gd name="T74" fmla="*/ 193 w 320"/>
                <a:gd name="T75" fmla="*/ 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95">
                  <a:moveTo>
                    <a:pt x="193" y="5"/>
                  </a:moveTo>
                  <a:lnTo>
                    <a:pt x="193" y="5"/>
                  </a:lnTo>
                  <a:lnTo>
                    <a:pt x="223" y="15"/>
                  </a:lnTo>
                  <a:lnTo>
                    <a:pt x="254" y="30"/>
                  </a:lnTo>
                  <a:lnTo>
                    <a:pt x="274" y="50"/>
                  </a:lnTo>
                  <a:lnTo>
                    <a:pt x="294" y="81"/>
                  </a:lnTo>
                  <a:lnTo>
                    <a:pt x="310" y="111"/>
                  </a:lnTo>
                  <a:lnTo>
                    <a:pt x="320" y="147"/>
                  </a:lnTo>
                  <a:lnTo>
                    <a:pt x="320" y="187"/>
                  </a:lnTo>
                  <a:lnTo>
                    <a:pt x="320" y="228"/>
                  </a:lnTo>
                  <a:lnTo>
                    <a:pt x="320" y="228"/>
                  </a:lnTo>
                  <a:lnTo>
                    <a:pt x="310" y="263"/>
                  </a:lnTo>
                  <a:lnTo>
                    <a:pt x="294" y="299"/>
                  </a:lnTo>
                  <a:lnTo>
                    <a:pt x="274" y="329"/>
                  </a:lnTo>
                  <a:lnTo>
                    <a:pt x="249" y="355"/>
                  </a:lnTo>
                  <a:lnTo>
                    <a:pt x="218" y="375"/>
                  </a:lnTo>
                  <a:lnTo>
                    <a:pt x="193" y="390"/>
                  </a:lnTo>
                  <a:lnTo>
                    <a:pt x="157" y="395"/>
                  </a:lnTo>
                  <a:lnTo>
                    <a:pt x="127" y="395"/>
                  </a:lnTo>
                  <a:lnTo>
                    <a:pt x="127" y="395"/>
                  </a:lnTo>
                  <a:lnTo>
                    <a:pt x="96" y="385"/>
                  </a:lnTo>
                  <a:lnTo>
                    <a:pt x="71" y="370"/>
                  </a:lnTo>
                  <a:lnTo>
                    <a:pt x="46" y="350"/>
                  </a:lnTo>
                  <a:lnTo>
                    <a:pt x="25" y="319"/>
                  </a:lnTo>
                  <a:lnTo>
                    <a:pt x="10" y="289"/>
                  </a:lnTo>
                  <a:lnTo>
                    <a:pt x="5" y="253"/>
                  </a:lnTo>
                  <a:lnTo>
                    <a:pt x="0" y="213"/>
                  </a:lnTo>
                  <a:lnTo>
                    <a:pt x="5" y="172"/>
                  </a:lnTo>
                  <a:lnTo>
                    <a:pt x="5" y="172"/>
                  </a:lnTo>
                  <a:lnTo>
                    <a:pt x="15" y="132"/>
                  </a:lnTo>
                  <a:lnTo>
                    <a:pt x="30" y="96"/>
                  </a:lnTo>
                  <a:lnTo>
                    <a:pt x="51" y="66"/>
                  </a:lnTo>
                  <a:lnTo>
                    <a:pt x="76" y="40"/>
                  </a:lnTo>
                  <a:lnTo>
                    <a:pt x="101" y="20"/>
                  </a:lnTo>
                  <a:lnTo>
                    <a:pt x="132" y="10"/>
                  </a:lnTo>
                  <a:lnTo>
                    <a:pt x="162" y="0"/>
                  </a:lnTo>
                  <a:lnTo>
                    <a:pt x="193" y="5"/>
                  </a:lnTo>
                  <a:lnTo>
                    <a:pt x="193" y="5"/>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85" name="Freeform 102"/>
            <p:cNvSpPr>
              <a:spLocks/>
            </p:cNvSpPr>
            <p:nvPr/>
          </p:nvSpPr>
          <p:spPr bwMode="auto">
            <a:xfrm>
              <a:off x="3699" y="1401"/>
              <a:ext cx="315" cy="385"/>
            </a:xfrm>
            <a:custGeom>
              <a:avLst/>
              <a:gdLst>
                <a:gd name="T0" fmla="*/ 188 w 315"/>
                <a:gd name="T1" fmla="*/ 0 h 385"/>
                <a:gd name="T2" fmla="*/ 188 w 315"/>
                <a:gd name="T3" fmla="*/ 0 h 385"/>
                <a:gd name="T4" fmla="*/ 218 w 315"/>
                <a:gd name="T5" fmla="*/ 10 h 385"/>
                <a:gd name="T6" fmla="*/ 244 w 315"/>
                <a:gd name="T7" fmla="*/ 25 h 385"/>
                <a:gd name="T8" fmla="*/ 269 w 315"/>
                <a:gd name="T9" fmla="*/ 50 h 385"/>
                <a:gd name="T10" fmla="*/ 289 w 315"/>
                <a:gd name="T11" fmla="*/ 76 h 385"/>
                <a:gd name="T12" fmla="*/ 299 w 315"/>
                <a:gd name="T13" fmla="*/ 106 h 385"/>
                <a:gd name="T14" fmla="*/ 310 w 315"/>
                <a:gd name="T15" fmla="*/ 142 h 385"/>
                <a:gd name="T16" fmla="*/ 315 w 315"/>
                <a:gd name="T17" fmla="*/ 182 h 385"/>
                <a:gd name="T18" fmla="*/ 310 w 315"/>
                <a:gd name="T19" fmla="*/ 218 h 385"/>
                <a:gd name="T20" fmla="*/ 310 w 315"/>
                <a:gd name="T21" fmla="*/ 218 h 385"/>
                <a:gd name="T22" fmla="*/ 299 w 315"/>
                <a:gd name="T23" fmla="*/ 258 h 385"/>
                <a:gd name="T24" fmla="*/ 284 w 315"/>
                <a:gd name="T25" fmla="*/ 294 h 385"/>
                <a:gd name="T26" fmla="*/ 264 w 315"/>
                <a:gd name="T27" fmla="*/ 324 h 385"/>
                <a:gd name="T28" fmla="*/ 239 w 315"/>
                <a:gd name="T29" fmla="*/ 350 h 385"/>
                <a:gd name="T30" fmla="*/ 213 w 315"/>
                <a:gd name="T31" fmla="*/ 365 h 385"/>
                <a:gd name="T32" fmla="*/ 183 w 315"/>
                <a:gd name="T33" fmla="*/ 380 h 385"/>
                <a:gd name="T34" fmla="*/ 152 w 315"/>
                <a:gd name="T35" fmla="*/ 385 h 385"/>
                <a:gd name="T36" fmla="*/ 122 w 315"/>
                <a:gd name="T37" fmla="*/ 385 h 385"/>
                <a:gd name="T38" fmla="*/ 122 w 315"/>
                <a:gd name="T39" fmla="*/ 385 h 385"/>
                <a:gd name="T40" fmla="*/ 91 w 315"/>
                <a:gd name="T41" fmla="*/ 375 h 385"/>
                <a:gd name="T42" fmla="*/ 66 w 315"/>
                <a:gd name="T43" fmla="*/ 360 h 385"/>
                <a:gd name="T44" fmla="*/ 41 w 315"/>
                <a:gd name="T45" fmla="*/ 340 h 385"/>
                <a:gd name="T46" fmla="*/ 25 w 315"/>
                <a:gd name="T47" fmla="*/ 309 h 385"/>
                <a:gd name="T48" fmla="*/ 10 w 315"/>
                <a:gd name="T49" fmla="*/ 279 h 385"/>
                <a:gd name="T50" fmla="*/ 0 w 315"/>
                <a:gd name="T51" fmla="*/ 243 h 385"/>
                <a:gd name="T52" fmla="*/ 0 w 315"/>
                <a:gd name="T53" fmla="*/ 208 h 385"/>
                <a:gd name="T54" fmla="*/ 0 w 315"/>
                <a:gd name="T55" fmla="*/ 167 h 385"/>
                <a:gd name="T56" fmla="*/ 0 w 315"/>
                <a:gd name="T57" fmla="*/ 167 h 385"/>
                <a:gd name="T58" fmla="*/ 10 w 315"/>
                <a:gd name="T59" fmla="*/ 132 h 385"/>
                <a:gd name="T60" fmla="*/ 25 w 315"/>
                <a:gd name="T61" fmla="*/ 96 h 385"/>
                <a:gd name="T62" fmla="*/ 46 w 315"/>
                <a:gd name="T63" fmla="*/ 66 h 385"/>
                <a:gd name="T64" fmla="*/ 71 w 315"/>
                <a:gd name="T65" fmla="*/ 40 h 385"/>
                <a:gd name="T66" fmla="*/ 96 w 315"/>
                <a:gd name="T67" fmla="*/ 20 h 385"/>
                <a:gd name="T68" fmla="*/ 127 w 315"/>
                <a:gd name="T69" fmla="*/ 5 h 385"/>
                <a:gd name="T70" fmla="*/ 157 w 315"/>
                <a:gd name="T71" fmla="*/ 0 h 385"/>
                <a:gd name="T72" fmla="*/ 188 w 315"/>
                <a:gd name="T73" fmla="*/ 0 h 385"/>
                <a:gd name="T74" fmla="*/ 188 w 315"/>
                <a:gd name="T7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5" h="385">
                  <a:moveTo>
                    <a:pt x="188" y="0"/>
                  </a:moveTo>
                  <a:lnTo>
                    <a:pt x="188" y="0"/>
                  </a:lnTo>
                  <a:lnTo>
                    <a:pt x="218" y="10"/>
                  </a:lnTo>
                  <a:lnTo>
                    <a:pt x="244" y="25"/>
                  </a:lnTo>
                  <a:lnTo>
                    <a:pt x="269" y="50"/>
                  </a:lnTo>
                  <a:lnTo>
                    <a:pt x="289" y="76"/>
                  </a:lnTo>
                  <a:lnTo>
                    <a:pt x="299" y="106"/>
                  </a:lnTo>
                  <a:lnTo>
                    <a:pt x="310" y="142"/>
                  </a:lnTo>
                  <a:lnTo>
                    <a:pt x="315" y="182"/>
                  </a:lnTo>
                  <a:lnTo>
                    <a:pt x="310" y="218"/>
                  </a:lnTo>
                  <a:lnTo>
                    <a:pt x="310" y="218"/>
                  </a:lnTo>
                  <a:lnTo>
                    <a:pt x="299" y="258"/>
                  </a:lnTo>
                  <a:lnTo>
                    <a:pt x="284" y="294"/>
                  </a:lnTo>
                  <a:lnTo>
                    <a:pt x="264" y="324"/>
                  </a:lnTo>
                  <a:lnTo>
                    <a:pt x="239" y="350"/>
                  </a:lnTo>
                  <a:lnTo>
                    <a:pt x="213" y="365"/>
                  </a:lnTo>
                  <a:lnTo>
                    <a:pt x="183" y="380"/>
                  </a:lnTo>
                  <a:lnTo>
                    <a:pt x="152" y="385"/>
                  </a:lnTo>
                  <a:lnTo>
                    <a:pt x="122" y="385"/>
                  </a:lnTo>
                  <a:lnTo>
                    <a:pt x="122" y="385"/>
                  </a:lnTo>
                  <a:lnTo>
                    <a:pt x="91" y="375"/>
                  </a:lnTo>
                  <a:lnTo>
                    <a:pt x="66" y="360"/>
                  </a:lnTo>
                  <a:lnTo>
                    <a:pt x="41" y="340"/>
                  </a:lnTo>
                  <a:lnTo>
                    <a:pt x="25" y="309"/>
                  </a:lnTo>
                  <a:lnTo>
                    <a:pt x="10" y="279"/>
                  </a:lnTo>
                  <a:lnTo>
                    <a:pt x="0" y="243"/>
                  </a:lnTo>
                  <a:lnTo>
                    <a:pt x="0" y="208"/>
                  </a:lnTo>
                  <a:lnTo>
                    <a:pt x="0" y="167"/>
                  </a:lnTo>
                  <a:lnTo>
                    <a:pt x="0" y="167"/>
                  </a:lnTo>
                  <a:lnTo>
                    <a:pt x="10" y="132"/>
                  </a:lnTo>
                  <a:lnTo>
                    <a:pt x="25" y="96"/>
                  </a:lnTo>
                  <a:lnTo>
                    <a:pt x="46" y="66"/>
                  </a:lnTo>
                  <a:lnTo>
                    <a:pt x="71" y="40"/>
                  </a:lnTo>
                  <a:lnTo>
                    <a:pt x="96" y="20"/>
                  </a:lnTo>
                  <a:lnTo>
                    <a:pt x="127" y="5"/>
                  </a:lnTo>
                  <a:lnTo>
                    <a:pt x="157" y="0"/>
                  </a:lnTo>
                  <a:lnTo>
                    <a:pt x="188" y="0"/>
                  </a:lnTo>
                  <a:lnTo>
                    <a:pt x="188"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86" name="Freeform 103"/>
            <p:cNvSpPr>
              <a:spLocks/>
            </p:cNvSpPr>
            <p:nvPr/>
          </p:nvSpPr>
          <p:spPr bwMode="auto">
            <a:xfrm>
              <a:off x="3699" y="1406"/>
              <a:ext cx="310" cy="375"/>
            </a:xfrm>
            <a:custGeom>
              <a:avLst/>
              <a:gdLst>
                <a:gd name="T0" fmla="*/ 188 w 310"/>
                <a:gd name="T1" fmla="*/ 0 h 375"/>
                <a:gd name="T2" fmla="*/ 188 w 310"/>
                <a:gd name="T3" fmla="*/ 0 h 375"/>
                <a:gd name="T4" fmla="*/ 218 w 310"/>
                <a:gd name="T5" fmla="*/ 10 h 375"/>
                <a:gd name="T6" fmla="*/ 244 w 310"/>
                <a:gd name="T7" fmla="*/ 25 h 375"/>
                <a:gd name="T8" fmla="*/ 264 w 310"/>
                <a:gd name="T9" fmla="*/ 45 h 375"/>
                <a:gd name="T10" fmla="*/ 284 w 310"/>
                <a:gd name="T11" fmla="*/ 71 h 375"/>
                <a:gd name="T12" fmla="*/ 299 w 310"/>
                <a:gd name="T13" fmla="*/ 106 h 375"/>
                <a:gd name="T14" fmla="*/ 305 w 310"/>
                <a:gd name="T15" fmla="*/ 137 h 375"/>
                <a:gd name="T16" fmla="*/ 310 w 310"/>
                <a:gd name="T17" fmla="*/ 177 h 375"/>
                <a:gd name="T18" fmla="*/ 305 w 310"/>
                <a:gd name="T19" fmla="*/ 213 h 375"/>
                <a:gd name="T20" fmla="*/ 305 w 310"/>
                <a:gd name="T21" fmla="*/ 213 h 375"/>
                <a:gd name="T22" fmla="*/ 294 w 310"/>
                <a:gd name="T23" fmla="*/ 248 h 375"/>
                <a:gd name="T24" fmla="*/ 279 w 310"/>
                <a:gd name="T25" fmla="*/ 284 h 375"/>
                <a:gd name="T26" fmla="*/ 264 w 310"/>
                <a:gd name="T27" fmla="*/ 314 h 375"/>
                <a:gd name="T28" fmla="*/ 239 w 310"/>
                <a:gd name="T29" fmla="*/ 340 h 375"/>
                <a:gd name="T30" fmla="*/ 213 w 310"/>
                <a:gd name="T31" fmla="*/ 355 h 375"/>
                <a:gd name="T32" fmla="*/ 183 w 310"/>
                <a:gd name="T33" fmla="*/ 370 h 375"/>
                <a:gd name="T34" fmla="*/ 152 w 310"/>
                <a:gd name="T35" fmla="*/ 375 h 375"/>
                <a:gd name="T36" fmla="*/ 122 w 310"/>
                <a:gd name="T37" fmla="*/ 375 h 375"/>
                <a:gd name="T38" fmla="*/ 122 w 310"/>
                <a:gd name="T39" fmla="*/ 375 h 375"/>
                <a:gd name="T40" fmla="*/ 91 w 310"/>
                <a:gd name="T41" fmla="*/ 365 h 375"/>
                <a:gd name="T42" fmla="*/ 66 w 310"/>
                <a:gd name="T43" fmla="*/ 350 h 375"/>
                <a:gd name="T44" fmla="*/ 46 w 310"/>
                <a:gd name="T45" fmla="*/ 330 h 375"/>
                <a:gd name="T46" fmla="*/ 25 w 310"/>
                <a:gd name="T47" fmla="*/ 304 h 375"/>
                <a:gd name="T48" fmla="*/ 15 w 310"/>
                <a:gd name="T49" fmla="*/ 274 h 375"/>
                <a:gd name="T50" fmla="*/ 5 w 310"/>
                <a:gd name="T51" fmla="*/ 238 h 375"/>
                <a:gd name="T52" fmla="*/ 0 w 310"/>
                <a:gd name="T53" fmla="*/ 203 h 375"/>
                <a:gd name="T54" fmla="*/ 5 w 310"/>
                <a:gd name="T55" fmla="*/ 162 h 375"/>
                <a:gd name="T56" fmla="*/ 5 w 310"/>
                <a:gd name="T57" fmla="*/ 162 h 375"/>
                <a:gd name="T58" fmla="*/ 15 w 310"/>
                <a:gd name="T59" fmla="*/ 127 h 375"/>
                <a:gd name="T60" fmla="*/ 30 w 310"/>
                <a:gd name="T61" fmla="*/ 91 h 375"/>
                <a:gd name="T62" fmla="*/ 51 w 310"/>
                <a:gd name="T63" fmla="*/ 61 h 375"/>
                <a:gd name="T64" fmla="*/ 71 w 310"/>
                <a:gd name="T65" fmla="*/ 35 h 375"/>
                <a:gd name="T66" fmla="*/ 96 w 310"/>
                <a:gd name="T67" fmla="*/ 20 h 375"/>
                <a:gd name="T68" fmla="*/ 127 w 310"/>
                <a:gd name="T69" fmla="*/ 5 h 375"/>
                <a:gd name="T70" fmla="*/ 157 w 310"/>
                <a:gd name="T71" fmla="*/ 0 h 375"/>
                <a:gd name="T72" fmla="*/ 188 w 310"/>
                <a:gd name="T73" fmla="*/ 0 h 375"/>
                <a:gd name="T74" fmla="*/ 188 w 310"/>
                <a:gd name="T75"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0" h="375">
                  <a:moveTo>
                    <a:pt x="188" y="0"/>
                  </a:moveTo>
                  <a:lnTo>
                    <a:pt x="188" y="0"/>
                  </a:lnTo>
                  <a:lnTo>
                    <a:pt x="218" y="10"/>
                  </a:lnTo>
                  <a:lnTo>
                    <a:pt x="244" y="25"/>
                  </a:lnTo>
                  <a:lnTo>
                    <a:pt x="264" y="45"/>
                  </a:lnTo>
                  <a:lnTo>
                    <a:pt x="284" y="71"/>
                  </a:lnTo>
                  <a:lnTo>
                    <a:pt x="299" y="106"/>
                  </a:lnTo>
                  <a:lnTo>
                    <a:pt x="305" y="137"/>
                  </a:lnTo>
                  <a:lnTo>
                    <a:pt x="310" y="177"/>
                  </a:lnTo>
                  <a:lnTo>
                    <a:pt x="305" y="213"/>
                  </a:lnTo>
                  <a:lnTo>
                    <a:pt x="305" y="213"/>
                  </a:lnTo>
                  <a:lnTo>
                    <a:pt x="294" y="248"/>
                  </a:lnTo>
                  <a:lnTo>
                    <a:pt x="279" y="284"/>
                  </a:lnTo>
                  <a:lnTo>
                    <a:pt x="264" y="314"/>
                  </a:lnTo>
                  <a:lnTo>
                    <a:pt x="239" y="340"/>
                  </a:lnTo>
                  <a:lnTo>
                    <a:pt x="213" y="355"/>
                  </a:lnTo>
                  <a:lnTo>
                    <a:pt x="183" y="370"/>
                  </a:lnTo>
                  <a:lnTo>
                    <a:pt x="152" y="375"/>
                  </a:lnTo>
                  <a:lnTo>
                    <a:pt x="122" y="375"/>
                  </a:lnTo>
                  <a:lnTo>
                    <a:pt x="122" y="375"/>
                  </a:lnTo>
                  <a:lnTo>
                    <a:pt x="91" y="365"/>
                  </a:lnTo>
                  <a:lnTo>
                    <a:pt x="66" y="350"/>
                  </a:lnTo>
                  <a:lnTo>
                    <a:pt x="46" y="330"/>
                  </a:lnTo>
                  <a:lnTo>
                    <a:pt x="25" y="304"/>
                  </a:lnTo>
                  <a:lnTo>
                    <a:pt x="15" y="274"/>
                  </a:lnTo>
                  <a:lnTo>
                    <a:pt x="5" y="238"/>
                  </a:lnTo>
                  <a:lnTo>
                    <a:pt x="0" y="203"/>
                  </a:lnTo>
                  <a:lnTo>
                    <a:pt x="5" y="162"/>
                  </a:lnTo>
                  <a:lnTo>
                    <a:pt x="5" y="162"/>
                  </a:lnTo>
                  <a:lnTo>
                    <a:pt x="15" y="127"/>
                  </a:lnTo>
                  <a:lnTo>
                    <a:pt x="30" y="91"/>
                  </a:lnTo>
                  <a:lnTo>
                    <a:pt x="51" y="61"/>
                  </a:lnTo>
                  <a:lnTo>
                    <a:pt x="71" y="35"/>
                  </a:lnTo>
                  <a:lnTo>
                    <a:pt x="96" y="20"/>
                  </a:lnTo>
                  <a:lnTo>
                    <a:pt x="127" y="5"/>
                  </a:lnTo>
                  <a:lnTo>
                    <a:pt x="157" y="0"/>
                  </a:lnTo>
                  <a:lnTo>
                    <a:pt x="188" y="0"/>
                  </a:lnTo>
                  <a:lnTo>
                    <a:pt x="188"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87" name="Freeform 104"/>
            <p:cNvSpPr>
              <a:spLocks/>
            </p:cNvSpPr>
            <p:nvPr/>
          </p:nvSpPr>
          <p:spPr bwMode="auto">
            <a:xfrm>
              <a:off x="3704" y="1406"/>
              <a:ext cx="300" cy="370"/>
            </a:xfrm>
            <a:custGeom>
              <a:avLst/>
              <a:gdLst>
                <a:gd name="T0" fmla="*/ 183 w 300"/>
                <a:gd name="T1" fmla="*/ 5 h 370"/>
                <a:gd name="T2" fmla="*/ 183 w 300"/>
                <a:gd name="T3" fmla="*/ 5 h 370"/>
                <a:gd name="T4" fmla="*/ 208 w 300"/>
                <a:gd name="T5" fmla="*/ 10 h 370"/>
                <a:gd name="T6" fmla="*/ 234 w 300"/>
                <a:gd name="T7" fmla="*/ 25 h 370"/>
                <a:gd name="T8" fmla="*/ 259 w 300"/>
                <a:gd name="T9" fmla="*/ 50 h 370"/>
                <a:gd name="T10" fmla="*/ 274 w 300"/>
                <a:gd name="T11" fmla="*/ 76 h 370"/>
                <a:gd name="T12" fmla="*/ 289 w 300"/>
                <a:gd name="T13" fmla="*/ 106 h 370"/>
                <a:gd name="T14" fmla="*/ 294 w 300"/>
                <a:gd name="T15" fmla="*/ 137 h 370"/>
                <a:gd name="T16" fmla="*/ 300 w 300"/>
                <a:gd name="T17" fmla="*/ 172 h 370"/>
                <a:gd name="T18" fmla="*/ 294 w 300"/>
                <a:gd name="T19" fmla="*/ 213 h 370"/>
                <a:gd name="T20" fmla="*/ 294 w 300"/>
                <a:gd name="T21" fmla="*/ 213 h 370"/>
                <a:gd name="T22" fmla="*/ 289 w 300"/>
                <a:gd name="T23" fmla="*/ 248 h 370"/>
                <a:gd name="T24" fmla="*/ 274 w 300"/>
                <a:gd name="T25" fmla="*/ 279 h 370"/>
                <a:gd name="T26" fmla="*/ 254 w 300"/>
                <a:gd name="T27" fmla="*/ 309 h 370"/>
                <a:gd name="T28" fmla="*/ 234 w 300"/>
                <a:gd name="T29" fmla="*/ 335 h 370"/>
                <a:gd name="T30" fmla="*/ 208 w 300"/>
                <a:gd name="T31" fmla="*/ 355 h 370"/>
                <a:gd name="T32" fmla="*/ 178 w 300"/>
                <a:gd name="T33" fmla="*/ 365 h 370"/>
                <a:gd name="T34" fmla="*/ 147 w 300"/>
                <a:gd name="T35" fmla="*/ 370 h 370"/>
                <a:gd name="T36" fmla="*/ 117 w 300"/>
                <a:gd name="T37" fmla="*/ 370 h 370"/>
                <a:gd name="T38" fmla="*/ 117 w 300"/>
                <a:gd name="T39" fmla="*/ 370 h 370"/>
                <a:gd name="T40" fmla="*/ 91 w 300"/>
                <a:gd name="T41" fmla="*/ 360 h 370"/>
                <a:gd name="T42" fmla="*/ 66 w 300"/>
                <a:gd name="T43" fmla="*/ 345 h 370"/>
                <a:gd name="T44" fmla="*/ 41 w 300"/>
                <a:gd name="T45" fmla="*/ 325 h 370"/>
                <a:gd name="T46" fmla="*/ 25 w 300"/>
                <a:gd name="T47" fmla="*/ 299 h 370"/>
                <a:gd name="T48" fmla="*/ 10 w 300"/>
                <a:gd name="T49" fmla="*/ 269 h 370"/>
                <a:gd name="T50" fmla="*/ 5 w 300"/>
                <a:gd name="T51" fmla="*/ 233 h 370"/>
                <a:gd name="T52" fmla="*/ 0 w 300"/>
                <a:gd name="T53" fmla="*/ 198 h 370"/>
                <a:gd name="T54" fmla="*/ 5 w 300"/>
                <a:gd name="T55" fmla="*/ 162 h 370"/>
                <a:gd name="T56" fmla="*/ 5 w 300"/>
                <a:gd name="T57" fmla="*/ 162 h 370"/>
                <a:gd name="T58" fmla="*/ 15 w 300"/>
                <a:gd name="T59" fmla="*/ 127 h 370"/>
                <a:gd name="T60" fmla="*/ 25 w 300"/>
                <a:gd name="T61" fmla="*/ 91 h 370"/>
                <a:gd name="T62" fmla="*/ 46 w 300"/>
                <a:gd name="T63" fmla="*/ 66 h 370"/>
                <a:gd name="T64" fmla="*/ 71 w 300"/>
                <a:gd name="T65" fmla="*/ 40 h 370"/>
                <a:gd name="T66" fmla="*/ 96 w 300"/>
                <a:gd name="T67" fmla="*/ 20 h 370"/>
                <a:gd name="T68" fmla="*/ 122 w 300"/>
                <a:gd name="T69" fmla="*/ 10 h 370"/>
                <a:gd name="T70" fmla="*/ 152 w 300"/>
                <a:gd name="T71" fmla="*/ 0 h 370"/>
                <a:gd name="T72" fmla="*/ 183 w 300"/>
                <a:gd name="T73" fmla="*/ 5 h 370"/>
                <a:gd name="T74" fmla="*/ 183 w 300"/>
                <a:gd name="T75" fmla="*/ 5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70">
                  <a:moveTo>
                    <a:pt x="183" y="5"/>
                  </a:moveTo>
                  <a:lnTo>
                    <a:pt x="183" y="5"/>
                  </a:lnTo>
                  <a:lnTo>
                    <a:pt x="208" y="10"/>
                  </a:lnTo>
                  <a:lnTo>
                    <a:pt x="234" y="25"/>
                  </a:lnTo>
                  <a:lnTo>
                    <a:pt x="259" y="50"/>
                  </a:lnTo>
                  <a:lnTo>
                    <a:pt x="274" y="76"/>
                  </a:lnTo>
                  <a:lnTo>
                    <a:pt x="289" y="106"/>
                  </a:lnTo>
                  <a:lnTo>
                    <a:pt x="294" y="137"/>
                  </a:lnTo>
                  <a:lnTo>
                    <a:pt x="300" y="172"/>
                  </a:lnTo>
                  <a:lnTo>
                    <a:pt x="294" y="213"/>
                  </a:lnTo>
                  <a:lnTo>
                    <a:pt x="294" y="213"/>
                  </a:lnTo>
                  <a:lnTo>
                    <a:pt x="289" y="248"/>
                  </a:lnTo>
                  <a:lnTo>
                    <a:pt x="274" y="279"/>
                  </a:lnTo>
                  <a:lnTo>
                    <a:pt x="254" y="309"/>
                  </a:lnTo>
                  <a:lnTo>
                    <a:pt x="234" y="335"/>
                  </a:lnTo>
                  <a:lnTo>
                    <a:pt x="208" y="355"/>
                  </a:lnTo>
                  <a:lnTo>
                    <a:pt x="178" y="365"/>
                  </a:lnTo>
                  <a:lnTo>
                    <a:pt x="147" y="370"/>
                  </a:lnTo>
                  <a:lnTo>
                    <a:pt x="117" y="370"/>
                  </a:lnTo>
                  <a:lnTo>
                    <a:pt x="117" y="370"/>
                  </a:lnTo>
                  <a:lnTo>
                    <a:pt x="91" y="360"/>
                  </a:lnTo>
                  <a:lnTo>
                    <a:pt x="66" y="345"/>
                  </a:lnTo>
                  <a:lnTo>
                    <a:pt x="41" y="325"/>
                  </a:lnTo>
                  <a:lnTo>
                    <a:pt x="25" y="299"/>
                  </a:lnTo>
                  <a:lnTo>
                    <a:pt x="10" y="269"/>
                  </a:lnTo>
                  <a:lnTo>
                    <a:pt x="5" y="233"/>
                  </a:lnTo>
                  <a:lnTo>
                    <a:pt x="0" y="198"/>
                  </a:lnTo>
                  <a:lnTo>
                    <a:pt x="5" y="162"/>
                  </a:lnTo>
                  <a:lnTo>
                    <a:pt x="5" y="162"/>
                  </a:lnTo>
                  <a:lnTo>
                    <a:pt x="15" y="127"/>
                  </a:lnTo>
                  <a:lnTo>
                    <a:pt x="25" y="91"/>
                  </a:lnTo>
                  <a:lnTo>
                    <a:pt x="46" y="66"/>
                  </a:lnTo>
                  <a:lnTo>
                    <a:pt x="71" y="40"/>
                  </a:lnTo>
                  <a:lnTo>
                    <a:pt x="96" y="20"/>
                  </a:lnTo>
                  <a:lnTo>
                    <a:pt x="122" y="10"/>
                  </a:lnTo>
                  <a:lnTo>
                    <a:pt x="152" y="0"/>
                  </a:lnTo>
                  <a:lnTo>
                    <a:pt x="183" y="5"/>
                  </a:lnTo>
                  <a:lnTo>
                    <a:pt x="183" y="5"/>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88" name="Freeform 105"/>
            <p:cNvSpPr>
              <a:spLocks/>
            </p:cNvSpPr>
            <p:nvPr/>
          </p:nvSpPr>
          <p:spPr bwMode="auto">
            <a:xfrm>
              <a:off x="3709" y="1411"/>
              <a:ext cx="289" cy="360"/>
            </a:xfrm>
            <a:custGeom>
              <a:avLst/>
              <a:gdLst>
                <a:gd name="T0" fmla="*/ 173 w 289"/>
                <a:gd name="T1" fmla="*/ 0 h 360"/>
                <a:gd name="T2" fmla="*/ 173 w 289"/>
                <a:gd name="T3" fmla="*/ 0 h 360"/>
                <a:gd name="T4" fmla="*/ 203 w 289"/>
                <a:gd name="T5" fmla="*/ 10 h 360"/>
                <a:gd name="T6" fmla="*/ 229 w 289"/>
                <a:gd name="T7" fmla="*/ 25 h 360"/>
                <a:gd name="T8" fmla="*/ 249 w 289"/>
                <a:gd name="T9" fmla="*/ 45 h 360"/>
                <a:gd name="T10" fmla="*/ 269 w 289"/>
                <a:gd name="T11" fmla="*/ 71 h 360"/>
                <a:gd name="T12" fmla="*/ 279 w 289"/>
                <a:gd name="T13" fmla="*/ 101 h 360"/>
                <a:gd name="T14" fmla="*/ 289 w 289"/>
                <a:gd name="T15" fmla="*/ 132 h 360"/>
                <a:gd name="T16" fmla="*/ 289 w 289"/>
                <a:gd name="T17" fmla="*/ 167 h 360"/>
                <a:gd name="T18" fmla="*/ 289 w 289"/>
                <a:gd name="T19" fmla="*/ 203 h 360"/>
                <a:gd name="T20" fmla="*/ 289 w 289"/>
                <a:gd name="T21" fmla="*/ 203 h 360"/>
                <a:gd name="T22" fmla="*/ 279 w 289"/>
                <a:gd name="T23" fmla="*/ 238 h 360"/>
                <a:gd name="T24" fmla="*/ 264 w 289"/>
                <a:gd name="T25" fmla="*/ 274 h 360"/>
                <a:gd name="T26" fmla="*/ 244 w 289"/>
                <a:gd name="T27" fmla="*/ 299 h 360"/>
                <a:gd name="T28" fmla="*/ 223 w 289"/>
                <a:gd name="T29" fmla="*/ 325 h 360"/>
                <a:gd name="T30" fmla="*/ 198 w 289"/>
                <a:gd name="T31" fmla="*/ 345 h 360"/>
                <a:gd name="T32" fmla="*/ 173 w 289"/>
                <a:gd name="T33" fmla="*/ 355 h 360"/>
                <a:gd name="T34" fmla="*/ 142 w 289"/>
                <a:gd name="T35" fmla="*/ 360 h 360"/>
                <a:gd name="T36" fmla="*/ 112 w 289"/>
                <a:gd name="T37" fmla="*/ 360 h 360"/>
                <a:gd name="T38" fmla="*/ 112 w 289"/>
                <a:gd name="T39" fmla="*/ 360 h 360"/>
                <a:gd name="T40" fmla="*/ 86 w 289"/>
                <a:gd name="T41" fmla="*/ 350 h 360"/>
                <a:gd name="T42" fmla="*/ 61 w 289"/>
                <a:gd name="T43" fmla="*/ 335 h 360"/>
                <a:gd name="T44" fmla="*/ 41 w 289"/>
                <a:gd name="T45" fmla="*/ 314 h 360"/>
                <a:gd name="T46" fmla="*/ 20 w 289"/>
                <a:gd name="T47" fmla="*/ 289 h 360"/>
                <a:gd name="T48" fmla="*/ 10 w 289"/>
                <a:gd name="T49" fmla="*/ 259 h 360"/>
                <a:gd name="T50" fmla="*/ 0 w 289"/>
                <a:gd name="T51" fmla="*/ 228 h 360"/>
                <a:gd name="T52" fmla="*/ 0 w 289"/>
                <a:gd name="T53" fmla="*/ 193 h 360"/>
                <a:gd name="T54" fmla="*/ 0 w 289"/>
                <a:gd name="T55" fmla="*/ 157 h 360"/>
                <a:gd name="T56" fmla="*/ 0 w 289"/>
                <a:gd name="T57" fmla="*/ 157 h 360"/>
                <a:gd name="T58" fmla="*/ 10 w 289"/>
                <a:gd name="T59" fmla="*/ 122 h 360"/>
                <a:gd name="T60" fmla="*/ 26 w 289"/>
                <a:gd name="T61" fmla="*/ 91 h 360"/>
                <a:gd name="T62" fmla="*/ 46 w 289"/>
                <a:gd name="T63" fmla="*/ 61 h 360"/>
                <a:gd name="T64" fmla="*/ 66 w 289"/>
                <a:gd name="T65" fmla="*/ 35 h 360"/>
                <a:gd name="T66" fmla="*/ 91 w 289"/>
                <a:gd name="T67" fmla="*/ 20 h 360"/>
                <a:gd name="T68" fmla="*/ 117 w 289"/>
                <a:gd name="T69" fmla="*/ 5 h 360"/>
                <a:gd name="T70" fmla="*/ 147 w 289"/>
                <a:gd name="T71" fmla="*/ 0 h 360"/>
                <a:gd name="T72" fmla="*/ 173 w 289"/>
                <a:gd name="T73" fmla="*/ 0 h 360"/>
                <a:gd name="T74" fmla="*/ 173 w 289"/>
                <a:gd name="T7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9" h="360">
                  <a:moveTo>
                    <a:pt x="173" y="0"/>
                  </a:moveTo>
                  <a:lnTo>
                    <a:pt x="173" y="0"/>
                  </a:lnTo>
                  <a:lnTo>
                    <a:pt x="203" y="10"/>
                  </a:lnTo>
                  <a:lnTo>
                    <a:pt x="229" y="25"/>
                  </a:lnTo>
                  <a:lnTo>
                    <a:pt x="249" y="45"/>
                  </a:lnTo>
                  <a:lnTo>
                    <a:pt x="269" y="71"/>
                  </a:lnTo>
                  <a:lnTo>
                    <a:pt x="279" y="101"/>
                  </a:lnTo>
                  <a:lnTo>
                    <a:pt x="289" y="132"/>
                  </a:lnTo>
                  <a:lnTo>
                    <a:pt x="289" y="167"/>
                  </a:lnTo>
                  <a:lnTo>
                    <a:pt x="289" y="203"/>
                  </a:lnTo>
                  <a:lnTo>
                    <a:pt x="289" y="203"/>
                  </a:lnTo>
                  <a:lnTo>
                    <a:pt x="279" y="238"/>
                  </a:lnTo>
                  <a:lnTo>
                    <a:pt x="264" y="274"/>
                  </a:lnTo>
                  <a:lnTo>
                    <a:pt x="244" y="299"/>
                  </a:lnTo>
                  <a:lnTo>
                    <a:pt x="223" y="325"/>
                  </a:lnTo>
                  <a:lnTo>
                    <a:pt x="198" y="345"/>
                  </a:lnTo>
                  <a:lnTo>
                    <a:pt x="173" y="355"/>
                  </a:lnTo>
                  <a:lnTo>
                    <a:pt x="142" y="360"/>
                  </a:lnTo>
                  <a:lnTo>
                    <a:pt x="112" y="360"/>
                  </a:lnTo>
                  <a:lnTo>
                    <a:pt x="112" y="360"/>
                  </a:lnTo>
                  <a:lnTo>
                    <a:pt x="86" y="350"/>
                  </a:lnTo>
                  <a:lnTo>
                    <a:pt x="61" y="335"/>
                  </a:lnTo>
                  <a:lnTo>
                    <a:pt x="41" y="314"/>
                  </a:lnTo>
                  <a:lnTo>
                    <a:pt x="20" y="289"/>
                  </a:lnTo>
                  <a:lnTo>
                    <a:pt x="10" y="259"/>
                  </a:lnTo>
                  <a:lnTo>
                    <a:pt x="0" y="228"/>
                  </a:lnTo>
                  <a:lnTo>
                    <a:pt x="0" y="193"/>
                  </a:lnTo>
                  <a:lnTo>
                    <a:pt x="0" y="157"/>
                  </a:lnTo>
                  <a:lnTo>
                    <a:pt x="0" y="157"/>
                  </a:lnTo>
                  <a:lnTo>
                    <a:pt x="10" y="122"/>
                  </a:lnTo>
                  <a:lnTo>
                    <a:pt x="26" y="91"/>
                  </a:lnTo>
                  <a:lnTo>
                    <a:pt x="46" y="61"/>
                  </a:lnTo>
                  <a:lnTo>
                    <a:pt x="66" y="35"/>
                  </a:lnTo>
                  <a:lnTo>
                    <a:pt x="91" y="20"/>
                  </a:lnTo>
                  <a:lnTo>
                    <a:pt x="117" y="5"/>
                  </a:lnTo>
                  <a:lnTo>
                    <a:pt x="147" y="0"/>
                  </a:lnTo>
                  <a:lnTo>
                    <a:pt x="173" y="0"/>
                  </a:lnTo>
                  <a:lnTo>
                    <a:pt x="173"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89" name="Freeform 106"/>
            <p:cNvSpPr>
              <a:spLocks/>
            </p:cNvSpPr>
            <p:nvPr/>
          </p:nvSpPr>
          <p:spPr bwMode="auto">
            <a:xfrm>
              <a:off x="3709" y="1416"/>
              <a:ext cx="284" cy="350"/>
            </a:xfrm>
            <a:custGeom>
              <a:avLst/>
              <a:gdLst>
                <a:gd name="T0" fmla="*/ 173 w 284"/>
                <a:gd name="T1" fmla="*/ 0 h 350"/>
                <a:gd name="T2" fmla="*/ 173 w 284"/>
                <a:gd name="T3" fmla="*/ 0 h 350"/>
                <a:gd name="T4" fmla="*/ 203 w 284"/>
                <a:gd name="T5" fmla="*/ 10 h 350"/>
                <a:gd name="T6" fmla="*/ 223 w 284"/>
                <a:gd name="T7" fmla="*/ 25 h 350"/>
                <a:gd name="T8" fmla="*/ 249 w 284"/>
                <a:gd name="T9" fmla="*/ 46 h 350"/>
                <a:gd name="T10" fmla="*/ 264 w 284"/>
                <a:gd name="T11" fmla="*/ 66 h 350"/>
                <a:gd name="T12" fmla="*/ 274 w 284"/>
                <a:gd name="T13" fmla="*/ 96 h 350"/>
                <a:gd name="T14" fmla="*/ 284 w 284"/>
                <a:gd name="T15" fmla="*/ 127 h 350"/>
                <a:gd name="T16" fmla="*/ 284 w 284"/>
                <a:gd name="T17" fmla="*/ 162 h 350"/>
                <a:gd name="T18" fmla="*/ 284 w 284"/>
                <a:gd name="T19" fmla="*/ 198 h 350"/>
                <a:gd name="T20" fmla="*/ 284 w 284"/>
                <a:gd name="T21" fmla="*/ 198 h 350"/>
                <a:gd name="T22" fmla="*/ 274 w 284"/>
                <a:gd name="T23" fmla="*/ 233 h 350"/>
                <a:gd name="T24" fmla="*/ 259 w 284"/>
                <a:gd name="T25" fmla="*/ 264 h 350"/>
                <a:gd name="T26" fmla="*/ 244 w 284"/>
                <a:gd name="T27" fmla="*/ 294 h 350"/>
                <a:gd name="T28" fmla="*/ 223 w 284"/>
                <a:gd name="T29" fmla="*/ 315 h 350"/>
                <a:gd name="T30" fmla="*/ 198 w 284"/>
                <a:gd name="T31" fmla="*/ 335 h 350"/>
                <a:gd name="T32" fmla="*/ 173 w 284"/>
                <a:gd name="T33" fmla="*/ 345 h 350"/>
                <a:gd name="T34" fmla="*/ 142 w 284"/>
                <a:gd name="T35" fmla="*/ 350 h 350"/>
                <a:gd name="T36" fmla="*/ 117 w 284"/>
                <a:gd name="T37" fmla="*/ 350 h 350"/>
                <a:gd name="T38" fmla="*/ 117 w 284"/>
                <a:gd name="T39" fmla="*/ 350 h 350"/>
                <a:gd name="T40" fmla="*/ 86 w 284"/>
                <a:gd name="T41" fmla="*/ 340 h 350"/>
                <a:gd name="T42" fmla="*/ 61 w 284"/>
                <a:gd name="T43" fmla="*/ 325 h 350"/>
                <a:gd name="T44" fmla="*/ 41 w 284"/>
                <a:gd name="T45" fmla="*/ 304 h 350"/>
                <a:gd name="T46" fmla="*/ 26 w 284"/>
                <a:gd name="T47" fmla="*/ 284 h 350"/>
                <a:gd name="T48" fmla="*/ 10 w 284"/>
                <a:gd name="T49" fmla="*/ 254 h 350"/>
                <a:gd name="T50" fmla="*/ 5 w 284"/>
                <a:gd name="T51" fmla="*/ 223 h 350"/>
                <a:gd name="T52" fmla="*/ 0 w 284"/>
                <a:gd name="T53" fmla="*/ 188 h 350"/>
                <a:gd name="T54" fmla="*/ 5 w 284"/>
                <a:gd name="T55" fmla="*/ 152 h 350"/>
                <a:gd name="T56" fmla="*/ 5 w 284"/>
                <a:gd name="T57" fmla="*/ 152 h 350"/>
                <a:gd name="T58" fmla="*/ 15 w 284"/>
                <a:gd name="T59" fmla="*/ 117 h 350"/>
                <a:gd name="T60" fmla="*/ 26 w 284"/>
                <a:gd name="T61" fmla="*/ 86 h 350"/>
                <a:gd name="T62" fmla="*/ 46 w 284"/>
                <a:gd name="T63" fmla="*/ 56 h 350"/>
                <a:gd name="T64" fmla="*/ 66 w 284"/>
                <a:gd name="T65" fmla="*/ 35 h 350"/>
                <a:gd name="T66" fmla="*/ 91 w 284"/>
                <a:gd name="T67" fmla="*/ 15 h 350"/>
                <a:gd name="T68" fmla="*/ 117 w 284"/>
                <a:gd name="T69" fmla="*/ 5 h 350"/>
                <a:gd name="T70" fmla="*/ 147 w 284"/>
                <a:gd name="T71" fmla="*/ 0 h 350"/>
                <a:gd name="T72" fmla="*/ 173 w 284"/>
                <a:gd name="T73" fmla="*/ 0 h 350"/>
                <a:gd name="T74" fmla="*/ 173 w 284"/>
                <a:gd name="T7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350">
                  <a:moveTo>
                    <a:pt x="173" y="0"/>
                  </a:moveTo>
                  <a:lnTo>
                    <a:pt x="173" y="0"/>
                  </a:lnTo>
                  <a:lnTo>
                    <a:pt x="203" y="10"/>
                  </a:lnTo>
                  <a:lnTo>
                    <a:pt x="223" y="25"/>
                  </a:lnTo>
                  <a:lnTo>
                    <a:pt x="249" y="46"/>
                  </a:lnTo>
                  <a:lnTo>
                    <a:pt x="264" y="66"/>
                  </a:lnTo>
                  <a:lnTo>
                    <a:pt x="274" y="96"/>
                  </a:lnTo>
                  <a:lnTo>
                    <a:pt x="284" y="127"/>
                  </a:lnTo>
                  <a:lnTo>
                    <a:pt x="284" y="162"/>
                  </a:lnTo>
                  <a:lnTo>
                    <a:pt x="284" y="198"/>
                  </a:lnTo>
                  <a:lnTo>
                    <a:pt x="284" y="198"/>
                  </a:lnTo>
                  <a:lnTo>
                    <a:pt x="274" y="233"/>
                  </a:lnTo>
                  <a:lnTo>
                    <a:pt x="259" y="264"/>
                  </a:lnTo>
                  <a:lnTo>
                    <a:pt x="244" y="294"/>
                  </a:lnTo>
                  <a:lnTo>
                    <a:pt x="223" y="315"/>
                  </a:lnTo>
                  <a:lnTo>
                    <a:pt x="198" y="335"/>
                  </a:lnTo>
                  <a:lnTo>
                    <a:pt x="173" y="345"/>
                  </a:lnTo>
                  <a:lnTo>
                    <a:pt x="142" y="350"/>
                  </a:lnTo>
                  <a:lnTo>
                    <a:pt x="117" y="350"/>
                  </a:lnTo>
                  <a:lnTo>
                    <a:pt x="117" y="350"/>
                  </a:lnTo>
                  <a:lnTo>
                    <a:pt x="86" y="340"/>
                  </a:lnTo>
                  <a:lnTo>
                    <a:pt x="61" y="325"/>
                  </a:lnTo>
                  <a:lnTo>
                    <a:pt x="41" y="304"/>
                  </a:lnTo>
                  <a:lnTo>
                    <a:pt x="26" y="284"/>
                  </a:lnTo>
                  <a:lnTo>
                    <a:pt x="10" y="254"/>
                  </a:lnTo>
                  <a:lnTo>
                    <a:pt x="5" y="223"/>
                  </a:lnTo>
                  <a:lnTo>
                    <a:pt x="0" y="188"/>
                  </a:lnTo>
                  <a:lnTo>
                    <a:pt x="5" y="152"/>
                  </a:lnTo>
                  <a:lnTo>
                    <a:pt x="5" y="152"/>
                  </a:lnTo>
                  <a:lnTo>
                    <a:pt x="15" y="117"/>
                  </a:lnTo>
                  <a:lnTo>
                    <a:pt x="26" y="86"/>
                  </a:lnTo>
                  <a:lnTo>
                    <a:pt x="46" y="56"/>
                  </a:lnTo>
                  <a:lnTo>
                    <a:pt x="66" y="35"/>
                  </a:lnTo>
                  <a:lnTo>
                    <a:pt x="91" y="15"/>
                  </a:lnTo>
                  <a:lnTo>
                    <a:pt x="117" y="5"/>
                  </a:lnTo>
                  <a:lnTo>
                    <a:pt x="147" y="0"/>
                  </a:lnTo>
                  <a:lnTo>
                    <a:pt x="173" y="0"/>
                  </a:lnTo>
                  <a:lnTo>
                    <a:pt x="173"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90" name="Freeform 107"/>
            <p:cNvSpPr>
              <a:spLocks/>
            </p:cNvSpPr>
            <p:nvPr/>
          </p:nvSpPr>
          <p:spPr bwMode="auto">
            <a:xfrm>
              <a:off x="3714" y="1421"/>
              <a:ext cx="279" cy="340"/>
            </a:xfrm>
            <a:custGeom>
              <a:avLst/>
              <a:gdLst>
                <a:gd name="T0" fmla="*/ 168 w 279"/>
                <a:gd name="T1" fmla="*/ 0 h 340"/>
                <a:gd name="T2" fmla="*/ 168 w 279"/>
                <a:gd name="T3" fmla="*/ 0 h 340"/>
                <a:gd name="T4" fmla="*/ 193 w 279"/>
                <a:gd name="T5" fmla="*/ 5 h 340"/>
                <a:gd name="T6" fmla="*/ 218 w 279"/>
                <a:gd name="T7" fmla="*/ 20 h 340"/>
                <a:gd name="T8" fmla="*/ 239 w 279"/>
                <a:gd name="T9" fmla="*/ 41 h 340"/>
                <a:gd name="T10" fmla="*/ 254 w 279"/>
                <a:gd name="T11" fmla="*/ 66 h 340"/>
                <a:gd name="T12" fmla="*/ 269 w 279"/>
                <a:gd name="T13" fmla="*/ 91 h 340"/>
                <a:gd name="T14" fmla="*/ 274 w 279"/>
                <a:gd name="T15" fmla="*/ 122 h 340"/>
                <a:gd name="T16" fmla="*/ 279 w 279"/>
                <a:gd name="T17" fmla="*/ 157 h 340"/>
                <a:gd name="T18" fmla="*/ 274 w 279"/>
                <a:gd name="T19" fmla="*/ 193 h 340"/>
                <a:gd name="T20" fmla="*/ 274 w 279"/>
                <a:gd name="T21" fmla="*/ 193 h 340"/>
                <a:gd name="T22" fmla="*/ 264 w 279"/>
                <a:gd name="T23" fmla="*/ 228 h 340"/>
                <a:gd name="T24" fmla="*/ 254 w 279"/>
                <a:gd name="T25" fmla="*/ 259 h 340"/>
                <a:gd name="T26" fmla="*/ 234 w 279"/>
                <a:gd name="T27" fmla="*/ 284 h 340"/>
                <a:gd name="T28" fmla="*/ 213 w 279"/>
                <a:gd name="T29" fmla="*/ 304 h 340"/>
                <a:gd name="T30" fmla="*/ 193 w 279"/>
                <a:gd name="T31" fmla="*/ 325 h 340"/>
                <a:gd name="T32" fmla="*/ 163 w 279"/>
                <a:gd name="T33" fmla="*/ 335 h 340"/>
                <a:gd name="T34" fmla="*/ 137 w 279"/>
                <a:gd name="T35" fmla="*/ 340 h 340"/>
                <a:gd name="T36" fmla="*/ 112 w 279"/>
                <a:gd name="T37" fmla="*/ 340 h 340"/>
                <a:gd name="T38" fmla="*/ 112 w 279"/>
                <a:gd name="T39" fmla="*/ 340 h 340"/>
                <a:gd name="T40" fmla="*/ 81 w 279"/>
                <a:gd name="T41" fmla="*/ 330 h 340"/>
                <a:gd name="T42" fmla="*/ 61 w 279"/>
                <a:gd name="T43" fmla="*/ 315 h 340"/>
                <a:gd name="T44" fmla="*/ 41 w 279"/>
                <a:gd name="T45" fmla="*/ 299 h 340"/>
                <a:gd name="T46" fmla="*/ 21 w 279"/>
                <a:gd name="T47" fmla="*/ 274 h 340"/>
                <a:gd name="T48" fmla="*/ 10 w 279"/>
                <a:gd name="T49" fmla="*/ 244 h 340"/>
                <a:gd name="T50" fmla="*/ 0 w 279"/>
                <a:gd name="T51" fmla="*/ 213 h 340"/>
                <a:gd name="T52" fmla="*/ 0 w 279"/>
                <a:gd name="T53" fmla="*/ 183 h 340"/>
                <a:gd name="T54" fmla="*/ 5 w 279"/>
                <a:gd name="T55" fmla="*/ 147 h 340"/>
                <a:gd name="T56" fmla="*/ 5 w 279"/>
                <a:gd name="T57" fmla="*/ 147 h 340"/>
                <a:gd name="T58" fmla="*/ 10 w 279"/>
                <a:gd name="T59" fmla="*/ 112 h 340"/>
                <a:gd name="T60" fmla="*/ 26 w 279"/>
                <a:gd name="T61" fmla="*/ 81 h 340"/>
                <a:gd name="T62" fmla="*/ 41 w 279"/>
                <a:gd name="T63" fmla="*/ 56 h 340"/>
                <a:gd name="T64" fmla="*/ 61 w 279"/>
                <a:gd name="T65" fmla="*/ 30 h 340"/>
                <a:gd name="T66" fmla="*/ 86 w 279"/>
                <a:gd name="T67" fmla="*/ 15 h 340"/>
                <a:gd name="T68" fmla="*/ 112 w 279"/>
                <a:gd name="T69" fmla="*/ 5 h 340"/>
                <a:gd name="T70" fmla="*/ 142 w 279"/>
                <a:gd name="T71" fmla="*/ 0 h 340"/>
                <a:gd name="T72" fmla="*/ 168 w 279"/>
                <a:gd name="T73" fmla="*/ 0 h 340"/>
                <a:gd name="T74" fmla="*/ 168 w 279"/>
                <a:gd name="T75"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9" h="340">
                  <a:moveTo>
                    <a:pt x="168" y="0"/>
                  </a:moveTo>
                  <a:lnTo>
                    <a:pt x="168" y="0"/>
                  </a:lnTo>
                  <a:lnTo>
                    <a:pt x="193" y="5"/>
                  </a:lnTo>
                  <a:lnTo>
                    <a:pt x="218" y="20"/>
                  </a:lnTo>
                  <a:lnTo>
                    <a:pt x="239" y="41"/>
                  </a:lnTo>
                  <a:lnTo>
                    <a:pt x="254" y="66"/>
                  </a:lnTo>
                  <a:lnTo>
                    <a:pt x="269" y="91"/>
                  </a:lnTo>
                  <a:lnTo>
                    <a:pt x="274" y="122"/>
                  </a:lnTo>
                  <a:lnTo>
                    <a:pt x="279" y="157"/>
                  </a:lnTo>
                  <a:lnTo>
                    <a:pt x="274" y="193"/>
                  </a:lnTo>
                  <a:lnTo>
                    <a:pt x="274" y="193"/>
                  </a:lnTo>
                  <a:lnTo>
                    <a:pt x="264" y="228"/>
                  </a:lnTo>
                  <a:lnTo>
                    <a:pt x="254" y="259"/>
                  </a:lnTo>
                  <a:lnTo>
                    <a:pt x="234" y="284"/>
                  </a:lnTo>
                  <a:lnTo>
                    <a:pt x="213" y="304"/>
                  </a:lnTo>
                  <a:lnTo>
                    <a:pt x="193" y="325"/>
                  </a:lnTo>
                  <a:lnTo>
                    <a:pt x="163" y="335"/>
                  </a:lnTo>
                  <a:lnTo>
                    <a:pt x="137" y="340"/>
                  </a:lnTo>
                  <a:lnTo>
                    <a:pt x="112" y="340"/>
                  </a:lnTo>
                  <a:lnTo>
                    <a:pt x="112" y="340"/>
                  </a:lnTo>
                  <a:lnTo>
                    <a:pt x="81" y="330"/>
                  </a:lnTo>
                  <a:lnTo>
                    <a:pt x="61" y="315"/>
                  </a:lnTo>
                  <a:lnTo>
                    <a:pt x="41" y="299"/>
                  </a:lnTo>
                  <a:lnTo>
                    <a:pt x="21" y="274"/>
                  </a:lnTo>
                  <a:lnTo>
                    <a:pt x="10" y="244"/>
                  </a:lnTo>
                  <a:lnTo>
                    <a:pt x="0" y="213"/>
                  </a:lnTo>
                  <a:lnTo>
                    <a:pt x="0" y="183"/>
                  </a:lnTo>
                  <a:lnTo>
                    <a:pt x="5" y="147"/>
                  </a:lnTo>
                  <a:lnTo>
                    <a:pt x="5" y="147"/>
                  </a:lnTo>
                  <a:lnTo>
                    <a:pt x="10" y="112"/>
                  </a:lnTo>
                  <a:lnTo>
                    <a:pt x="26" y="81"/>
                  </a:lnTo>
                  <a:lnTo>
                    <a:pt x="41" y="56"/>
                  </a:lnTo>
                  <a:lnTo>
                    <a:pt x="61" y="30"/>
                  </a:lnTo>
                  <a:lnTo>
                    <a:pt x="86" y="15"/>
                  </a:lnTo>
                  <a:lnTo>
                    <a:pt x="112" y="5"/>
                  </a:lnTo>
                  <a:lnTo>
                    <a:pt x="142" y="0"/>
                  </a:lnTo>
                  <a:lnTo>
                    <a:pt x="168" y="0"/>
                  </a:lnTo>
                  <a:lnTo>
                    <a:pt x="168"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91" name="Freeform 108"/>
            <p:cNvSpPr>
              <a:spLocks/>
            </p:cNvSpPr>
            <p:nvPr/>
          </p:nvSpPr>
          <p:spPr bwMode="auto">
            <a:xfrm>
              <a:off x="3719" y="1421"/>
              <a:ext cx="269" cy="335"/>
            </a:xfrm>
            <a:custGeom>
              <a:avLst/>
              <a:gdLst>
                <a:gd name="T0" fmla="*/ 163 w 269"/>
                <a:gd name="T1" fmla="*/ 0 h 335"/>
                <a:gd name="T2" fmla="*/ 163 w 269"/>
                <a:gd name="T3" fmla="*/ 0 h 335"/>
                <a:gd name="T4" fmla="*/ 188 w 269"/>
                <a:gd name="T5" fmla="*/ 10 h 335"/>
                <a:gd name="T6" fmla="*/ 213 w 269"/>
                <a:gd name="T7" fmla="*/ 25 h 335"/>
                <a:gd name="T8" fmla="*/ 229 w 269"/>
                <a:gd name="T9" fmla="*/ 46 h 335"/>
                <a:gd name="T10" fmla="*/ 249 w 269"/>
                <a:gd name="T11" fmla="*/ 66 h 335"/>
                <a:gd name="T12" fmla="*/ 259 w 269"/>
                <a:gd name="T13" fmla="*/ 96 h 335"/>
                <a:gd name="T14" fmla="*/ 264 w 269"/>
                <a:gd name="T15" fmla="*/ 127 h 335"/>
                <a:gd name="T16" fmla="*/ 269 w 269"/>
                <a:gd name="T17" fmla="*/ 157 h 335"/>
                <a:gd name="T18" fmla="*/ 264 w 269"/>
                <a:gd name="T19" fmla="*/ 193 h 335"/>
                <a:gd name="T20" fmla="*/ 264 w 269"/>
                <a:gd name="T21" fmla="*/ 193 h 335"/>
                <a:gd name="T22" fmla="*/ 259 w 269"/>
                <a:gd name="T23" fmla="*/ 223 h 335"/>
                <a:gd name="T24" fmla="*/ 244 w 269"/>
                <a:gd name="T25" fmla="*/ 254 h 335"/>
                <a:gd name="T26" fmla="*/ 229 w 269"/>
                <a:gd name="T27" fmla="*/ 279 h 335"/>
                <a:gd name="T28" fmla="*/ 208 w 269"/>
                <a:gd name="T29" fmla="*/ 299 h 335"/>
                <a:gd name="T30" fmla="*/ 183 w 269"/>
                <a:gd name="T31" fmla="*/ 320 h 335"/>
                <a:gd name="T32" fmla="*/ 158 w 269"/>
                <a:gd name="T33" fmla="*/ 330 h 335"/>
                <a:gd name="T34" fmla="*/ 132 w 269"/>
                <a:gd name="T35" fmla="*/ 335 h 335"/>
                <a:gd name="T36" fmla="*/ 107 w 269"/>
                <a:gd name="T37" fmla="*/ 335 h 335"/>
                <a:gd name="T38" fmla="*/ 107 w 269"/>
                <a:gd name="T39" fmla="*/ 335 h 335"/>
                <a:gd name="T40" fmla="*/ 81 w 269"/>
                <a:gd name="T41" fmla="*/ 325 h 335"/>
                <a:gd name="T42" fmla="*/ 56 w 269"/>
                <a:gd name="T43" fmla="*/ 315 h 335"/>
                <a:gd name="T44" fmla="*/ 36 w 269"/>
                <a:gd name="T45" fmla="*/ 294 h 335"/>
                <a:gd name="T46" fmla="*/ 21 w 269"/>
                <a:gd name="T47" fmla="*/ 269 h 335"/>
                <a:gd name="T48" fmla="*/ 10 w 269"/>
                <a:gd name="T49" fmla="*/ 244 h 335"/>
                <a:gd name="T50" fmla="*/ 0 w 269"/>
                <a:gd name="T51" fmla="*/ 213 h 335"/>
                <a:gd name="T52" fmla="*/ 0 w 269"/>
                <a:gd name="T53" fmla="*/ 178 h 335"/>
                <a:gd name="T54" fmla="*/ 0 w 269"/>
                <a:gd name="T55" fmla="*/ 147 h 335"/>
                <a:gd name="T56" fmla="*/ 0 w 269"/>
                <a:gd name="T57" fmla="*/ 147 h 335"/>
                <a:gd name="T58" fmla="*/ 10 w 269"/>
                <a:gd name="T59" fmla="*/ 112 h 335"/>
                <a:gd name="T60" fmla="*/ 21 w 269"/>
                <a:gd name="T61" fmla="*/ 81 h 335"/>
                <a:gd name="T62" fmla="*/ 41 w 269"/>
                <a:gd name="T63" fmla="*/ 56 h 335"/>
                <a:gd name="T64" fmla="*/ 61 w 269"/>
                <a:gd name="T65" fmla="*/ 35 h 335"/>
                <a:gd name="T66" fmla="*/ 81 w 269"/>
                <a:gd name="T67" fmla="*/ 20 h 335"/>
                <a:gd name="T68" fmla="*/ 107 w 269"/>
                <a:gd name="T69" fmla="*/ 5 h 335"/>
                <a:gd name="T70" fmla="*/ 137 w 269"/>
                <a:gd name="T71" fmla="*/ 0 h 335"/>
                <a:gd name="T72" fmla="*/ 163 w 269"/>
                <a:gd name="T73" fmla="*/ 0 h 335"/>
                <a:gd name="T74" fmla="*/ 163 w 269"/>
                <a:gd name="T75"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9" h="335">
                  <a:moveTo>
                    <a:pt x="163" y="0"/>
                  </a:moveTo>
                  <a:lnTo>
                    <a:pt x="163" y="0"/>
                  </a:lnTo>
                  <a:lnTo>
                    <a:pt x="188" y="10"/>
                  </a:lnTo>
                  <a:lnTo>
                    <a:pt x="213" y="25"/>
                  </a:lnTo>
                  <a:lnTo>
                    <a:pt x="229" y="46"/>
                  </a:lnTo>
                  <a:lnTo>
                    <a:pt x="249" y="66"/>
                  </a:lnTo>
                  <a:lnTo>
                    <a:pt x="259" y="96"/>
                  </a:lnTo>
                  <a:lnTo>
                    <a:pt x="264" y="127"/>
                  </a:lnTo>
                  <a:lnTo>
                    <a:pt x="269" y="157"/>
                  </a:lnTo>
                  <a:lnTo>
                    <a:pt x="264" y="193"/>
                  </a:lnTo>
                  <a:lnTo>
                    <a:pt x="264" y="193"/>
                  </a:lnTo>
                  <a:lnTo>
                    <a:pt x="259" y="223"/>
                  </a:lnTo>
                  <a:lnTo>
                    <a:pt x="244" y="254"/>
                  </a:lnTo>
                  <a:lnTo>
                    <a:pt x="229" y="279"/>
                  </a:lnTo>
                  <a:lnTo>
                    <a:pt x="208" y="299"/>
                  </a:lnTo>
                  <a:lnTo>
                    <a:pt x="183" y="320"/>
                  </a:lnTo>
                  <a:lnTo>
                    <a:pt x="158" y="330"/>
                  </a:lnTo>
                  <a:lnTo>
                    <a:pt x="132" y="335"/>
                  </a:lnTo>
                  <a:lnTo>
                    <a:pt x="107" y="335"/>
                  </a:lnTo>
                  <a:lnTo>
                    <a:pt x="107" y="335"/>
                  </a:lnTo>
                  <a:lnTo>
                    <a:pt x="81" y="325"/>
                  </a:lnTo>
                  <a:lnTo>
                    <a:pt x="56" y="315"/>
                  </a:lnTo>
                  <a:lnTo>
                    <a:pt x="36" y="294"/>
                  </a:lnTo>
                  <a:lnTo>
                    <a:pt x="21" y="269"/>
                  </a:lnTo>
                  <a:lnTo>
                    <a:pt x="10" y="244"/>
                  </a:lnTo>
                  <a:lnTo>
                    <a:pt x="0" y="213"/>
                  </a:lnTo>
                  <a:lnTo>
                    <a:pt x="0" y="178"/>
                  </a:lnTo>
                  <a:lnTo>
                    <a:pt x="0" y="147"/>
                  </a:lnTo>
                  <a:lnTo>
                    <a:pt x="0" y="147"/>
                  </a:lnTo>
                  <a:lnTo>
                    <a:pt x="10" y="112"/>
                  </a:lnTo>
                  <a:lnTo>
                    <a:pt x="21" y="81"/>
                  </a:lnTo>
                  <a:lnTo>
                    <a:pt x="41" y="56"/>
                  </a:lnTo>
                  <a:lnTo>
                    <a:pt x="61" y="35"/>
                  </a:lnTo>
                  <a:lnTo>
                    <a:pt x="81" y="20"/>
                  </a:lnTo>
                  <a:lnTo>
                    <a:pt x="107" y="5"/>
                  </a:lnTo>
                  <a:lnTo>
                    <a:pt x="137" y="0"/>
                  </a:lnTo>
                  <a:lnTo>
                    <a:pt x="163" y="0"/>
                  </a:lnTo>
                  <a:lnTo>
                    <a:pt x="163"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92" name="Freeform 109"/>
            <p:cNvSpPr>
              <a:spLocks/>
            </p:cNvSpPr>
            <p:nvPr/>
          </p:nvSpPr>
          <p:spPr bwMode="auto">
            <a:xfrm>
              <a:off x="3719" y="1426"/>
              <a:ext cx="264" cy="325"/>
            </a:xfrm>
            <a:custGeom>
              <a:avLst/>
              <a:gdLst>
                <a:gd name="T0" fmla="*/ 163 w 264"/>
                <a:gd name="T1" fmla="*/ 0 h 325"/>
                <a:gd name="T2" fmla="*/ 163 w 264"/>
                <a:gd name="T3" fmla="*/ 0 h 325"/>
                <a:gd name="T4" fmla="*/ 188 w 264"/>
                <a:gd name="T5" fmla="*/ 10 h 325"/>
                <a:gd name="T6" fmla="*/ 208 w 264"/>
                <a:gd name="T7" fmla="*/ 20 h 325"/>
                <a:gd name="T8" fmla="*/ 229 w 264"/>
                <a:gd name="T9" fmla="*/ 41 h 325"/>
                <a:gd name="T10" fmla="*/ 244 w 264"/>
                <a:gd name="T11" fmla="*/ 66 h 325"/>
                <a:gd name="T12" fmla="*/ 254 w 264"/>
                <a:gd name="T13" fmla="*/ 91 h 325"/>
                <a:gd name="T14" fmla="*/ 264 w 264"/>
                <a:gd name="T15" fmla="*/ 122 h 325"/>
                <a:gd name="T16" fmla="*/ 264 w 264"/>
                <a:gd name="T17" fmla="*/ 152 h 325"/>
                <a:gd name="T18" fmla="*/ 264 w 264"/>
                <a:gd name="T19" fmla="*/ 183 h 325"/>
                <a:gd name="T20" fmla="*/ 264 w 264"/>
                <a:gd name="T21" fmla="*/ 183 h 325"/>
                <a:gd name="T22" fmla="*/ 254 w 264"/>
                <a:gd name="T23" fmla="*/ 218 h 325"/>
                <a:gd name="T24" fmla="*/ 244 w 264"/>
                <a:gd name="T25" fmla="*/ 244 h 325"/>
                <a:gd name="T26" fmla="*/ 224 w 264"/>
                <a:gd name="T27" fmla="*/ 269 h 325"/>
                <a:gd name="T28" fmla="*/ 203 w 264"/>
                <a:gd name="T29" fmla="*/ 294 h 325"/>
                <a:gd name="T30" fmla="*/ 183 w 264"/>
                <a:gd name="T31" fmla="*/ 310 h 325"/>
                <a:gd name="T32" fmla="*/ 158 w 264"/>
                <a:gd name="T33" fmla="*/ 320 h 325"/>
                <a:gd name="T34" fmla="*/ 132 w 264"/>
                <a:gd name="T35" fmla="*/ 325 h 325"/>
                <a:gd name="T36" fmla="*/ 107 w 264"/>
                <a:gd name="T37" fmla="*/ 325 h 325"/>
                <a:gd name="T38" fmla="*/ 107 w 264"/>
                <a:gd name="T39" fmla="*/ 325 h 325"/>
                <a:gd name="T40" fmla="*/ 81 w 264"/>
                <a:gd name="T41" fmla="*/ 315 h 325"/>
                <a:gd name="T42" fmla="*/ 56 w 264"/>
                <a:gd name="T43" fmla="*/ 305 h 325"/>
                <a:gd name="T44" fmla="*/ 41 w 264"/>
                <a:gd name="T45" fmla="*/ 284 h 325"/>
                <a:gd name="T46" fmla="*/ 21 w 264"/>
                <a:gd name="T47" fmla="*/ 259 h 325"/>
                <a:gd name="T48" fmla="*/ 10 w 264"/>
                <a:gd name="T49" fmla="*/ 233 h 325"/>
                <a:gd name="T50" fmla="*/ 5 w 264"/>
                <a:gd name="T51" fmla="*/ 203 h 325"/>
                <a:gd name="T52" fmla="*/ 0 w 264"/>
                <a:gd name="T53" fmla="*/ 173 h 325"/>
                <a:gd name="T54" fmla="*/ 5 w 264"/>
                <a:gd name="T55" fmla="*/ 142 h 325"/>
                <a:gd name="T56" fmla="*/ 5 w 264"/>
                <a:gd name="T57" fmla="*/ 142 h 325"/>
                <a:gd name="T58" fmla="*/ 10 w 264"/>
                <a:gd name="T59" fmla="*/ 107 h 325"/>
                <a:gd name="T60" fmla="*/ 26 w 264"/>
                <a:gd name="T61" fmla="*/ 81 h 325"/>
                <a:gd name="T62" fmla="*/ 41 w 264"/>
                <a:gd name="T63" fmla="*/ 56 h 325"/>
                <a:gd name="T64" fmla="*/ 61 w 264"/>
                <a:gd name="T65" fmla="*/ 30 h 325"/>
                <a:gd name="T66" fmla="*/ 87 w 264"/>
                <a:gd name="T67" fmla="*/ 15 h 325"/>
                <a:gd name="T68" fmla="*/ 107 w 264"/>
                <a:gd name="T69" fmla="*/ 5 h 325"/>
                <a:gd name="T70" fmla="*/ 132 w 264"/>
                <a:gd name="T71" fmla="*/ 0 h 325"/>
                <a:gd name="T72" fmla="*/ 163 w 264"/>
                <a:gd name="T73" fmla="*/ 0 h 325"/>
                <a:gd name="T74" fmla="*/ 163 w 264"/>
                <a:gd name="T75"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4" h="325">
                  <a:moveTo>
                    <a:pt x="163" y="0"/>
                  </a:moveTo>
                  <a:lnTo>
                    <a:pt x="163" y="0"/>
                  </a:lnTo>
                  <a:lnTo>
                    <a:pt x="188" y="10"/>
                  </a:lnTo>
                  <a:lnTo>
                    <a:pt x="208" y="20"/>
                  </a:lnTo>
                  <a:lnTo>
                    <a:pt x="229" y="41"/>
                  </a:lnTo>
                  <a:lnTo>
                    <a:pt x="244" y="66"/>
                  </a:lnTo>
                  <a:lnTo>
                    <a:pt x="254" y="91"/>
                  </a:lnTo>
                  <a:lnTo>
                    <a:pt x="264" y="122"/>
                  </a:lnTo>
                  <a:lnTo>
                    <a:pt x="264" y="152"/>
                  </a:lnTo>
                  <a:lnTo>
                    <a:pt x="264" y="183"/>
                  </a:lnTo>
                  <a:lnTo>
                    <a:pt x="264" y="183"/>
                  </a:lnTo>
                  <a:lnTo>
                    <a:pt x="254" y="218"/>
                  </a:lnTo>
                  <a:lnTo>
                    <a:pt x="244" y="244"/>
                  </a:lnTo>
                  <a:lnTo>
                    <a:pt x="224" y="269"/>
                  </a:lnTo>
                  <a:lnTo>
                    <a:pt x="203" y="294"/>
                  </a:lnTo>
                  <a:lnTo>
                    <a:pt x="183" y="310"/>
                  </a:lnTo>
                  <a:lnTo>
                    <a:pt x="158" y="320"/>
                  </a:lnTo>
                  <a:lnTo>
                    <a:pt x="132" y="325"/>
                  </a:lnTo>
                  <a:lnTo>
                    <a:pt x="107" y="325"/>
                  </a:lnTo>
                  <a:lnTo>
                    <a:pt x="107" y="325"/>
                  </a:lnTo>
                  <a:lnTo>
                    <a:pt x="81" y="315"/>
                  </a:lnTo>
                  <a:lnTo>
                    <a:pt x="56" y="305"/>
                  </a:lnTo>
                  <a:lnTo>
                    <a:pt x="41" y="284"/>
                  </a:lnTo>
                  <a:lnTo>
                    <a:pt x="21" y="259"/>
                  </a:lnTo>
                  <a:lnTo>
                    <a:pt x="10" y="233"/>
                  </a:lnTo>
                  <a:lnTo>
                    <a:pt x="5" y="203"/>
                  </a:lnTo>
                  <a:lnTo>
                    <a:pt x="0" y="173"/>
                  </a:lnTo>
                  <a:lnTo>
                    <a:pt x="5" y="142"/>
                  </a:lnTo>
                  <a:lnTo>
                    <a:pt x="5" y="142"/>
                  </a:lnTo>
                  <a:lnTo>
                    <a:pt x="10" y="107"/>
                  </a:lnTo>
                  <a:lnTo>
                    <a:pt x="26" y="81"/>
                  </a:lnTo>
                  <a:lnTo>
                    <a:pt x="41" y="56"/>
                  </a:lnTo>
                  <a:lnTo>
                    <a:pt x="61" y="30"/>
                  </a:lnTo>
                  <a:lnTo>
                    <a:pt x="87" y="15"/>
                  </a:lnTo>
                  <a:lnTo>
                    <a:pt x="107" y="5"/>
                  </a:lnTo>
                  <a:lnTo>
                    <a:pt x="132" y="0"/>
                  </a:lnTo>
                  <a:lnTo>
                    <a:pt x="163" y="0"/>
                  </a:lnTo>
                  <a:lnTo>
                    <a:pt x="16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93" name="Freeform 110"/>
            <p:cNvSpPr>
              <a:spLocks/>
            </p:cNvSpPr>
            <p:nvPr/>
          </p:nvSpPr>
          <p:spPr bwMode="auto">
            <a:xfrm>
              <a:off x="3724" y="1431"/>
              <a:ext cx="254" cy="315"/>
            </a:xfrm>
            <a:custGeom>
              <a:avLst/>
              <a:gdLst>
                <a:gd name="T0" fmla="*/ 153 w 254"/>
                <a:gd name="T1" fmla="*/ 0 h 315"/>
                <a:gd name="T2" fmla="*/ 153 w 254"/>
                <a:gd name="T3" fmla="*/ 0 h 315"/>
                <a:gd name="T4" fmla="*/ 178 w 254"/>
                <a:gd name="T5" fmla="*/ 5 h 315"/>
                <a:gd name="T6" fmla="*/ 203 w 254"/>
                <a:gd name="T7" fmla="*/ 20 h 315"/>
                <a:gd name="T8" fmla="*/ 219 w 254"/>
                <a:gd name="T9" fmla="*/ 36 h 315"/>
                <a:gd name="T10" fmla="*/ 234 w 254"/>
                <a:gd name="T11" fmla="*/ 61 h 315"/>
                <a:gd name="T12" fmla="*/ 249 w 254"/>
                <a:gd name="T13" fmla="*/ 86 h 315"/>
                <a:gd name="T14" fmla="*/ 254 w 254"/>
                <a:gd name="T15" fmla="*/ 117 h 315"/>
                <a:gd name="T16" fmla="*/ 254 w 254"/>
                <a:gd name="T17" fmla="*/ 147 h 315"/>
                <a:gd name="T18" fmla="*/ 254 w 254"/>
                <a:gd name="T19" fmla="*/ 178 h 315"/>
                <a:gd name="T20" fmla="*/ 254 w 254"/>
                <a:gd name="T21" fmla="*/ 178 h 315"/>
                <a:gd name="T22" fmla="*/ 244 w 254"/>
                <a:gd name="T23" fmla="*/ 208 h 315"/>
                <a:gd name="T24" fmla="*/ 234 w 254"/>
                <a:gd name="T25" fmla="*/ 239 h 315"/>
                <a:gd name="T26" fmla="*/ 219 w 254"/>
                <a:gd name="T27" fmla="*/ 264 h 315"/>
                <a:gd name="T28" fmla="*/ 198 w 254"/>
                <a:gd name="T29" fmla="*/ 284 h 315"/>
                <a:gd name="T30" fmla="*/ 178 w 254"/>
                <a:gd name="T31" fmla="*/ 300 h 315"/>
                <a:gd name="T32" fmla="*/ 153 w 254"/>
                <a:gd name="T33" fmla="*/ 310 h 315"/>
                <a:gd name="T34" fmla="*/ 127 w 254"/>
                <a:gd name="T35" fmla="*/ 315 h 315"/>
                <a:gd name="T36" fmla="*/ 102 w 254"/>
                <a:gd name="T37" fmla="*/ 315 h 315"/>
                <a:gd name="T38" fmla="*/ 102 w 254"/>
                <a:gd name="T39" fmla="*/ 315 h 315"/>
                <a:gd name="T40" fmla="*/ 76 w 254"/>
                <a:gd name="T41" fmla="*/ 305 h 315"/>
                <a:gd name="T42" fmla="*/ 56 w 254"/>
                <a:gd name="T43" fmla="*/ 294 h 315"/>
                <a:gd name="T44" fmla="*/ 36 w 254"/>
                <a:gd name="T45" fmla="*/ 274 h 315"/>
                <a:gd name="T46" fmla="*/ 21 w 254"/>
                <a:gd name="T47" fmla="*/ 254 h 315"/>
                <a:gd name="T48" fmla="*/ 11 w 254"/>
                <a:gd name="T49" fmla="*/ 228 h 315"/>
                <a:gd name="T50" fmla="*/ 0 w 254"/>
                <a:gd name="T51" fmla="*/ 198 h 315"/>
                <a:gd name="T52" fmla="*/ 0 w 254"/>
                <a:gd name="T53" fmla="*/ 168 h 315"/>
                <a:gd name="T54" fmla="*/ 0 w 254"/>
                <a:gd name="T55" fmla="*/ 137 h 315"/>
                <a:gd name="T56" fmla="*/ 0 w 254"/>
                <a:gd name="T57" fmla="*/ 137 h 315"/>
                <a:gd name="T58" fmla="*/ 11 w 254"/>
                <a:gd name="T59" fmla="*/ 102 h 315"/>
                <a:gd name="T60" fmla="*/ 21 w 254"/>
                <a:gd name="T61" fmla="*/ 76 h 315"/>
                <a:gd name="T62" fmla="*/ 41 w 254"/>
                <a:gd name="T63" fmla="*/ 51 h 315"/>
                <a:gd name="T64" fmla="*/ 56 w 254"/>
                <a:gd name="T65" fmla="*/ 31 h 315"/>
                <a:gd name="T66" fmla="*/ 82 w 254"/>
                <a:gd name="T67" fmla="*/ 15 h 315"/>
                <a:gd name="T68" fmla="*/ 102 w 254"/>
                <a:gd name="T69" fmla="*/ 5 h 315"/>
                <a:gd name="T70" fmla="*/ 127 w 254"/>
                <a:gd name="T71" fmla="*/ 0 h 315"/>
                <a:gd name="T72" fmla="*/ 153 w 254"/>
                <a:gd name="T73" fmla="*/ 0 h 315"/>
                <a:gd name="T74" fmla="*/ 153 w 254"/>
                <a:gd name="T7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4" h="315">
                  <a:moveTo>
                    <a:pt x="153" y="0"/>
                  </a:moveTo>
                  <a:lnTo>
                    <a:pt x="153" y="0"/>
                  </a:lnTo>
                  <a:lnTo>
                    <a:pt x="178" y="5"/>
                  </a:lnTo>
                  <a:lnTo>
                    <a:pt x="203" y="20"/>
                  </a:lnTo>
                  <a:lnTo>
                    <a:pt x="219" y="36"/>
                  </a:lnTo>
                  <a:lnTo>
                    <a:pt x="234" y="61"/>
                  </a:lnTo>
                  <a:lnTo>
                    <a:pt x="249" y="86"/>
                  </a:lnTo>
                  <a:lnTo>
                    <a:pt x="254" y="117"/>
                  </a:lnTo>
                  <a:lnTo>
                    <a:pt x="254" y="147"/>
                  </a:lnTo>
                  <a:lnTo>
                    <a:pt x="254" y="178"/>
                  </a:lnTo>
                  <a:lnTo>
                    <a:pt x="254" y="178"/>
                  </a:lnTo>
                  <a:lnTo>
                    <a:pt x="244" y="208"/>
                  </a:lnTo>
                  <a:lnTo>
                    <a:pt x="234" y="239"/>
                  </a:lnTo>
                  <a:lnTo>
                    <a:pt x="219" y="264"/>
                  </a:lnTo>
                  <a:lnTo>
                    <a:pt x="198" y="284"/>
                  </a:lnTo>
                  <a:lnTo>
                    <a:pt x="178" y="300"/>
                  </a:lnTo>
                  <a:lnTo>
                    <a:pt x="153" y="310"/>
                  </a:lnTo>
                  <a:lnTo>
                    <a:pt x="127" y="315"/>
                  </a:lnTo>
                  <a:lnTo>
                    <a:pt x="102" y="315"/>
                  </a:lnTo>
                  <a:lnTo>
                    <a:pt x="102" y="315"/>
                  </a:lnTo>
                  <a:lnTo>
                    <a:pt x="76" y="305"/>
                  </a:lnTo>
                  <a:lnTo>
                    <a:pt x="56" y="294"/>
                  </a:lnTo>
                  <a:lnTo>
                    <a:pt x="36" y="274"/>
                  </a:lnTo>
                  <a:lnTo>
                    <a:pt x="21" y="254"/>
                  </a:lnTo>
                  <a:lnTo>
                    <a:pt x="11" y="228"/>
                  </a:lnTo>
                  <a:lnTo>
                    <a:pt x="0" y="198"/>
                  </a:lnTo>
                  <a:lnTo>
                    <a:pt x="0" y="168"/>
                  </a:lnTo>
                  <a:lnTo>
                    <a:pt x="0" y="137"/>
                  </a:lnTo>
                  <a:lnTo>
                    <a:pt x="0" y="137"/>
                  </a:lnTo>
                  <a:lnTo>
                    <a:pt x="11" y="102"/>
                  </a:lnTo>
                  <a:lnTo>
                    <a:pt x="21" y="76"/>
                  </a:lnTo>
                  <a:lnTo>
                    <a:pt x="41" y="51"/>
                  </a:lnTo>
                  <a:lnTo>
                    <a:pt x="56" y="31"/>
                  </a:lnTo>
                  <a:lnTo>
                    <a:pt x="82" y="15"/>
                  </a:lnTo>
                  <a:lnTo>
                    <a:pt x="102" y="5"/>
                  </a:lnTo>
                  <a:lnTo>
                    <a:pt x="127" y="0"/>
                  </a:lnTo>
                  <a:lnTo>
                    <a:pt x="153" y="0"/>
                  </a:lnTo>
                  <a:lnTo>
                    <a:pt x="15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94" name="Freeform 111"/>
            <p:cNvSpPr>
              <a:spLocks/>
            </p:cNvSpPr>
            <p:nvPr/>
          </p:nvSpPr>
          <p:spPr bwMode="auto">
            <a:xfrm>
              <a:off x="3729" y="1431"/>
              <a:ext cx="249" cy="310"/>
            </a:xfrm>
            <a:custGeom>
              <a:avLst/>
              <a:gdLst>
                <a:gd name="T0" fmla="*/ 148 w 249"/>
                <a:gd name="T1" fmla="*/ 0 h 310"/>
                <a:gd name="T2" fmla="*/ 148 w 249"/>
                <a:gd name="T3" fmla="*/ 0 h 310"/>
                <a:gd name="T4" fmla="*/ 173 w 249"/>
                <a:gd name="T5" fmla="*/ 10 h 310"/>
                <a:gd name="T6" fmla="*/ 193 w 249"/>
                <a:gd name="T7" fmla="*/ 20 h 310"/>
                <a:gd name="T8" fmla="*/ 214 w 249"/>
                <a:gd name="T9" fmla="*/ 41 h 310"/>
                <a:gd name="T10" fmla="*/ 229 w 249"/>
                <a:gd name="T11" fmla="*/ 61 h 310"/>
                <a:gd name="T12" fmla="*/ 239 w 249"/>
                <a:gd name="T13" fmla="*/ 86 h 310"/>
                <a:gd name="T14" fmla="*/ 244 w 249"/>
                <a:gd name="T15" fmla="*/ 117 h 310"/>
                <a:gd name="T16" fmla="*/ 249 w 249"/>
                <a:gd name="T17" fmla="*/ 147 h 310"/>
                <a:gd name="T18" fmla="*/ 244 w 249"/>
                <a:gd name="T19" fmla="*/ 178 h 310"/>
                <a:gd name="T20" fmla="*/ 244 w 249"/>
                <a:gd name="T21" fmla="*/ 178 h 310"/>
                <a:gd name="T22" fmla="*/ 239 w 249"/>
                <a:gd name="T23" fmla="*/ 208 h 310"/>
                <a:gd name="T24" fmla="*/ 224 w 249"/>
                <a:gd name="T25" fmla="*/ 234 h 310"/>
                <a:gd name="T26" fmla="*/ 209 w 249"/>
                <a:gd name="T27" fmla="*/ 259 h 310"/>
                <a:gd name="T28" fmla="*/ 188 w 249"/>
                <a:gd name="T29" fmla="*/ 279 h 310"/>
                <a:gd name="T30" fmla="*/ 168 w 249"/>
                <a:gd name="T31" fmla="*/ 294 h 310"/>
                <a:gd name="T32" fmla="*/ 148 w 249"/>
                <a:gd name="T33" fmla="*/ 305 h 310"/>
                <a:gd name="T34" fmla="*/ 122 w 249"/>
                <a:gd name="T35" fmla="*/ 310 h 310"/>
                <a:gd name="T36" fmla="*/ 97 w 249"/>
                <a:gd name="T37" fmla="*/ 310 h 310"/>
                <a:gd name="T38" fmla="*/ 97 w 249"/>
                <a:gd name="T39" fmla="*/ 310 h 310"/>
                <a:gd name="T40" fmla="*/ 71 w 249"/>
                <a:gd name="T41" fmla="*/ 300 h 310"/>
                <a:gd name="T42" fmla="*/ 51 w 249"/>
                <a:gd name="T43" fmla="*/ 289 h 310"/>
                <a:gd name="T44" fmla="*/ 31 w 249"/>
                <a:gd name="T45" fmla="*/ 269 h 310"/>
                <a:gd name="T46" fmla="*/ 21 w 249"/>
                <a:gd name="T47" fmla="*/ 249 h 310"/>
                <a:gd name="T48" fmla="*/ 6 w 249"/>
                <a:gd name="T49" fmla="*/ 223 h 310"/>
                <a:gd name="T50" fmla="*/ 0 w 249"/>
                <a:gd name="T51" fmla="*/ 198 h 310"/>
                <a:gd name="T52" fmla="*/ 0 w 249"/>
                <a:gd name="T53" fmla="*/ 168 h 310"/>
                <a:gd name="T54" fmla="*/ 0 w 249"/>
                <a:gd name="T55" fmla="*/ 137 h 310"/>
                <a:gd name="T56" fmla="*/ 0 w 249"/>
                <a:gd name="T57" fmla="*/ 137 h 310"/>
                <a:gd name="T58" fmla="*/ 11 w 249"/>
                <a:gd name="T59" fmla="*/ 107 h 310"/>
                <a:gd name="T60" fmla="*/ 21 w 249"/>
                <a:gd name="T61" fmla="*/ 76 h 310"/>
                <a:gd name="T62" fmla="*/ 36 w 249"/>
                <a:gd name="T63" fmla="*/ 51 h 310"/>
                <a:gd name="T64" fmla="*/ 56 w 249"/>
                <a:gd name="T65" fmla="*/ 31 h 310"/>
                <a:gd name="T66" fmla="*/ 77 w 249"/>
                <a:gd name="T67" fmla="*/ 15 h 310"/>
                <a:gd name="T68" fmla="*/ 102 w 249"/>
                <a:gd name="T69" fmla="*/ 5 h 310"/>
                <a:gd name="T70" fmla="*/ 122 w 249"/>
                <a:gd name="T71" fmla="*/ 0 h 310"/>
                <a:gd name="T72" fmla="*/ 148 w 249"/>
                <a:gd name="T73" fmla="*/ 0 h 310"/>
                <a:gd name="T74" fmla="*/ 148 w 249"/>
                <a:gd name="T75"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9" h="310">
                  <a:moveTo>
                    <a:pt x="148" y="0"/>
                  </a:moveTo>
                  <a:lnTo>
                    <a:pt x="148" y="0"/>
                  </a:lnTo>
                  <a:lnTo>
                    <a:pt x="173" y="10"/>
                  </a:lnTo>
                  <a:lnTo>
                    <a:pt x="193" y="20"/>
                  </a:lnTo>
                  <a:lnTo>
                    <a:pt x="214" y="41"/>
                  </a:lnTo>
                  <a:lnTo>
                    <a:pt x="229" y="61"/>
                  </a:lnTo>
                  <a:lnTo>
                    <a:pt x="239" y="86"/>
                  </a:lnTo>
                  <a:lnTo>
                    <a:pt x="244" y="117"/>
                  </a:lnTo>
                  <a:lnTo>
                    <a:pt x="249" y="147"/>
                  </a:lnTo>
                  <a:lnTo>
                    <a:pt x="244" y="178"/>
                  </a:lnTo>
                  <a:lnTo>
                    <a:pt x="244" y="178"/>
                  </a:lnTo>
                  <a:lnTo>
                    <a:pt x="239" y="208"/>
                  </a:lnTo>
                  <a:lnTo>
                    <a:pt x="224" y="234"/>
                  </a:lnTo>
                  <a:lnTo>
                    <a:pt x="209" y="259"/>
                  </a:lnTo>
                  <a:lnTo>
                    <a:pt x="188" y="279"/>
                  </a:lnTo>
                  <a:lnTo>
                    <a:pt x="168" y="294"/>
                  </a:lnTo>
                  <a:lnTo>
                    <a:pt x="148" y="305"/>
                  </a:lnTo>
                  <a:lnTo>
                    <a:pt x="122" y="310"/>
                  </a:lnTo>
                  <a:lnTo>
                    <a:pt x="97" y="310"/>
                  </a:lnTo>
                  <a:lnTo>
                    <a:pt x="97" y="310"/>
                  </a:lnTo>
                  <a:lnTo>
                    <a:pt x="71" y="300"/>
                  </a:lnTo>
                  <a:lnTo>
                    <a:pt x="51" y="289"/>
                  </a:lnTo>
                  <a:lnTo>
                    <a:pt x="31" y="269"/>
                  </a:lnTo>
                  <a:lnTo>
                    <a:pt x="21" y="249"/>
                  </a:lnTo>
                  <a:lnTo>
                    <a:pt x="6" y="223"/>
                  </a:lnTo>
                  <a:lnTo>
                    <a:pt x="0" y="198"/>
                  </a:lnTo>
                  <a:lnTo>
                    <a:pt x="0" y="168"/>
                  </a:lnTo>
                  <a:lnTo>
                    <a:pt x="0" y="137"/>
                  </a:lnTo>
                  <a:lnTo>
                    <a:pt x="0" y="137"/>
                  </a:lnTo>
                  <a:lnTo>
                    <a:pt x="11" y="107"/>
                  </a:lnTo>
                  <a:lnTo>
                    <a:pt x="21" y="76"/>
                  </a:lnTo>
                  <a:lnTo>
                    <a:pt x="36" y="51"/>
                  </a:lnTo>
                  <a:lnTo>
                    <a:pt x="56" y="31"/>
                  </a:lnTo>
                  <a:lnTo>
                    <a:pt x="77" y="15"/>
                  </a:lnTo>
                  <a:lnTo>
                    <a:pt x="102" y="5"/>
                  </a:lnTo>
                  <a:lnTo>
                    <a:pt x="122" y="0"/>
                  </a:lnTo>
                  <a:lnTo>
                    <a:pt x="148" y="0"/>
                  </a:lnTo>
                  <a:lnTo>
                    <a:pt x="148"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95" name="Freeform 112"/>
            <p:cNvSpPr>
              <a:spLocks/>
            </p:cNvSpPr>
            <p:nvPr/>
          </p:nvSpPr>
          <p:spPr bwMode="auto">
            <a:xfrm>
              <a:off x="3729" y="1436"/>
              <a:ext cx="244" cy="300"/>
            </a:xfrm>
            <a:custGeom>
              <a:avLst/>
              <a:gdLst>
                <a:gd name="T0" fmla="*/ 148 w 244"/>
                <a:gd name="T1" fmla="*/ 0 h 300"/>
                <a:gd name="T2" fmla="*/ 148 w 244"/>
                <a:gd name="T3" fmla="*/ 0 h 300"/>
                <a:gd name="T4" fmla="*/ 173 w 244"/>
                <a:gd name="T5" fmla="*/ 10 h 300"/>
                <a:gd name="T6" fmla="*/ 193 w 244"/>
                <a:gd name="T7" fmla="*/ 20 h 300"/>
                <a:gd name="T8" fmla="*/ 209 w 244"/>
                <a:gd name="T9" fmla="*/ 36 h 300"/>
                <a:gd name="T10" fmla="*/ 224 w 244"/>
                <a:gd name="T11" fmla="*/ 61 h 300"/>
                <a:gd name="T12" fmla="*/ 234 w 244"/>
                <a:gd name="T13" fmla="*/ 81 h 300"/>
                <a:gd name="T14" fmla="*/ 244 w 244"/>
                <a:gd name="T15" fmla="*/ 112 h 300"/>
                <a:gd name="T16" fmla="*/ 244 w 244"/>
                <a:gd name="T17" fmla="*/ 137 h 300"/>
                <a:gd name="T18" fmla="*/ 239 w 244"/>
                <a:gd name="T19" fmla="*/ 168 h 300"/>
                <a:gd name="T20" fmla="*/ 239 w 244"/>
                <a:gd name="T21" fmla="*/ 168 h 300"/>
                <a:gd name="T22" fmla="*/ 234 w 244"/>
                <a:gd name="T23" fmla="*/ 198 h 300"/>
                <a:gd name="T24" fmla="*/ 224 w 244"/>
                <a:gd name="T25" fmla="*/ 223 h 300"/>
                <a:gd name="T26" fmla="*/ 209 w 244"/>
                <a:gd name="T27" fmla="*/ 249 h 300"/>
                <a:gd name="T28" fmla="*/ 188 w 244"/>
                <a:gd name="T29" fmla="*/ 269 h 300"/>
                <a:gd name="T30" fmla="*/ 168 w 244"/>
                <a:gd name="T31" fmla="*/ 284 h 300"/>
                <a:gd name="T32" fmla="*/ 148 w 244"/>
                <a:gd name="T33" fmla="*/ 295 h 300"/>
                <a:gd name="T34" fmla="*/ 122 w 244"/>
                <a:gd name="T35" fmla="*/ 300 h 300"/>
                <a:gd name="T36" fmla="*/ 97 w 244"/>
                <a:gd name="T37" fmla="*/ 300 h 300"/>
                <a:gd name="T38" fmla="*/ 97 w 244"/>
                <a:gd name="T39" fmla="*/ 300 h 300"/>
                <a:gd name="T40" fmla="*/ 71 w 244"/>
                <a:gd name="T41" fmla="*/ 289 h 300"/>
                <a:gd name="T42" fmla="*/ 51 w 244"/>
                <a:gd name="T43" fmla="*/ 279 h 300"/>
                <a:gd name="T44" fmla="*/ 36 w 244"/>
                <a:gd name="T45" fmla="*/ 264 h 300"/>
                <a:gd name="T46" fmla="*/ 21 w 244"/>
                <a:gd name="T47" fmla="*/ 239 h 300"/>
                <a:gd name="T48" fmla="*/ 11 w 244"/>
                <a:gd name="T49" fmla="*/ 218 h 300"/>
                <a:gd name="T50" fmla="*/ 6 w 244"/>
                <a:gd name="T51" fmla="*/ 188 h 300"/>
                <a:gd name="T52" fmla="*/ 0 w 244"/>
                <a:gd name="T53" fmla="*/ 158 h 300"/>
                <a:gd name="T54" fmla="*/ 6 w 244"/>
                <a:gd name="T55" fmla="*/ 127 h 300"/>
                <a:gd name="T56" fmla="*/ 6 w 244"/>
                <a:gd name="T57" fmla="*/ 127 h 300"/>
                <a:gd name="T58" fmla="*/ 11 w 244"/>
                <a:gd name="T59" fmla="*/ 102 h 300"/>
                <a:gd name="T60" fmla="*/ 21 w 244"/>
                <a:gd name="T61" fmla="*/ 71 h 300"/>
                <a:gd name="T62" fmla="*/ 36 w 244"/>
                <a:gd name="T63" fmla="*/ 51 h 300"/>
                <a:gd name="T64" fmla="*/ 56 w 244"/>
                <a:gd name="T65" fmla="*/ 31 h 300"/>
                <a:gd name="T66" fmla="*/ 77 w 244"/>
                <a:gd name="T67" fmla="*/ 15 h 300"/>
                <a:gd name="T68" fmla="*/ 102 w 244"/>
                <a:gd name="T69" fmla="*/ 5 h 300"/>
                <a:gd name="T70" fmla="*/ 122 w 244"/>
                <a:gd name="T71" fmla="*/ 0 h 300"/>
                <a:gd name="T72" fmla="*/ 148 w 244"/>
                <a:gd name="T73" fmla="*/ 0 h 300"/>
                <a:gd name="T74" fmla="*/ 148 w 244"/>
                <a:gd name="T7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4" h="300">
                  <a:moveTo>
                    <a:pt x="148" y="0"/>
                  </a:moveTo>
                  <a:lnTo>
                    <a:pt x="148" y="0"/>
                  </a:lnTo>
                  <a:lnTo>
                    <a:pt x="173" y="10"/>
                  </a:lnTo>
                  <a:lnTo>
                    <a:pt x="193" y="20"/>
                  </a:lnTo>
                  <a:lnTo>
                    <a:pt x="209" y="36"/>
                  </a:lnTo>
                  <a:lnTo>
                    <a:pt x="224" y="61"/>
                  </a:lnTo>
                  <a:lnTo>
                    <a:pt x="234" y="81"/>
                  </a:lnTo>
                  <a:lnTo>
                    <a:pt x="244" y="112"/>
                  </a:lnTo>
                  <a:lnTo>
                    <a:pt x="244" y="137"/>
                  </a:lnTo>
                  <a:lnTo>
                    <a:pt x="239" y="168"/>
                  </a:lnTo>
                  <a:lnTo>
                    <a:pt x="239" y="168"/>
                  </a:lnTo>
                  <a:lnTo>
                    <a:pt x="234" y="198"/>
                  </a:lnTo>
                  <a:lnTo>
                    <a:pt x="224" y="223"/>
                  </a:lnTo>
                  <a:lnTo>
                    <a:pt x="209" y="249"/>
                  </a:lnTo>
                  <a:lnTo>
                    <a:pt x="188" y="269"/>
                  </a:lnTo>
                  <a:lnTo>
                    <a:pt x="168" y="284"/>
                  </a:lnTo>
                  <a:lnTo>
                    <a:pt x="148" y="295"/>
                  </a:lnTo>
                  <a:lnTo>
                    <a:pt x="122" y="300"/>
                  </a:lnTo>
                  <a:lnTo>
                    <a:pt x="97" y="300"/>
                  </a:lnTo>
                  <a:lnTo>
                    <a:pt x="97" y="300"/>
                  </a:lnTo>
                  <a:lnTo>
                    <a:pt x="71" y="289"/>
                  </a:lnTo>
                  <a:lnTo>
                    <a:pt x="51" y="279"/>
                  </a:lnTo>
                  <a:lnTo>
                    <a:pt x="36" y="264"/>
                  </a:lnTo>
                  <a:lnTo>
                    <a:pt x="21" y="239"/>
                  </a:lnTo>
                  <a:lnTo>
                    <a:pt x="11" y="218"/>
                  </a:lnTo>
                  <a:lnTo>
                    <a:pt x="6" y="188"/>
                  </a:lnTo>
                  <a:lnTo>
                    <a:pt x="0" y="158"/>
                  </a:lnTo>
                  <a:lnTo>
                    <a:pt x="6" y="127"/>
                  </a:lnTo>
                  <a:lnTo>
                    <a:pt x="6" y="127"/>
                  </a:lnTo>
                  <a:lnTo>
                    <a:pt x="11" y="102"/>
                  </a:lnTo>
                  <a:lnTo>
                    <a:pt x="21" y="71"/>
                  </a:lnTo>
                  <a:lnTo>
                    <a:pt x="36" y="51"/>
                  </a:lnTo>
                  <a:lnTo>
                    <a:pt x="56" y="31"/>
                  </a:lnTo>
                  <a:lnTo>
                    <a:pt x="77" y="15"/>
                  </a:lnTo>
                  <a:lnTo>
                    <a:pt x="102" y="5"/>
                  </a:lnTo>
                  <a:lnTo>
                    <a:pt x="122" y="0"/>
                  </a:lnTo>
                  <a:lnTo>
                    <a:pt x="148" y="0"/>
                  </a:lnTo>
                  <a:lnTo>
                    <a:pt x="148"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96" name="Freeform 113"/>
            <p:cNvSpPr>
              <a:spLocks/>
            </p:cNvSpPr>
            <p:nvPr/>
          </p:nvSpPr>
          <p:spPr bwMode="auto">
            <a:xfrm>
              <a:off x="3735" y="1441"/>
              <a:ext cx="233" cy="290"/>
            </a:xfrm>
            <a:custGeom>
              <a:avLst/>
              <a:gdLst>
                <a:gd name="T0" fmla="*/ 142 w 233"/>
                <a:gd name="T1" fmla="*/ 0 h 290"/>
                <a:gd name="T2" fmla="*/ 142 w 233"/>
                <a:gd name="T3" fmla="*/ 0 h 290"/>
                <a:gd name="T4" fmla="*/ 162 w 233"/>
                <a:gd name="T5" fmla="*/ 5 h 290"/>
                <a:gd name="T6" fmla="*/ 182 w 233"/>
                <a:gd name="T7" fmla="*/ 21 h 290"/>
                <a:gd name="T8" fmla="*/ 203 w 233"/>
                <a:gd name="T9" fmla="*/ 36 h 290"/>
                <a:gd name="T10" fmla="*/ 213 w 233"/>
                <a:gd name="T11" fmla="*/ 56 h 290"/>
                <a:gd name="T12" fmla="*/ 223 w 233"/>
                <a:gd name="T13" fmla="*/ 81 h 290"/>
                <a:gd name="T14" fmla="*/ 233 w 233"/>
                <a:gd name="T15" fmla="*/ 107 h 290"/>
                <a:gd name="T16" fmla="*/ 233 w 233"/>
                <a:gd name="T17" fmla="*/ 132 h 290"/>
                <a:gd name="T18" fmla="*/ 233 w 233"/>
                <a:gd name="T19" fmla="*/ 163 h 290"/>
                <a:gd name="T20" fmla="*/ 233 w 233"/>
                <a:gd name="T21" fmla="*/ 163 h 290"/>
                <a:gd name="T22" fmla="*/ 223 w 233"/>
                <a:gd name="T23" fmla="*/ 193 h 290"/>
                <a:gd name="T24" fmla="*/ 213 w 233"/>
                <a:gd name="T25" fmla="*/ 218 h 290"/>
                <a:gd name="T26" fmla="*/ 197 w 233"/>
                <a:gd name="T27" fmla="*/ 239 h 290"/>
                <a:gd name="T28" fmla="*/ 182 w 233"/>
                <a:gd name="T29" fmla="*/ 259 h 290"/>
                <a:gd name="T30" fmla="*/ 162 w 233"/>
                <a:gd name="T31" fmla="*/ 274 h 290"/>
                <a:gd name="T32" fmla="*/ 137 w 233"/>
                <a:gd name="T33" fmla="*/ 284 h 290"/>
                <a:gd name="T34" fmla="*/ 116 w 233"/>
                <a:gd name="T35" fmla="*/ 290 h 290"/>
                <a:gd name="T36" fmla="*/ 91 w 233"/>
                <a:gd name="T37" fmla="*/ 290 h 290"/>
                <a:gd name="T38" fmla="*/ 91 w 233"/>
                <a:gd name="T39" fmla="*/ 290 h 290"/>
                <a:gd name="T40" fmla="*/ 71 w 233"/>
                <a:gd name="T41" fmla="*/ 279 h 290"/>
                <a:gd name="T42" fmla="*/ 50 w 233"/>
                <a:gd name="T43" fmla="*/ 269 h 290"/>
                <a:gd name="T44" fmla="*/ 30 w 233"/>
                <a:gd name="T45" fmla="*/ 254 h 290"/>
                <a:gd name="T46" fmla="*/ 20 w 233"/>
                <a:gd name="T47" fmla="*/ 234 h 290"/>
                <a:gd name="T48" fmla="*/ 10 w 233"/>
                <a:gd name="T49" fmla="*/ 208 h 290"/>
                <a:gd name="T50" fmla="*/ 0 w 233"/>
                <a:gd name="T51" fmla="*/ 183 h 290"/>
                <a:gd name="T52" fmla="*/ 0 w 233"/>
                <a:gd name="T53" fmla="*/ 153 h 290"/>
                <a:gd name="T54" fmla="*/ 0 w 233"/>
                <a:gd name="T55" fmla="*/ 122 h 290"/>
                <a:gd name="T56" fmla="*/ 0 w 233"/>
                <a:gd name="T57" fmla="*/ 122 h 290"/>
                <a:gd name="T58" fmla="*/ 10 w 233"/>
                <a:gd name="T59" fmla="*/ 97 h 290"/>
                <a:gd name="T60" fmla="*/ 20 w 233"/>
                <a:gd name="T61" fmla="*/ 71 h 290"/>
                <a:gd name="T62" fmla="*/ 35 w 233"/>
                <a:gd name="T63" fmla="*/ 46 h 290"/>
                <a:gd name="T64" fmla="*/ 50 w 233"/>
                <a:gd name="T65" fmla="*/ 26 h 290"/>
                <a:gd name="T66" fmla="*/ 71 w 233"/>
                <a:gd name="T67" fmla="*/ 15 h 290"/>
                <a:gd name="T68" fmla="*/ 96 w 233"/>
                <a:gd name="T69" fmla="*/ 5 h 290"/>
                <a:gd name="T70" fmla="*/ 116 w 233"/>
                <a:gd name="T71" fmla="*/ 0 h 290"/>
                <a:gd name="T72" fmla="*/ 142 w 233"/>
                <a:gd name="T73" fmla="*/ 0 h 290"/>
                <a:gd name="T74" fmla="*/ 142 w 233"/>
                <a:gd name="T75"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3" h="290">
                  <a:moveTo>
                    <a:pt x="142" y="0"/>
                  </a:moveTo>
                  <a:lnTo>
                    <a:pt x="142" y="0"/>
                  </a:lnTo>
                  <a:lnTo>
                    <a:pt x="162" y="5"/>
                  </a:lnTo>
                  <a:lnTo>
                    <a:pt x="182" y="21"/>
                  </a:lnTo>
                  <a:lnTo>
                    <a:pt x="203" y="36"/>
                  </a:lnTo>
                  <a:lnTo>
                    <a:pt x="213" y="56"/>
                  </a:lnTo>
                  <a:lnTo>
                    <a:pt x="223" y="81"/>
                  </a:lnTo>
                  <a:lnTo>
                    <a:pt x="233" y="107"/>
                  </a:lnTo>
                  <a:lnTo>
                    <a:pt x="233" y="132"/>
                  </a:lnTo>
                  <a:lnTo>
                    <a:pt x="233" y="163"/>
                  </a:lnTo>
                  <a:lnTo>
                    <a:pt x="233" y="163"/>
                  </a:lnTo>
                  <a:lnTo>
                    <a:pt x="223" y="193"/>
                  </a:lnTo>
                  <a:lnTo>
                    <a:pt x="213" y="218"/>
                  </a:lnTo>
                  <a:lnTo>
                    <a:pt x="197" y="239"/>
                  </a:lnTo>
                  <a:lnTo>
                    <a:pt x="182" y="259"/>
                  </a:lnTo>
                  <a:lnTo>
                    <a:pt x="162" y="274"/>
                  </a:lnTo>
                  <a:lnTo>
                    <a:pt x="137" y="284"/>
                  </a:lnTo>
                  <a:lnTo>
                    <a:pt x="116" y="290"/>
                  </a:lnTo>
                  <a:lnTo>
                    <a:pt x="91" y="290"/>
                  </a:lnTo>
                  <a:lnTo>
                    <a:pt x="91" y="290"/>
                  </a:lnTo>
                  <a:lnTo>
                    <a:pt x="71" y="279"/>
                  </a:lnTo>
                  <a:lnTo>
                    <a:pt x="50" y="269"/>
                  </a:lnTo>
                  <a:lnTo>
                    <a:pt x="30" y="254"/>
                  </a:lnTo>
                  <a:lnTo>
                    <a:pt x="20" y="234"/>
                  </a:lnTo>
                  <a:lnTo>
                    <a:pt x="10" y="208"/>
                  </a:lnTo>
                  <a:lnTo>
                    <a:pt x="0" y="183"/>
                  </a:lnTo>
                  <a:lnTo>
                    <a:pt x="0" y="153"/>
                  </a:lnTo>
                  <a:lnTo>
                    <a:pt x="0" y="122"/>
                  </a:lnTo>
                  <a:lnTo>
                    <a:pt x="0" y="122"/>
                  </a:lnTo>
                  <a:lnTo>
                    <a:pt x="10" y="97"/>
                  </a:lnTo>
                  <a:lnTo>
                    <a:pt x="20" y="71"/>
                  </a:lnTo>
                  <a:lnTo>
                    <a:pt x="35" y="46"/>
                  </a:lnTo>
                  <a:lnTo>
                    <a:pt x="50" y="26"/>
                  </a:lnTo>
                  <a:lnTo>
                    <a:pt x="71" y="15"/>
                  </a:lnTo>
                  <a:lnTo>
                    <a:pt x="96" y="5"/>
                  </a:lnTo>
                  <a:lnTo>
                    <a:pt x="116" y="0"/>
                  </a:lnTo>
                  <a:lnTo>
                    <a:pt x="142" y="0"/>
                  </a:lnTo>
                  <a:lnTo>
                    <a:pt x="142"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97" name="Freeform 114"/>
            <p:cNvSpPr>
              <a:spLocks/>
            </p:cNvSpPr>
            <p:nvPr/>
          </p:nvSpPr>
          <p:spPr bwMode="auto">
            <a:xfrm>
              <a:off x="3735" y="1330"/>
              <a:ext cx="390" cy="91"/>
            </a:xfrm>
            <a:custGeom>
              <a:avLst/>
              <a:gdLst>
                <a:gd name="T0" fmla="*/ 390 w 390"/>
                <a:gd name="T1" fmla="*/ 91 h 91"/>
                <a:gd name="T2" fmla="*/ 390 w 390"/>
                <a:gd name="T3" fmla="*/ 91 h 91"/>
                <a:gd name="T4" fmla="*/ 355 w 390"/>
                <a:gd name="T5" fmla="*/ 61 h 91"/>
                <a:gd name="T6" fmla="*/ 314 w 390"/>
                <a:gd name="T7" fmla="*/ 35 h 91"/>
                <a:gd name="T8" fmla="*/ 263 w 390"/>
                <a:gd name="T9" fmla="*/ 15 h 91"/>
                <a:gd name="T10" fmla="*/ 238 w 390"/>
                <a:gd name="T11" fmla="*/ 5 h 91"/>
                <a:gd name="T12" fmla="*/ 208 w 390"/>
                <a:gd name="T13" fmla="*/ 0 h 91"/>
                <a:gd name="T14" fmla="*/ 172 w 390"/>
                <a:gd name="T15" fmla="*/ 0 h 91"/>
                <a:gd name="T16" fmla="*/ 142 w 390"/>
                <a:gd name="T17" fmla="*/ 5 h 91"/>
                <a:gd name="T18" fmla="*/ 106 w 390"/>
                <a:gd name="T19" fmla="*/ 10 h 91"/>
                <a:gd name="T20" fmla="*/ 71 w 390"/>
                <a:gd name="T21" fmla="*/ 25 h 91"/>
                <a:gd name="T22" fmla="*/ 35 w 390"/>
                <a:gd name="T23" fmla="*/ 45 h 91"/>
                <a:gd name="T24" fmla="*/ 0 w 390"/>
                <a:gd name="T25" fmla="*/ 76 h 91"/>
                <a:gd name="T26" fmla="*/ 0 w 390"/>
                <a:gd name="T27" fmla="*/ 76 h 91"/>
                <a:gd name="T28" fmla="*/ 25 w 390"/>
                <a:gd name="T29" fmla="*/ 61 h 91"/>
                <a:gd name="T30" fmla="*/ 55 w 390"/>
                <a:gd name="T31" fmla="*/ 45 h 91"/>
                <a:gd name="T32" fmla="*/ 101 w 390"/>
                <a:gd name="T33" fmla="*/ 30 h 91"/>
                <a:gd name="T34" fmla="*/ 157 w 390"/>
                <a:gd name="T35" fmla="*/ 25 h 91"/>
                <a:gd name="T36" fmla="*/ 187 w 390"/>
                <a:gd name="T37" fmla="*/ 25 h 91"/>
                <a:gd name="T38" fmla="*/ 223 w 390"/>
                <a:gd name="T39" fmla="*/ 30 h 91"/>
                <a:gd name="T40" fmla="*/ 258 w 390"/>
                <a:gd name="T41" fmla="*/ 35 h 91"/>
                <a:gd name="T42" fmla="*/ 299 w 390"/>
                <a:gd name="T43" fmla="*/ 50 h 91"/>
                <a:gd name="T44" fmla="*/ 345 w 390"/>
                <a:gd name="T45" fmla="*/ 66 h 91"/>
                <a:gd name="T46" fmla="*/ 390 w 390"/>
                <a:gd name="T47" fmla="*/ 91 h 91"/>
                <a:gd name="T48" fmla="*/ 390 w 390"/>
                <a:gd name="T4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0" h="91">
                  <a:moveTo>
                    <a:pt x="390" y="91"/>
                  </a:moveTo>
                  <a:lnTo>
                    <a:pt x="390" y="91"/>
                  </a:lnTo>
                  <a:lnTo>
                    <a:pt x="355" y="61"/>
                  </a:lnTo>
                  <a:lnTo>
                    <a:pt x="314" y="35"/>
                  </a:lnTo>
                  <a:lnTo>
                    <a:pt x="263" y="15"/>
                  </a:lnTo>
                  <a:lnTo>
                    <a:pt x="238" y="5"/>
                  </a:lnTo>
                  <a:lnTo>
                    <a:pt x="208" y="0"/>
                  </a:lnTo>
                  <a:lnTo>
                    <a:pt x="172" y="0"/>
                  </a:lnTo>
                  <a:lnTo>
                    <a:pt x="142" y="5"/>
                  </a:lnTo>
                  <a:lnTo>
                    <a:pt x="106" y="10"/>
                  </a:lnTo>
                  <a:lnTo>
                    <a:pt x="71" y="25"/>
                  </a:lnTo>
                  <a:lnTo>
                    <a:pt x="35" y="45"/>
                  </a:lnTo>
                  <a:lnTo>
                    <a:pt x="0" y="76"/>
                  </a:lnTo>
                  <a:lnTo>
                    <a:pt x="0" y="76"/>
                  </a:lnTo>
                  <a:lnTo>
                    <a:pt x="25" y="61"/>
                  </a:lnTo>
                  <a:lnTo>
                    <a:pt x="55" y="45"/>
                  </a:lnTo>
                  <a:lnTo>
                    <a:pt x="101" y="30"/>
                  </a:lnTo>
                  <a:lnTo>
                    <a:pt x="157" y="25"/>
                  </a:lnTo>
                  <a:lnTo>
                    <a:pt x="187" y="25"/>
                  </a:lnTo>
                  <a:lnTo>
                    <a:pt x="223" y="30"/>
                  </a:lnTo>
                  <a:lnTo>
                    <a:pt x="258" y="35"/>
                  </a:lnTo>
                  <a:lnTo>
                    <a:pt x="299" y="50"/>
                  </a:lnTo>
                  <a:lnTo>
                    <a:pt x="345" y="66"/>
                  </a:lnTo>
                  <a:lnTo>
                    <a:pt x="390" y="91"/>
                  </a:lnTo>
                  <a:lnTo>
                    <a:pt x="390" y="9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98" name="Freeform 115"/>
            <p:cNvSpPr>
              <a:spLocks/>
            </p:cNvSpPr>
            <p:nvPr/>
          </p:nvSpPr>
          <p:spPr bwMode="auto">
            <a:xfrm>
              <a:off x="3816" y="665"/>
              <a:ext cx="299" cy="254"/>
            </a:xfrm>
            <a:custGeom>
              <a:avLst/>
              <a:gdLst>
                <a:gd name="T0" fmla="*/ 5 w 299"/>
                <a:gd name="T1" fmla="*/ 254 h 254"/>
                <a:gd name="T2" fmla="*/ 5 w 299"/>
                <a:gd name="T3" fmla="*/ 254 h 254"/>
                <a:gd name="T4" fmla="*/ 0 w 299"/>
                <a:gd name="T5" fmla="*/ 228 h 254"/>
                <a:gd name="T6" fmla="*/ 0 w 299"/>
                <a:gd name="T7" fmla="*/ 198 h 254"/>
                <a:gd name="T8" fmla="*/ 0 w 299"/>
                <a:gd name="T9" fmla="*/ 167 h 254"/>
                <a:gd name="T10" fmla="*/ 5 w 299"/>
                <a:gd name="T11" fmla="*/ 127 h 254"/>
                <a:gd name="T12" fmla="*/ 15 w 299"/>
                <a:gd name="T13" fmla="*/ 91 h 254"/>
                <a:gd name="T14" fmla="*/ 30 w 299"/>
                <a:gd name="T15" fmla="*/ 61 h 254"/>
                <a:gd name="T16" fmla="*/ 45 w 299"/>
                <a:gd name="T17" fmla="*/ 45 h 254"/>
                <a:gd name="T18" fmla="*/ 61 w 299"/>
                <a:gd name="T19" fmla="*/ 35 h 254"/>
                <a:gd name="T20" fmla="*/ 61 w 299"/>
                <a:gd name="T21" fmla="*/ 35 h 254"/>
                <a:gd name="T22" fmla="*/ 91 w 299"/>
                <a:gd name="T23" fmla="*/ 15 h 254"/>
                <a:gd name="T24" fmla="*/ 122 w 299"/>
                <a:gd name="T25" fmla="*/ 5 h 254"/>
                <a:gd name="T26" fmla="*/ 152 w 299"/>
                <a:gd name="T27" fmla="*/ 0 h 254"/>
                <a:gd name="T28" fmla="*/ 177 w 299"/>
                <a:gd name="T29" fmla="*/ 5 h 254"/>
                <a:gd name="T30" fmla="*/ 203 w 299"/>
                <a:gd name="T31" fmla="*/ 10 h 254"/>
                <a:gd name="T32" fmla="*/ 223 w 299"/>
                <a:gd name="T33" fmla="*/ 25 h 254"/>
                <a:gd name="T34" fmla="*/ 243 w 299"/>
                <a:gd name="T35" fmla="*/ 40 h 254"/>
                <a:gd name="T36" fmla="*/ 264 w 299"/>
                <a:gd name="T37" fmla="*/ 66 h 254"/>
                <a:gd name="T38" fmla="*/ 264 w 299"/>
                <a:gd name="T39" fmla="*/ 66 h 254"/>
                <a:gd name="T40" fmla="*/ 289 w 299"/>
                <a:gd name="T41" fmla="*/ 106 h 254"/>
                <a:gd name="T42" fmla="*/ 299 w 299"/>
                <a:gd name="T43" fmla="*/ 137 h 254"/>
                <a:gd name="T44" fmla="*/ 299 w 299"/>
                <a:gd name="T45" fmla="*/ 152 h 254"/>
                <a:gd name="T46" fmla="*/ 299 w 299"/>
                <a:gd name="T47" fmla="*/ 157 h 254"/>
                <a:gd name="T48" fmla="*/ 299 w 299"/>
                <a:gd name="T49" fmla="*/ 157 h 254"/>
                <a:gd name="T50" fmla="*/ 274 w 299"/>
                <a:gd name="T51" fmla="*/ 152 h 254"/>
                <a:gd name="T52" fmla="*/ 238 w 299"/>
                <a:gd name="T53" fmla="*/ 152 h 254"/>
                <a:gd name="T54" fmla="*/ 188 w 299"/>
                <a:gd name="T55" fmla="*/ 162 h 254"/>
                <a:gd name="T56" fmla="*/ 188 w 299"/>
                <a:gd name="T57" fmla="*/ 162 h 254"/>
                <a:gd name="T58" fmla="*/ 132 w 299"/>
                <a:gd name="T59" fmla="*/ 177 h 254"/>
                <a:gd name="T60" fmla="*/ 86 w 299"/>
                <a:gd name="T61" fmla="*/ 193 h 254"/>
                <a:gd name="T62" fmla="*/ 50 w 299"/>
                <a:gd name="T63" fmla="*/ 213 h 254"/>
                <a:gd name="T64" fmla="*/ 30 w 299"/>
                <a:gd name="T65" fmla="*/ 228 h 254"/>
                <a:gd name="T66" fmla="*/ 30 w 299"/>
                <a:gd name="T67" fmla="*/ 228 h 254"/>
                <a:gd name="T68" fmla="*/ 15 w 299"/>
                <a:gd name="T69" fmla="*/ 248 h 254"/>
                <a:gd name="T70" fmla="*/ 15 w 299"/>
                <a:gd name="T71" fmla="*/ 254 h 254"/>
                <a:gd name="T72" fmla="*/ 5 w 299"/>
                <a:gd name="T73"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9" h="254">
                  <a:moveTo>
                    <a:pt x="5" y="254"/>
                  </a:moveTo>
                  <a:lnTo>
                    <a:pt x="5" y="254"/>
                  </a:lnTo>
                  <a:lnTo>
                    <a:pt x="0" y="228"/>
                  </a:lnTo>
                  <a:lnTo>
                    <a:pt x="0" y="198"/>
                  </a:lnTo>
                  <a:lnTo>
                    <a:pt x="0" y="167"/>
                  </a:lnTo>
                  <a:lnTo>
                    <a:pt x="5" y="127"/>
                  </a:lnTo>
                  <a:lnTo>
                    <a:pt x="15" y="91"/>
                  </a:lnTo>
                  <a:lnTo>
                    <a:pt x="30" y="61"/>
                  </a:lnTo>
                  <a:lnTo>
                    <a:pt x="45" y="45"/>
                  </a:lnTo>
                  <a:lnTo>
                    <a:pt x="61" y="35"/>
                  </a:lnTo>
                  <a:lnTo>
                    <a:pt x="61" y="35"/>
                  </a:lnTo>
                  <a:lnTo>
                    <a:pt x="91" y="15"/>
                  </a:lnTo>
                  <a:lnTo>
                    <a:pt x="122" y="5"/>
                  </a:lnTo>
                  <a:lnTo>
                    <a:pt x="152" y="0"/>
                  </a:lnTo>
                  <a:lnTo>
                    <a:pt x="177" y="5"/>
                  </a:lnTo>
                  <a:lnTo>
                    <a:pt x="203" y="10"/>
                  </a:lnTo>
                  <a:lnTo>
                    <a:pt x="223" y="25"/>
                  </a:lnTo>
                  <a:lnTo>
                    <a:pt x="243" y="40"/>
                  </a:lnTo>
                  <a:lnTo>
                    <a:pt x="264" y="66"/>
                  </a:lnTo>
                  <a:lnTo>
                    <a:pt x="264" y="66"/>
                  </a:lnTo>
                  <a:lnTo>
                    <a:pt x="289" y="106"/>
                  </a:lnTo>
                  <a:lnTo>
                    <a:pt x="299" y="137"/>
                  </a:lnTo>
                  <a:lnTo>
                    <a:pt x="299" y="152"/>
                  </a:lnTo>
                  <a:lnTo>
                    <a:pt x="299" y="157"/>
                  </a:lnTo>
                  <a:lnTo>
                    <a:pt x="299" y="157"/>
                  </a:lnTo>
                  <a:lnTo>
                    <a:pt x="274" y="152"/>
                  </a:lnTo>
                  <a:lnTo>
                    <a:pt x="238" y="152"/>
                  </a:lnTo>
                  <a:lnTo>
                    <a:pt x="188" y="162"/>
                  </a:lnTo>
                  <a:lnTo>
                    <a:pt x="188" y="162"/>
                  </a:lnTo>
                  <a:lnTo>
                    <a:pt x="132" y="177"/>
                  </a:lnTo>
                  <a:lnTo>
                    <a:pt x="86" y="193"/>
                  </a:lnTo>
                  <a:lnTo>
                    <a:pt x="50" y="213"/>
                  </a:lnTo>
                  <a:lnTo>
                    <a:pt x="30" y="228"/>
                  </a:lnTo>
                  <a:lnTo>
                    <a:pt x="30" y="228"/>
                  </a:lnTo>
                  <a:lnTo>
                    <a:pt x="15" y="248"/>
                  </a:lnTo>
                  <a:lnTo>
                    <a:pt x="15" y="254"/>
                  </a:lnTo>
                  <a:lnTo>
                    <a:pt x="5" y="254"/>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99" name="Freeform 116"/>
            <p:cNvSpPr>
              <a:spLocks/>
            </p:cNvSpPr>
            <p:nvPr/>
          </p:nvSpPr>
          <p:spPr bwMode="auto">
            <a:xfrm>
              <a:off x="3795" y="655"/>
              <a:ext cx="295" cy="314"/>
            </a:xfrm>
            <a:custGeom>
              <a:avLst/>
              <a:gdLst>
                <a:gd name="T0" fmla="*/ 26 w 295"/>
                <a:gd name="T1" fmla="*/ 314 h 314"/>
                <a:gd name="T2" fmla="*/ 26 w 295"/>
                <a:gd name="T3" fmla="*/ 314 h 314"/>
                <a:gd name="T4" fmla="*/ 16 w 295"/>
                <a:gd name="T5" fmla="*/ 264 h 314"/>
                <a:gd name="T6" fmla="*/ 5 w 295"/>
                <a:gd name="T7" fmla="*/ 218 h 314"/>
                <a:gd name="T8" fmla="*/ 0 w 295"/>
                <a:gd name="T9" fmla="*/ 162 h 314"/>
                <a:gd name="T10" fmla="*/ 5 w 295"/>
                <a:gd name="T11" fmla="*/ 111 h 314"/>
                <a:gd name="T12" fmla="*/ 5 w 295"/>
                <a:gd name="T13" fmla="*/ 86 h 314"/>
                <a:gd name="T14" fmla="*/ 16 w 295"/>
                <a:gd name="T15" fmla="*/ 61 h 314"/>
                <a:gd name="T16" fmla="*/ 26 w 295"/>
                <a:gd name="T17" fmla="*/ 45 h 314"/>
                <a:gd name="T18" fmla="*/ 41 w 295"/>
                <a:gd name="T19" fmla="*/ 25 h 314"/>
                <a:gd name="T20" fmla="*/ 61 w 295"/>
                <a:gd name="T21" fmla="*/ 15 h 314"/>
                <a:gd name="T22" fmla="*/ 82 w 295"/>
                <a:gd name="T23" fmla="*/ 5 h 314"/>
                <a:gd name="T24" fmla="*/ 82 w 295"/>
                <a:gd name="T25" fmla="*/ 5 h 314"/>
                <a:gd name="T26" fmla="*/ 102 w 295"/>
                <a:gd name="T27" fmla="*/ 0 h 314"/>
                <a:gd name="T28" fmla="*/ 122 w 295"/>
                <a:gd name="T29" fmla="*/ 0 h 314"/>
                <a:gd name="T30" fmla="*/ 163 w 295"/>
                <a:gd name="T31" fmla="*/ 10 h 314"/>
                <a:gd name="T32" fmla="*/ 198 w 295"/>
                <a:gd name="T33" fmla="*/ 15 h 314"/>
                <a:gd name="T34" fmla="*/ 214 w 295"/>
                <a:gd name="T35" fmla="*/ 15 h 314"/>
                <a:gd name="T36" fmla="*/ 229 w 295"/>
                <a:gd name="T37" fmla="*/ 10 h 314"/>
                <a:gd name="T38" fmla="*/ 229 w 295"/>
                <a:gd name="T39" fmla="*/ 10 h 314"/>
                <a:gd name="T40" fmla="*/ 244 w 295"/>
                <a:gd name="T41" fmla="*/ 5 h 314"/>
                <a:gd name="T42" fmla="*/ 254 w 295"/>
                <a:gd name="T43" fmla="*/ 0 h 314"/>
                <a:gd name="T44" fmla="*/ 275 w 295"/>
                <a:gd name="T45" fmla="*/ 5 h 314"/>
                <a:gd name="T46" fmla="*/ 290 w 295"/>
                <a:gd name="T47" fmla="*/ 15 h 314"/>
                <a:gd name="T48" fmla="*/ 295 w 295"/>
                <a:gd name="T49" fmla="*/ 35 h 314"/>
                <a:gd name="T50" fmla="*/ 290 w 295"/>
                <a:gd name="T51" fmla="*/ 50 h 314"/>
                <a:gd name="T52" fmla="*/ 275 w 295"/>
                <a:gd name="T53" fmla="*/ 71 h 314"/>
                <a:gd name="T54" fmla="*/ 264 w 295"/>
                <a:gd name="T55" fmla="*/ 76 h 314"/>
                <a:gd name="T56" fmla="*/ 249 w 295"/>
                <a:gd name="T57" fmla="*/ 81 h 314"/>
                <a:gd name="T58" fmla="*/ 229 w 295"/>
                <a:gd name="T59" fmla="*/ 81 h 314"/>
                <a:gd name="T60" fmla="*/ 209 w 295"/>
                <a:gd name="T61" fmla="*/ 81 h 314"/>
                <a:gd name="T62" fmla="*/ 209 w 295"/>
                <a:gd name="T63" fmla="*/ 81 h 314"/>
                <a:gd name="T64" fmla="*/ 148 w 295"/>
                <a:gd name="T65" fmla="*/ 76 h 314"/>
                <a:gd name="T66" fmla="*/ 122 w 295"/>
                <a:gd name="T67" fmla="*/ 76 h 314"/>
                <a:gd name="T68" fmla="*/ 92 w 295"/>
                <a:gd name="T69" fmla="*/ 81 h 314"/>
                <a:gd name="T70" fmla="*/ 71 w 295"/>
                <a:gd name="T71" fmla="*/ 86 h 314"/>
                <a:gd name="T72" fmla="*/ 51 w 295"/>
                <a:gd name="T73" fmla="*/ 101 h 314"/>
                <a:gd name="T74" fmla="*/ 36 w 295"/>
                <a:gd name="T75" fmla="*/ 121 h 314"/>
                <a:gd name="T76" fmla="*/ 31 w 295"/>
                <a:gd name="T77" fmla="*/ 152 h 314"/>
                <a:gd name="T78" fmla="*/ 31 w 295"/>
                <a:gd name="T79" fmla="*/ 152 h 314"/>
                <a:gd name="T80" fmla="*/ 26 w 295"/>
                <a:gd name="T81" fmla="*/ 213 h 314"/>
                <a:gd name="T82" fmla="*/ 26 w 295"/>
                <a:gd name="T83" fmla="*/ 248 h 314"/>
                <a:gd name="T84" fmla="*/ 26 w 295"/>
                <a:gd name="T85" fmla="*/ 274 h 314"/>
                <a:gd name="T86" fmla="*/ 26 w 295"/>
                <a:gd name="T8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5" h="314">
                  <a:moveTo>
                    <a:pt x="26" y="314"/>
                  </a:moveTo>
                  <a:lnTo>
                    <a:pt x="26" y="314"/>
                  </a:lnTo>
                  <a:lnTo>
                    <a:pt x="16" y="264"/>
                  </a:lnTo>
                  <a:lnTo>
                    <a:pt x="5" y="218"/>
                  </a:lnTo>
                  <a:lnTo>
                    <a:pt x="0" y="162"/>
                  </a:lnTo>
                  <a:lnTo>
                    <a:pt x="5" y="111"/>
                  </a:lnTo>
                  <a:lnTo>
                    <a:pt x="5" y="86"/>
                  </a:lnTo>
                  <a:lnTo>
                    <a:pt x="16" y="61"/>
                  </a:lnTo>
                  <a:lnTo>
                    <a:pt x="26" y="45"/>
                  </a:lnTo>
                  <a:lnTo>
                    <a:pt x="41" y="25"/>
                  </a:lnTo>
                  <a:lnTo>
                    <a:pt x="61" y="15"/>
                  </a:lnTo>
                  <a:lnTo>
                    <a:pt x="82" y="5"/>
                  </a:lnTo>
                  <a:lnTo>
                    <a:pt x="82" y="5"/>
                  </a:lnTo>
                  <a:lnTo>
                    <a:pt x="102" y="0"/>
                  </a:lnTo>
                  <a:lnTo>
                    <a:pt x="122" y="0"/>
                  </a:lnTo>
                  <a:lnTo>
                    <a:pt x="163" y="10"/>
                  </a:lnTo>
                  <a:lnTo>
                    <a:pt x="198" y="15"/>
                  </a:lnTo>
                  <a:lnTo>
                    <a:pt x="214" y="15"/>
                  </a:lnTo>
                  <a:lnTo>
                    <a:pt x="229" y="10"/>
                  </a:lnTo>
                  <a:lnTo>
                    <a:pt x="229" y="10"/>
                  </a:lnTo>
                  <a:lnTo>
                    <a:pt x="244" y="5"/>
                  </a:lnTo>
                  <a:lnTo>
                    <a:pt x="254" y="0"/>
                  </a:lnTo>
                  <a:lnTo>
                    <a:pt x="275" y="5"/>
                  </a:lnTo>
                  <a:lnTo>
                    <a:pt x="290" y="15"/>
                  </a:lnTo>
                  <a:lnTo>
                    <a:pt x="295" y="35"/>
                  </a:lnTo>
                  <a:lnTo>
                    <a:pt x="290" y="50"/>
                  </a:lnTo>
                  <a:lnTo>
                    <a:pt x="275" y="71"/>
                  </a:lnTo>
                  <a:lnTo>
                    <a:pt x="264" y="76"/>
                  </a:lnTo>
                  <a:lnTo>
                    <a:pt x="249" y="81"/>
                  </a:lnTo>
                  <a:lnTo>
                    <a:pt x="229" y="81"/>
                  </a:lnTo>
                  <a:lnTo>
                    <a:pt x="209" y="81"/>
                  </a:lnTo>
                  <a:lnTo>
                    <a:pt x="209" y="81"/>
                  </a:lnTo>
                  <a:lnTo>
                    <a:pt x="148" y="76"/>
                  </a:lnTo>
                  <a:lnTo>
                    <a:pt x="122" y="76"/>
                  </a:lnTo>
                  <a:lnTo>
                    <a:pt x="92" y="81"/>
                  </a:lnTo>
                  <a:lnTo>
                    <a:pt x="71" y="86"/>
                  </a:lnTo>
                  <a:lnTo>
                    <a:pt x="51" y="101"/>
                  </a:lnTo>
                  <a:lnTo>
                    <a:pt x="36" y="121"/>
                  </a:lnTo>
                  <a:lnTo>
                    <a:pt x="31" y="152"/>
                  </a:lnTo>
                  <a:lnTo>
                    <a:pt x="31" y="152"/>
                  </a:lnTo>
                  <a:lnTo>
                    <a:pt x="26" y="213"/>
                  </a:lnTo>
                  <a:lnTo>
                    <a:pt x="26" y="248"/>
                  </a:lnTo>
                  <a:lnTo>
                    <a:pt x="26" y="274"/>
                  </a:lnTo>
                  <a:lnTo>
                    <a:pt x="26" y="314"/>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00" name="Freeform 117"/>
            <p:cNvSpPr>
              <a:spLocks/>
            </p:cNvSpPr>
            <p:nvPr/>
          </p:nvSpPr>
          <p:spPr bwMode="auto">
            <a:xfrm>
              <a:off x="4303" y="1477"/>
              <a:ext cx="421" cy="477"/>
            </a:xfrm>
            <a:custGeom>
              <a:avLst/>
              <a:gdLst>
                <a:gd name="T0" fmla="*/ 213 w 421"/>
                <a:gd name="T1" fmla="*/ 0 h 477"/>
                <a:gd name="T2" fmla="*/ 213 w 421"/>
                <a:gd name="T3" fmla="*/ 0 h 477"/>
                <a:gd name="T4" fmla="*/ 254 w 421"/>
                <a:gd name="T5" fmla="*/ 5 h 477"/>
                <a:gd name="T6" fmla="*/ 294 w 421"/>
                <a:gd name="T7" fmla="*/ 15 h 477"/>
                <a:gd name="T8" fmla="*/ 330 w 421"/>
                <a:gd name="T9" fmla="*/ 40 h 477"/>
                <a:gd name="T10" fmla="*/ 360 w 421"/>
                <a:gd name="T11" fmla="*/ 66 h 477"/>
                <a:gd name="T12" fmla="*/ 386 w 421"/>
                <a:gd name="T13" fmla="*/ 101 h 477"/>
                <a:gd name="T14" fmla="*/ 406 w 421"/>
                <a:gd name="T15" fmla="*/ 142 h 477"/>
                <a:gd name="T16" fmla="*/ 421 w 421"/>
                <a:gd name="T17" fmla="*/ 188 h 477"/>
                <a:gd name="T18" fmla="*/ 421 w 421"/>
                <a:gd name="T19" fmla="*/ 238 h 477"/>
                <a:gd name="T20" fmla="*/ 421 w 421"/>
                <a:gd name="T21" fmla="*/ 238 h 477"/>
                <a:gd name="T22" fmla="*/ 421 w 421"/>
                <a:gd name="T23" fmla="*/ 284 h 477"/>
                <a:gd name="T24" fmla="*/ 406 w 421"/>
                <a:gd name="T25" fmla="*/ 330 h 477"/>
                <a:gd name="T26" fmla="*/ 386 w 421"/>
                <a:gd name="T27" fmla="*/ 370 h 477"/>
                <a:gd name="T28" fmla="*/ 360 w 421"/>
                <a:gd name="T29" fmla="*/ 406 h 477"/>
                <a:gd name="T30" fmla="*/ 330 w 421"/>
                <a:gd name="T31" fmla="*/ 436 h 477"/>
                <a:gd name="T32" fmla="*/ 294 w 421"/>
                <a:gd name="T33" fmla="*/ 457 h 477"/>
                <a:gd name="T34" fmla="*/ 254 w 421"/>
                <a:gd name="T35" fmla="*/ 472 h 477"/>
                <a:gd name="T36" fmla="*/ 213 w 421"/>
                <a:gd name="T37" fmla="*/ 477 h 477"/>
                <a:gd name="T38" fmla="*/ 213 w 421"/>
                <a:gd name="T39" fmla="*/ 477 h 477"/>
                <a:gd name="T40" fmla="*/ 168 w 421"/>
                <a:gd name="T41" fmla="*/ 472 h 477"/>
                <a:gd name="T42" fmla="*/ 132 w 421"/>
                <a:gd name="T43" fmla="*/ 457 h 477"/>
                <a:gd name="T44" fmla="*/ 96 w 421"/>
                <a:gd name="T45" fmla="*/ 436 h 477"/>
                <a:gd name="T46" fmla="*/ 61 w 421"/>
                <a:gd name="T47" fmla="*/ 406 h 477"/>
                <a:gd name="T48" fmla="*/ 36 w 421"/>
                <a:gd name="T49" fmla="*/ 370 h 477"/>
                <a:gd name="T50" fmla="*/ 20 w 421"/>
                <a:gd name="T51" fmla="*/ 330 h 477"/>
                <a:gd name="T52" fmla="*/ 5 w 421"/>
                <a:gd name="T53" fmla="*/ 284 h 477"/>
                <a:gd name="T54" fmla="*/ 0 w 421"/>
                <a:gd name="T55" fmla="*/ 238 h 477"/>
                <a:gd name="T56" fmla="*/ 0 w 421"/>
                <a:gd name="T57" fmla="*/ 238 h 477"/>
                <a:gd name="T58" fmla="*/ 5 w 421"/>
                <a:gd name="T59" fmla="*/ 188 h 477"/>
                <a:gd name="T60" fmla="*/ 20 w 421"/>
                <a:gd name="T61" fmla="*/ 142 h 477"/>
                <a:gd name="T62" fmla="*/ 36 w 421"/>
                <a:gd name="T63" fmla="*/ 101 h 477"/>
                <a:gd name="T64" fmla="*/ 61 w 421"/>
                <a:gd name="T65" fmla="*/ 66 h 477"/>
                <a:gd name="T66" fmla="*/ 96 w 421"/>
                <a:gd name="T67" fmla="*/ 40 h 477"/>
                <a:gd name="T68" fmla="*/ 132 w 421"/>
                <a:gd name="T69" fmla="*/ 15 h 477"/>
                <a:gd name="T70" fmla="*/ 168 w 421"/>
                <a:gd name="T71" fmla="*/ 5 h 477"/>
                <a:gd name="T72" fmla="*/ 213 w 421"/>
                <a:gd name="T73" fmla="*/ 0 h 477"/>
                <a:gd name="T74" fmla="*/ 213 w 421"/>
                <a:gd name="T75"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1" h="477">
                  <a:moveTo>
                    <a:pt x="213" y="0"/>
                  </a:moveTo>
                  <a:lnTo>
                    <a:pt x="213" y="0"/>
                  </a:lnTo>
                  <a:lnTo>
                    <a:pt x="254" y="5"/>
                  </a:lnTo>
                  <a:lnTo>
                    <a:pt x="294" y="15"/>
                  </a:lnTo>
                  <a:lnTo>
                    <a:pt x="330" y="40"/>
                  </a:lnTo>
                  <a:lnTo>
                    <a:pt x="360" y="66"/>
                  </a:lnTo>
                  <a:lnTo>
                    <a:pt x="386" y="101"/>
                  </a:lnTo>
                  <a:lnTo>
                    <a:pt x="406" y="142"/>
                  </a:lnTo>
                  <a:lnTo>
                    <a:pt x="421" y="188"/>
                  </a:lnTo>
                  <a:lnTo>
                    <a:pt x="421" y="238"/>
                  </a:lnTo>
                  <a:lnTo>
                    <a:pt x="421" y="238"/>
                  </a:lnTo>
                  <a:lnTo>
                    <a:pt x="421" y="284"/>
                  </a:lnTo>
                  <a:lnTo>
                    <a:pt x="406" y="330"/>
                  </a:lnTo>
                  <a:lnTo>
                    <a:pt x="386" y="370"/>
                  </a:lnTo>
                  <a:lnTo>
                    <a:pt x="360" y="406"/>
                  </a:lnTo>
                  <a:lnTo>
                    <a:pt x="330" y="436"/>
                  </a:lnTo>
                  <a:lnTo>
                    <a:pt x="294" y="457"/>
                  </a:lnTo>
                  <a:lnTo>
                    <a:pt x="254" y="472"/>
                  </a:lnTo>
                  <a:lnTo>
                    <a:pt x="213" y="477"/>
                  </a:lnTo>
                  <a:lnTo>
                    <a:pt x="213" y="477"/>
                  </a:lnTo>
                  <a:lnTo>
                    <a:pt x="168" y="472"/>
                  </a:lnTo>
                  <a:lnTo>
                    <a:pt x="132" y="457"/>
                  </a:lnTo>
                  <a:lnTo>
                    <a:pt x="96" y="436"/>
                  </a:lnTo>
                  <a:lnTo>
                    <a:pt x="61" y="406"/>
                  </a:lnTo>
                  <a:lnTo>
                    <a:pt x="36" y="370"/>
                  </a:lnTo>
                  <a:lnTo>
                    <a:pt x="20" y="330"/>
                  </a:lnTo>
                  <a:lnTo>
                    <a:pt x="5" y="284"/>
                  </a:lnTo>
                  <a:lnTo>
                    <a:pt x="0" y="238"/>
                  </a:lnTo>
                  <a:lnTo>
                    <a:pt x="0" y="238"/>
                  </a:lnTo>
                  <a:lnTo>
                    <a:pt x="5" y="188"/>
                  </a:lnTo>
                  <a:lnTo>
                    <a:pt x="20" y="142"/>
                  </a:lnTo>
                  <a:lnTo>
                    <a:pt x="36" y="101"/>
                  </a:lnTo>
                  <a:lnTo>
                    <a:pt x="61" y="66"/>
                  </a:lnTo>
                  <a:lnTo>
                    <a:pt x="96" y="40"/>
                  </a:lnTo>
                  <a:lnTo>
                    <a:pt x="132" y="15"/>
                  </a:lnTo>
                  <a:lnTo>
                    <a:pt x="168" y="5"/>
                  </a:lnTo>
                  <a:lnTo>
                    <a:pt x="213" y="0"/>
                  </a:lnTo>
                  <a:lnTo>
                    <a:pt x="213"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01" name="Freeform 118"/>
            <p:cNvSpPr>
              <a:spLocks/>
            </p:cNvSpPr>
            <p:nvPr/>
          </p:nvSpPr>
          <p:spPr bwMode="auto">
            <a:xfrm>
              <a:off x="4308" y="1477"/>
              <a:ext cx="411" cy="472"/>
            </a:xfrm>
            <a:custGeom>
              <a:avLst/>
              <a:gdLst>
                <a:gd name="T0" fmla="*/ 208 w 411"/>
                <a:gd name="T1" fmla="*/ 0 h 472"/>
                <a:gd name="T2" fmla="*/ 208 w 411"/>
                <a:gd name="T3" fmla="*/ 0 h 472"/>
                <a:gd name="T4" fmla="*/ 249 w 411"/>
                <a:gd name="T5" fmla="*/ 5 h 472"/>
                <a:gd name="T6" fmla="*/ 289 w 411"/>
                <a:gd name="T7" fmla="*/ 20 h 472"/>
                <a:gd name="T8" fmla="*/ 320 w 411"/>
                <a:gd name="T9" fmla="*/ 40 h 472"/>
                <a:gd name="T10" fmla="*/ 355 w 411"/>
                <a:gd name="T11" fmla="*/ 71 h 472"/>
                <a:gd name="T12" fmla="*/ 381 w 411"/>
                <a:gd name="T13" fmla="*/ 106 h 472"/>
                <a:gd name="T14" fmla="*/ 396 w 411"/>
                <a:gd name="T15" fmla="*/ 147 h 472"/>
                <a:gd name="T16" fmla="*/ 411 w 411"/>
                <a:gd name="T17" fmla="*/ 188 h 472"/>
                <a:gd name="T18" fmla="*/ 411 w 411"/>
                <a:gd name="T19" fmla="*/ 238 h 472"/>
                <a:gd name="T20" fmla="*/ 411 w 411"/>
                <a:gd name="T21" fmla="*/ 238 h 472"/>
                <a:gd name="T22" fmla="*/ 411 w 411"/>
                <a:gd name="T23" fmla="*/ 284 h 472"/>
                <a:gd name="T24" fmla="*/ 396 w 411"/>
                <a:gd name="T25" fmla="*/ 325 h 472"/>
                <a:gd name="T26" fmla="*/ 381 w 411"/>
                <a:gd name="T27" fmla="*/ 365 h 472"/>
                <a:gd name="T28" fmla="*/ 355 w 411"/>
                <a:gd name="T29" fmla="*/ 401 h 472"/>
                <a:gd name="T30" fmla="*/ 320 w 411"/>
                <a:gd name="T31" fmla="*/ 431 h 472"/>
                <a:gd name="T32" fmla="*/ 289 w 411"/>
                <a:gd name="T33" fmla="*/ 451 h 472"/>
                <a:gd name="T34" fmla="*/ 249 w 411"/>
                <a:gd name="T35" fmla="*/ 467 h 472"/>
                <a:gd name="T36" fmla="*/ 208 w 411"/>
                <a:gd name="T37" fmla="*/ 472 h 472"/>
                <a:gd name="T38" fmla="*/ 208 w 411"/>
                <a:gd name="T39" fmla="*/ 472 h 472"/>
                <a:gd name="T40" fmla="*/ 163 w 411"/>
                <a:gd name="T41" fmla="*/ 467 h 472"/>
                <a:gd name="T42" fmla="*/ 127 w 411"/>
                <a:gd name="T43" fmla="*/ 451 h 472"/>
                <a:gd name="T44" fmla="*/ 91 w 411"/>
                <a:gd name="T45" fmla="*/ 431 h 472"/>
                <a:gd name="T46" fmla="*/ 61 w 411"/>
                <a:gd name="T47" fmla="*/ 401 h 472"/>
                <a:gd name="T48" fmla="*/ 36 w 411"/>
                <a:gd name="T49" fmla="*/ 365 h 472"/>
                <a:gd name="T50" fmla="*/ 15 w 411"/>
                <a:gd name="T51" fmla="*/ 325 h 472"/>
                <a:gd name="T52" fmla="*/ 5 w 411"/>
                <a:gd name="T53" fmla="*/ 284 h 472"/>
                <a:gd name="T54" fmla="*/ 0 w 411"/>
                <a:gd name="T55" fmla="*/ 238 h 472"/>
                <a:gd name="T56" fmla="*/ 0 w 411"/>
                <a:gd name="T57" fmla="*/ 238 h 472"/>
                <a:gd name="T58" fmla="*/ 5 w 411"/>
                <a:gd name="T59" fmla="*/ 188 h 472"/>
                <a:gd name="T60" fmla="*/ 15 w 411"/>
                <a:gd name="T61" fmla="*/ 147 h 472"/>
                <a:gd name="T62" fmla="*/ 36 w 411"/>
                <a:gd name="T63" fmla="*/ 106 h 472"/>
                <a:gd name="T64" fmla="*/ 61 w 411"/>
                <a:gd name="T65" fmla="*/ 71 h 472"/>
                <a:gd name="T66" fmla="*/ 91 w 411"/>
                <a:gd name="T67" fmla="*/ 40 h 472"/>
                <a:gd name="T68" fmla="*/ 127 w 411"/>
                <a:gd name="T69" fmla="*/ 20 h 472"/>
                <a:gd name="T70" fmla="*/ 163 w 411"/>
                <a:gd name="T71" fmla="*/ 5 h 472"/>
                <a:gd name="T72" fmla="*/ 208 w 411"/>
                <a:gd name="T73" fmla="*/ 0 h 472"/>
                <a:gd name="T74" fmla="*/ 208 w 411"/>
                <a:gd name="T7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1" h="472">
                  <a:moveTo>
                    <a:pt x="208" y="0"/>
                  </a:moveTo>
                  <a:lnTo>
                    <a:pt x="208" y="0"/>
                  </a:lnTo>
                  <a:lnTo>
                    <a:pt x="249" y="5"/>
                  </a:lnTo>
                  <a:lnTo>
                    <a:pt x="289" y="20"/>
                  </a:lnTo>
                  <a:lnTo>
                    <a:pt x="320" y="40"/>
                  </a:lnTo>
                  <a:lnTo>
                    <a:pt x="355" y="71"/>
                  </a:lnTo>
                  <a:lnTo>
                    <a:pt x="381" y="106"/>
                  </a:lnTo>
                  <a:lnTo>
                    <a:pt x="396" y="147"/>
                  </a:lnTo>
                  <a:lnTo>
                    <a:pt x="411" y="188"/>
                  </a:lnTo>
                  <a:lnTo>
                    <a:pt x="411" y="238"/>
                  </a:lnTo>
                  <a:lnTo>
                    <a:pt x="411" y="238"/>
                  </a:lnTo>
                  <a:lnTo>
                    <a:pt x="411" y="284"/>
                  </a:lnTo>
                  <a:lnTo>
                    <a:pt x="396" y="325"/>
                  </a:lnTo>
                  <a:lnTo>
                    <a:pt x="381" y="365"/>
                  </a:lnTo>
                  <a:lnTo>
                    <a:pt x="355" y="401"/>
                  </a:lnTo>
                  <a:lnTo>
                    <a:pt x="320" y="431"/>
                  </a:lnTo>
                  <a:lnTo>
                    <a:pt x="289" y="451"/>
                  </a:lnTo>
                  <a:lnTo>
                    <a:pt x="249" y="467"/>
                  </a:lnTo>
                  <a:lnTo>
                    <a:pt x="208" y="472"/>
                  </a:lnTo>
                  <a:lnTo>
                    <a:pt x="208" y="472"/>
                  </a:lnTo>
                  <a:lnTo>
                    <a:pt x="163" y="467"/>
                  </a:lnTo>
                  <a:lnTo>
                    <a:pt x="127" y="451"/>
                  </a:lnTo>
                  <a:lnTo>
                    <a:pt x="91" y="431"/>
                  </a:lnTo>
                  <a:lnTo>
                    <a:pt x="61" y="401"/>
                  </a:lnTo>
                  <a:lnTo>
                    <a:pt x="36" y="365"/>
                  </a:lnTo>
                  <a:lnTo>
                    <a:pt x="15" y="325"/>
                  </a:lnTo>
                  <a:lnTo>
                    <a:pt x="5" y="284"/>
                  </a:lnTo>
                  <a:lnTo>
                    <a:pt x="0" y="238"/>
                  </a:lnTo>
                  <a:lnTo>
                    <a:pt x="0" y="238"/>
                  </a:lnTo>
                  <a:lnTo>
                    <a:pt x="5" y="188"/>
                  </a:lnTo>
                  <a:lnTo>
                    <a:pt x="15" y="147"/>
                  </a:lnTo>
                  <a:lnTo>
                    <a:pt x="36" y="106"/>
                  </a:lnTo>
                  <a:lnTo>
                    <a:pt x="61" y="71"/>
                  </a:lnTo>
                  <a:lnTo>
                    <a:pt x="91" y="40"/>
                  </a:lnTo>
                  <a:lnTo>
                    <a:pt x="127" y="20"/>
                  </a:lnTo>
                  <a:lnTo>
                    <a:pt x="163" y="5"/>
                  </a:lnTo>
                  <a:lnTo>
                    <a:pt x="208" y="0"/>
                  </a:lnTo>
                  <a:lnTo>
                    <a:pt x="208"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02" name="Freeform 119"/>
            <p:cNvSpPr>
              <a:spLocks/>
            </p:cNvSpPr>
            <p:nvPr/>
          </p:nvSpPr>
          <p:spPr bwMode="auto">
            <a:xfrm>
              <a:off x="4313" y="1482"/>
              <a:ext cx="406" cy="462"/>
            </a:xfrm>
            <a:custGeom>
              <a:avLst/>
              <a:gdLst>
                <a:gd name="T0" fmla="*/ 203 w 406"/>
                <a:gd name="T1" fmla="*/ 0 h 462"/>
                <a:gd name="T2" fmla="*/ 203 w 406"/>
                <a:gd name="T3" fmla="*/ 0 h 462"/>
                <a:gd name="T4" fmla="*/ 244 w 406"/>
                <a:gd name="T5" fmla="*/ 5 h 462"/>
                <a:gd name="T6" fmla="*/ 279 w 406"/>
                <a:gd name="T7" fmla="*/ 20 h 462"/>
                <a:gd name="T8" fmla="*/ 315 w 406"/>
                <a:gd name="T9" fmla="*/ 40 h 462"/>
                <a:gd name="T10" fmla="*/ 345 w 406"/>
                <a:gd name="T11" fmla="*/ 66 h 462"/>
                <a:gd name="T12" fmla="*/ 371 w 406"/>
                <a:gd name="T13" fmla="*/ 101 h 462"/>
                <a:gd name="T14" fmla="*/ 386 w 406"/>
                <a:gd name="T15" fmla="*/ 142 h 462"/>
                <a:gd name="T16" fmla="*/ 401 w 406"/>
                <a:gd name="T17" fmla="*/ 183 h 462"/>
                <a:gd name="T18" fmla="*/ 406 w 406"/>
                <a:gd name="T19" fmla="*/ 228 h 462"/>
                <a:gd name="T20" fmla="*/ 406 w 406"/>
                <a:gd name="T21" fmla="*/ 228 h 462"/>
                <a:gd name="T22" fmla="*/ 401 w 406"/>
                <a:gd name="T23" fmla="*/ 274 h 462"/>
                <a:gd name="T24" fmla="*/ 386 w 406"/>
                <a:gd name="T25" fmla="*/ 320 h 462"/>
                <a:gd name="T26" fmla="*/ 371 w 406"/>
                <a:gd name="T27" fmla="*/ 360 h 462"/>
                <a:gd name="T28" fmla="*/ 345 w 406"/>
                <a:gd name="T29" fmla="*/ 391 h 462"/>
                <a:gd name="T30" fmla="*/ 315 w 406"/>
                <a:gd name="T31" fmla="*/ 421 h 462"/>
                <a:gd name="T32" fmla="*/ 279 w 406"/>
                <a:gd name="T33" fmla="*/ 441 h 462"/>
                <a:gd name="T34" fmla="*/ 244 w 406"/>
                <a:gd name="T35" fmla="*/ 457 h 462"/>
                <a:gd name="T36" fmla="*/ 203 w 406"/>
                <a:gd name="T37" fmla="*/ 462 h 462"/>
                <a:gd name="T38" fmla="*/ 203 w 406"/>
                <a:gd name="T39" fmla="*/ 462 h 462"/>
                <a:gd name="T40" fmla="*/ 163 w 406"/>
                <a:gd name="T41" fmla="*/ 457 h 462"/>
                <a:gd name="T42" fmla="*/ 122 w 406"/>
                <a:gd name="T43" fmla="*/ 441 h 462"/>
                <a:gd name="T44" fmla="*/ 86 w 406"/>
                <a:gd name="T45" fmla="*/ 421 h 462"/>
                <a:gd name="T46" fmla="*/ 56 w 406"/>
                <a:gd name="T47" fmla="*/ 391 h 462"/>
                <a:gd name="T48" fmla="*/ 31 w 406"/>
                <a:gd name="T49" fmla="*/ 360 h 462"/>
                <a:gd name="T50" fmla="*/ 15 w 406"/>
                <a:gd name="T51" fmla="*/ 320 h 462"/>
                <a:gd name="T52" fmla="*/ 0 w 406"/>
                <a:gd name="T53" fmla="*/ 274 h 462"/>
                <a:gd name="T54" fmla="*/ 0 w 406"/>
                <a:gd name="T55" fmla="*/ 228 h 462"/>
                <a:gd name="T56" fmla="*/ 0 w 406"/>
                <a:gd name="T57" fmla="*/ 228 h 462"/>
                <a:gd name="T58" fmla="*/ 0 w 406"/>
                <a:gd name="T59" fmla="*/ 183 h 462"/>
                <a:gd name="T60" fmla="*/ 15 w 406"/>
                <a:gd name="T61" fmla="*/ 142 h 462"/>
                <a:gd name="T62" fmla="*/ 31 w 406"/>
                <a:gd name="T63" fmla="*/ 101 h 462"/>
                <a:gd name="T64" fmla="*/ 56 w 406"/>
                <a:gd name="T65" fmla="*/ 66 h 462"/>
                <a:gd name="T66" fmla="*/ 86 w 406"/>
                <a:gd name="T67" fmla="*/ 40 h 462"/>
                <a:gd name="T68" fmla="*/ 122 w 406"/>
                <a:gd name="T69" fmla="*/ 20 h 462"/>
                <a:gd name="T70" fmla="*/ 163 w 406"/>
                <a:gd name="T71" fmla="*/ 5 h 462"/>
                <a:gd name="T72" fmla="*/ 203 w 406"/>
                <a:gd name="T73" fmla="*/ 0 h 462"/>
                <a:gd name="T74" fmla="*/ 203 w 406"/>
                <a:gd name="T75"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6" h="462">
                  <a:moveTo>
                    <a:pt x="203" y="0"/>
                  </a:moveTo>
                  <a:lnTo>
                    <a:pt x="203" y="0"/>
                  </a:lnTo>
                  <a:lnTo>
                    <a:pt x="244" y="5"/>
                  </a:lnTo>
                  <a:lnTo>
                    <a:pt x="279" y="20"/>
                  </a:lnTo>
                  <a:lnTo>
                    <a:pt x="315" y="40"/>
                  </a:lnTo>
                  <a:lnTo>
                    <a:pt x="345" y="66"/>
                  </a:lnTo>
                  <a:lnTo>
                    <a:pt x="371" y="101"/>
                  </a:lnTo>
                  <a:lnTo>
                    <a:pt x="386" y="142"/>
                  </a:lnTo>
                  <a:lnTo>
                    <a:pt x="401" y="183"/>
                  </a:lnTo>
                  <a:lnTo>
                    <a:pt x="406" y="228"/>
                  </a:lnTo>
                  <a:lnTo>
                    <a:pt x="406" y="228"/>
                  </a:lnTo>
                  <a:lnTo>
                    <a:pt x="401" y="274"/>
                  </a:lnTo>
                  <a:lnTo>
                    <a:pt x="386" y="320"/>
                  </a:lnTo>
                  <a:lnTo>
                    <a:pt x="371" y="360"/>
                  </a:lnTo>
                  <a:lnTo>
                    <a:pt x="345" y="391"/>
                  </a:lnTo>
                  <a:lnTo>
                    <a:pt x="315" y="421"/>
                  </a:lnTo>
                  <a:lnTo>
                    <a:pt x="279" y="441"/>
                  </a:lnTo>
                  <a:lnTo>
                    <a:pt x="244" y="457"/>
                  </a:lnTo>
                  <a:lnTo>
                    <a:pt x="203" y="462"/>
                  </a:lnTo>
                  <a:lnTo>
                    <a:pt x="203" y="462"/>
                  </a:lnTo>
                  <a:lnTo>
                    <a:pt x="163" y="457"/>
                  </a:lnTo>
                  <a:lnTo>
                    <a:pt x="122" y="441"/>
                  </a:lnTo>
                  <a:lnTo>
                    <a:pt x="86" y="421"/>
                  </a:lnTo>
                  <a:lnTo>
                    <a:pt x="56" y="391"/>
                  </a:lnTo>
                  <a:lnTo>
                    <a:pt x="31" y="360"/>
                  </a:lnTo>
                  <a:lnTo>
                    <a:pt x="15" y="320"/>
                  </a:lnTo>
                  <a:lnTo>
                    <a:pt x="0" y="274"/>
                  </a:lnTo>
                  <a:lnTo>
                    <a:pt x="0" y="228"/>
                  </a:lnTo>
                  <a:lnTo>
                    <a:pt x="0" y="228"/>
                  </a:lnTo>
                  <a:lnTo>
                    <a:pt x="0" y="183"/>
                  </a:lnTo>
                  <a:lnTo>
                    <a:pt x="15" y="142"/>
                  </a:lnTo>
                  <a:lnTo>
                    <a:pt x="31" y="101"/>
                  </a:lnTo>
                  <a:lnTo>
                    <a:pt x="56" y="66"/>
                  </a:lnTo>
                  <a:lnTo>
                    <a:pt x="86" y="40"/>
                  </a:lnTo>
                  <a:lnTo>
                    <a:pt x="122" y="20"/>
                  </a:lnTo>
                  <a:lnTo>
                    <a:pt x="163" y="5"/>
                  </a:lnTo>
                  <a:lnTo>
                    <a:pt x="203" y="0"/>
                  </a:lnTo>
                  <a:lnTo>
                    <a:pt x="203"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03" name="Freeform 120"/>
            <p:cNvSpPr>
              <a:spLocks/>
            </p:cNvSpPr>
            <p:nvPr/>
          </p:nvSpPr>
          <p:spPr bwMode="auto">
            <a:xfrm>
              <a:off x="4313" y="1487"/>
              <a:ext cx="401" cy="452"/>
            </a:xfrm>
            <a:custGeom>
              <a:avLst/>
              <a:gdLst>
                <a:gd name="T0" fmla="*/ 203 w 401"/>
                <a:gd name="T1" fmla="*/ 0 h 452"/>
                <a:gd name="T2" fmla="*/ 203 w 401"/>
                <a:gd name="T3" fmla="*/ 0 h 452"/>
                <a:gd name="T4" fmla="*/ 239 w 401"/>
                <a:gd name="T5" fmla="*/ 5 h 452"/>
                <a:gd name="T6" fmla="*/ 279 w 401"/>
                <a:gd name="T7" fmla="*/ 15 h 452"/>
                <a:gd name="T8" fmla="*/ 310 w 401"/>
                <a:gd name="T9" fmla="*/ 35 h 452"/>
                <a:gd name="T10" fmla="*/ 340 w 401"/>
                <a:gd name="T11" fmla="*/ 66 h 452"/>
                <a:gd name="T12" fmla="*/ 366 w 401"/>
                <a:gd name="T13" fmla="*/ 96 h 452"/>
                <a:gd name="T14" fmla="*/ 386 w 401"/>
                <a:gd name="T15" fmla="*/ 137 h 452"/>
                <a:gd name="T16" fmla="*/ 396 w 401"/>
                <a:gd name="T17" fmla="*/ 178 h 452"/>
                <a:gd name="T18" fmla="*/ 401 w 401"/>
                <a:gd name="T19" fmla="*/ 223 h 452"/>
                <a:gd name="T20" fmla="*/ 401 w 401"/>
                <a:gd name="T21" fmla="*/ 223 h 452"/>
                <a:gd name="T22" fmla="*/ 396 w 401"/>
                <a:gd name="T23" fmla="*/ 269 h 452"/>
                <a:gd name="T24" fmla="*/ 386 w 401"/>
                <a:gd name="T25" fmla="*/ 310 h 452"/>
                <a:gd name="T26" fmla="*/ 366 w 401"/>
                <a:gd name="T27" fmla="*/ 350 h 452"/>
                <a:gd name="T28" fmla="*/ 340 w 401"/>
                <a:gd name="T29" fmla="*/ 386 h 452"/>
                <a:gd name="T30" fmla="*/ 310 w 401"/>
                <a:gd name="T31" fmla="*/ 411 h 452"/>
                <a:gd name="T32" fmla="*/ 279 w 401"/>
                <a:gd name="T33" fmla="*/ 431 h 452"/>
                <a:gd name="T34" fmla="*/ 239 w 401"/>
                <a:gd name="T35" fmla="*/ 447 h 452"/>
                <a:gd name="T36" fmla="*/ 203 w 401"/>
                <a:gd name="T37" fmla="*/ 452 h 452"/>
                <a:gd name="T38" fmla="*/ 203 w 401"/>
                <a:gd name="T39" fmla="*/ 452 h 452"/>
                <a:gd name="T40" fmla="*/ 163 w 401"/>
                <a:gd name="T41" fmla="*/ 447 h 452"/>
                <a:gd name="T42" fmla="*/ 122 w 401"/>
                <a:gd name="T43" fmla="*/ 431 h 452"/>
                <a:gd name="T44" fmla="*/ 92 w 401"/>
                <a:gd name="T45" fmla="*/ 411 h 452"/>
                <a:gd name="T46" fmla="*/ 61 w 401"/>
                <a:gd name="T47" fmla="*/ 386 h 452"/>
                <a:gd name="T48" fmla="*/ 36 w 401"/>
                <a:gd name="T49" fmla="*/ 350 h 452"/>
                <a:gd name="T50" fmla="*/ 15 w 401"/>
                <a:gd name="T51" fmla="*/ 310 h 452"/>
                <a:gd name="T52" fmla="*/ 5 w 401"/>
                <a:gd name="T53" fmla="*/ 269 h 452"/>
                <a:gd name="T54" fmla="*/ 0 w 401"/>
                <a:gd name="T55" fmla="*/ 223 h 452"/>
                <a:gd name="T56" fmla="*/ 0 w 401"/>
                <a:gd name="T57" fmla="*/ 223 h 452"/>
                <a:gd name="T58" fmla="*/ 5 w 401"/>
                <a:gd name="T59" fmla="*/ 178 h 452"/>
                <a:gd name="T60" fmla="*/ 15 w 401"/>
                <a:gd name="T61" fmla="*/ 137 h 452"/>
                <a:gd name="T62" fmla="*/ 36 w 401"/>
                <a:gd name="T63" fmla="*/ 96 h 452"/>
                <a:gd name="T64" fmla="*/ 61 w 401"/>
                <a:gd name="T65" fmla="*/ 66 h 452"/>
                <a:gd name="T66" fmla="*/ 92 w 401"/>
                <a:gd name="T67" fmla="*/ 35 h 452"/>
                <a:gd name="T68" fmla="*/ 122 w 401"/>
                <a:gd name="T69" fmla="*/ 15 h 452"/>
                <a:gd name="T70" fmla="*/ 163 w 401"/>
                <a:gd name="T71" fmla="*/ 5 h 452"/>
                <a:gd name="T72" fmla="*/ 203 w 401"/>
                <a:gd name="T73" fmla="*/ 0 h 452"/>
                <a:gd name="T74" fmla="*/ 203 w 401"/>
                <a:gd name="T75"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52">
                  <a:moveTo>
                    <a:pt x="203" y="0"/>
                  </a:moveTo>
                  <a:lnTo>
                    <a:pt x="203" y="0"/>
                  </a:lnTo>
                  <a:lnTo>
                    <a:pt x="239" y="5"/>
                  </a:lnTo>
                  <a:lnTo>
                    <a:pt x="279" y="15"/>
                  </a:lnTo>
                  <a:lnTo>
                    <a:pt x="310" y="35"/>
                  </a:lnTo>
                  <a:lnTo>
                    <a:pt x="340" y="66"/>
                  </a:lnTo>
                  <a:lnTo>
                    <a:pt x="366" y="96"/>
                  </a:lnTo>
                  <a:lnTo>
                    <a:pt x="386" y="137"/>
                  </a:lnTo>
                  <a:lnTo>
                    <a:pt x="396" y="178"/>
                  </a:lnTo>
                  <a:lnTo>
                    <a:pt x="401" y="223"/>
                  </a:lnTo>
                  <a:lnTo>
                    <a:pt x="401" y="223"/>
                  </a:lnTo>
                  <a:lnTo>
                    <a:pt x="396" y="269"/>
                  </a:lnTo>
                  <a:lnTo>
                    <a:pt x="386" y="310"/>
                  </a:lnTo>
                  <a:lnTo>
                    <a:pt x="366" y="350"/>
                  </a:lnTo>
                  <a:lnTo>
                    <a:pt x="340" y="386"/>
                  </a:lnTo>
                  <a:lnTo>
                    <a:pt x="310" y="411"/>
                  </a:lnTo>
                  <a:lnTo>
                    <a:pt x="279" y="431"/>
                  </a:lnTo>
                  <a:lnTo>
                    <a:pt x="239" y="447"/>
                  </a:lnTo>
                  <a:lnTo>
                    <a:pt x="203" y="452"/>
                  </a:lnTo>
                  <a:lnTo>
                    <a:pt x="203" y="452"/>
                  </a:lnTo>
                  <a:lnTo>
                    <a:pt x="163" y="447"/>
                  </a:lnTo>
                  <a:lnTo>
                    <a:pt x="122" y="431"/>
                  </a:lnTo>
                  <a:lnTo>
                    <a:pt x="92" y="411"/>
                  </a:lnTo>
                  <a:lnTo>
                    <a:pt x="61" y="386"/>
                  </a:lnTo>
                  <a:lnTo>
                    <a:pt x="36" y="350"/>
                  </a:lnTo>
                  <a:lnTo>
                    <a:pt x="15" y="310"/>
                  </a:lnTo>
                  <a:lnTo>
                    <a:pt x="5" y="269"/>
                  </a:lnTo>
                  <a:lnTo>
                    <a:pt x="0" y="223"/>
                  </a:lnTo>
                  <a:lnTo>
                    <a:pt x="0" y="223"/>
                  </a:lnTo>
                  <a:lnTo>
                    <a:pt x="5" y="178"/>
                  </a:lnTo>
                  <a:lnTo>
                    <a:pt x="15" y="137"/>
                  </a:lnTo>
                  <a:lnTo>
                    <a:pt x="36" y="96"/>
                  </a:lnTo>
                  <a:lnTo>
                    <a:pt x="61" y="66"/>
                  </a:lnTo>
                  <a:lnTo>
                    <a:pt x="92" y="35"/>
                  </a:lnTo>
                  <a:lnTo>
                    <a:pt x="122" y="15"/>
                  </a:lnTo>
                  <a:lnTo>
                    <a:pt x="163" y="5"/>
                  </a:lnTo>
                  <a:lnTo>
                    <a:pt x="203" y="0"/>
                  </a:lnTo>
                  <a:lnTo>
                    <a:pt x="203"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04" name="Freeform 121"/>
            <p:cNvSpPr>
              <a:spLocks/>
            </p:cNvSpPr>
            <p:nvPr/>
          </p:nvSpPr>
          <p:spPr bwMode="auto">
            <a:xfrm>
              <a:off x="4318" y="1487"/>
              <a:ext cx="391" cy="447"/>
            </a:xfrm>
            <a:custGeom>
              <a:avLst/>
              <a:gdLst>
                <a:gd name="T0" fmla="*/ 193 w 391"/>
                <a:gd name="T1" fmla="*/ 0 h 447"/>
                <a:gd name="T2" fmla="*/ 193 w 391"/>
                <a:gd name="T3" fmla="*/ 0 h 447"/>
                <a:gd name="T4" fmla="*/ 234 w 391"/>
                <a:gd name="T5" fmla="*/ 5 h 447"/>
                <a:gd name="T6" fmla="*/ 269 w 391"/>
                <a:gd name="T7" fmla="*/ 20 h 447"/>
                <a:gd name="T8" fmla="*/ 305 w 391"/>
                <a:gd name="T9" fmla="*/ 41 h 447"/>
                <a:gd name="T10" fmla="*/ 335 w 391"/>
                <a:gd name="T11" fmla="*/ 66 h 447"/>
                <a:gd name="T12" fmla="*/ 356 w 391"/>
                <a:gd name="T13" fmla="*/ 101 h 447"/>
                <a:gd name="T14" fmla="*/ 376 w 391"/>
                <a:gd name="T15" fmla="*/ 137 h 447"/>
                <a:gd name="T16" fmla="*/ 386 w 391"/>
                <a:gd name="T17" fmla="*/ 178 h 447"/>
                <a:gd name="T18" fmla="*/ 391 w 391"/>
                <a:gd name="T19" fmla="*/ 223 h 447"/>
                <a:gd name="T20" fmla="*/ 391 w 391"/>
                <a:gd name="T21" fmla="*/ 223 h 447"/>
                <a:gd name="T22" fmla="*/ 386 w 391"/>
                <a:gd name="T23" fmla="*/ 269 h 447"/>
                <a:gd name="T24" fmla="*/ 376 w 391"/>
                <a:gd name="T25" fmla="*/ 310 h 447"/>
                <a:gd name="T26" fmla="*/ 356 w 391"/>
                <a:gd name="T27" fmla="*/ 345 h 447"/>
                <a:gd name="T28" fmla="*/ 335 w 391"/>
                <a:gd name="T29" fmla="*/ 381 h 447"/>
                <a:gd name="T30" fmla="*/ 305 w 391"/>
                <a:gd name="T31" fmla="*/ 406 h 447"/>
                <a:gd name="T32" fmla="*/ 269 w 391"/>
                <a:gd name="T33" fmla="*/ 426 h 447"/>
                <a:gd name="T34" fmla="*/ 234 w 391"/>
                <a:gd name="T35" fmla="*/ 441 h 447"/>
                <a:gd name="T36" fmla="*/ 193 w 391"/>
                <a:gd name="T37" fmla="*/ 447 h 447"/>
                <a:gd name="T38" fmla="*/ 193 w 391"/>
                <a:gd name="T39" fmla="*/ 447 h 447"/>
                <a:gd name="T40" fmla="*/ 158 w 391"/>
                <a:gd name="T41" fmla="*/ 441 h 447"/>
                <a:gd name="T42" fmla="*/ 117 w 391"/>
                <a:gd name="T43" fmla="*/ 426 h 447"/>
                <a:gd name="T44" fmla="*/ 87 w 391"/>
                <a:gd name="T45" fmla="*/ 406 h 447"/>
                <a:gd name="T46" fmla="*/ 56 w 391"/>
                <a:gd name="T47" fmla="*/ 381 h 447"/>
                <a:gd name="T48" fmla="*/ 31 w 391"/>
                <a:gd name="T49" fmla="*/ 345 h 447"/>
                <a:gd name="T50" fmla="*/ 16 w 391"/>
                <a:gd name="T51" fmla="*/ 310 h 447"/>
                <a:gd name="T52" fmla="*/ 5 w 391"/>
                <a:gd name="T53" fmla="*/ 269 h 447"/>
                <a:gd name="T54" fmla="*/ 0 w 391"/>
                <a:gd name="T55" fmla="*/ 223 h 447"/>
                <a:gd name="T56" fmla="*/ 0 w 391"/>
                <a:gd name="T57" fmla="*/ 223 h 447"/>
                <a:gd name="T58" fmla="*/ 5 w 391"/>
                <a:gd name="T59" fmla="*/ 178 h 447"/>
                <a:gd name="T60" fmla="*/ 16 w 391"/>
                <a:gd name="T61" fmla="*/ 137 h 447"/>
                <a:gd name="T62" fmla="*/ 31 w 391"/>
                <a:gd name="T63" fmla="*/ 101 h 447"/>
                <a:gd name="T64" fmla="*/ 56 w 391"/>
                <a:gd name="T65" fmla="*/ 66 h 447"/>
                <a:gd name="T66" fmla="*/ 87 w 391"/>
                <a:gd name="T67" fmla="*/ 41 h 447"/>
                <a:gd name="T68" fmla="*/ 117 w 391"/>
                <a:gd name="T69" fmla="*/ 20 h 447"/>
                <a:gd name="T70" fmla="*/ 158 w 391"/>
                <a:gd name="T71" fmla="*/ 5 h 447"/>
                <a:gd name="T72" fmla="*/ 193 w 391"/>
                <a:gd name="T73" fmla="*/ 0 h 447"/>
                <a:gd name="T74" fmla="*/ 193 w 391"/>
                <a:gd name="T75"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447">
                  <a:moveTo>
                    <a:pt x="193" y="0"/>
                  </a:moveTo>
                  <a:lnTo>
                    <a:pt x="193" y="0"/>
                  </a:lnTo>
                  <a:lnTo>
                    <a:pt x="234" y="5"/>
                  </a:lnTo>
                  <a:lnTo>
                    <a:pt x="269" y="20"/>
                  </a:lnTo>
                  <a:lnTo>
                    <a:pt x="305" y="41"/>
                  </a:lnTo>
                  <a:lnTo>
                    <a:pt x="335" y="66"/>
                  </a:lnTo>
                  <a:lnTo>
                    <a:pt x="356" y="101"/>
                  </a:lnTo>
                  <a:lnTo>
                    <a:pt x="376" y="137"/>
                  </a:lnTo>
                  <a:lnTo>
                    <a:pt x="386" y="178"/>
                  </a:lnTo>
                  <a:lnTo>
                    <a:pt x="391" y="223"/>
                  </a:lnTo>
                  <a:lnTo>
                    <a:pt x="391" y="223"/>
                  </a:lnTo>
                  <a:lnTo>
                    <a:pt x="386" y="269"/>
                  </a:lnTo>
                  <a:lnTo>
                    <a:pt x="376" y="310"/>
                  </a:lnTo>
                  <a:lnTo>
                    <a:pt x="356" y="345"/>
                  </a:lnTo>
                  <a:lnTo>
                    <a:pt x="335" y="381"/>
                  </a:lnTo>
                  <a:lnTo>
                    <a:pt x="305" y="406"/>
                  </a:lnTo>
                  <a:lnTo>
                    <a:pt x="269" y="426"/>
                  </a:lnTo>
                  <a:lnTo>
                    <a:pt x="234" y="441"/>
                  </a:lnTo>
                  <a:lnTo>
                    <a:pt x="193" y="447"/>
                  </a:lnTo>
                  <a:lnTo>
                    <a:pt x="193" y="447"/>
                  </a:lnTo>
                  <a:lnTo>
                    <a:pt x="158" y="441"/>
                  </a:lnTo>
                  <a:lnTo>
                    <a:pt x="117" y="426"/>
                  </a:lnTo>
                  <a:lnTo>
                    <a:pt x="87" y="406"/>
                  </a:lnTo>
                  <a:lnTo>
                    <a:pt x="56" y="381"/>
                  </a:lnTo>
                  <a:lnTo>
                    <a:pt x="31" y="345"/>
                  </a:lnTo>
                  <a:lnTo>
                    <a:pt x="16" y="310"/>
                  </a:lnTo>
                  <a:lnTo>
                    <a:pt x="5" y="269"/>
                  </a:lnTo>
                  <a:lnTo>
                    <a:pt x="0" y="223"/>
                  </a:lnTo>
                  <a:lnTo>
                    <a:pt x="0" y="223"/>
                  </a:lnTo>
                  <a:lnTo>
                    <a:pt x="5" y="178"/>
                  </a:lnTo>
                  <a:lnTo>
                    <a:pt x="16" y="137"/>
                  </a:lnTo>
                  <a:lnTo>
                    <a:pt x="31" y="101"/>
                  </a:lnTo>
                  <a:lnTo>
                    <a:pt x="56" y="66"/>
                  </a:lnTo>
                  <a:lnTo>
                    <a:pt x="87" y="41"/>
                  </a:lnTo>
                  <a:lnTo>
                    <a:pt x="117" y="20"/>
                  </a:lnTo>
                  <a:lnTo>
                    <a:pt x="158" y="5"/>
                  </a:lnTo>
                  <a:lnTo>
                    <a:pt x="193" y="0"/>
                  </a:lnTo>
                  <a:lnTo>
                    <a:pt x="193"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05" name="Freeform 122"/>
            <p:cNvSpPr>
              <a:spLocks/>
            </p:cNvSpPr>
            <p:nvPr/>
          </p:nvSpPr>
          <p:spPr bwMode="auto">
            <a:xfrm>
              <a:off x="4323" y="1492"/>
              <a:ext cx="381" cy="436"/>
            </a:xfrm>
            <a:custGeom>
              <a:avLst/>
              <a:gdLst>
                <a:gd name="T0" fmla="*/ 188 w 381"/>
                <a:gd name="T1" fmla="*/ 0 h 436"/>
                <a:gd name="T2" fmla="*/ 188 w 381"/>
                <a:gd name="T3" fmla="*/ 0 h 436"/>
                <a:gd name="T4" fmla="*/ 229 w 381"/>
                <a:gd name="T5" fmla="*/ 5 h 436"/>
                <a:gd name="T6" fmla="*/ 264 w 381"/>
                <a:gd name="T7" fmla="*/ 15 h 436"/>
                <a:gd name="T8" fmla="*/ 295 w 381"/>
                <a:gd name="T9" fmla="*/ 36 h 436"/>
                <a:gd name="T10" fmla="*/ 325 w 381"/>
                <a:gd name="T11" fmla="*/ 66 h 436"/>
                <a:gd name="T12" fmla="*/ 351 w 381"/>
                <a:gd name="T13" fmla="*/ 96 h 436"/>
                <a:gd name="T14" fmla="*/ 366 w 381"/>
                <a:gd name="T15" fmla="*/ 132 h 436"/>
                <a:gd name="T16" fmla="*/ 376 w 381"/>
                <a:gd name="T17" fmla="*/ 173 h 436"/>
                <a:gd name="T18" fmla="*/ 381 w 381"/>
                <a:gd name="T19" fmla="*/ 218 h 436"/>
                <a:gd name="T20" fmla="*/ 381 w 381"/>
                <a:gd name="T21" fmla="*/ 218 h 436"/>
                <a:gd name="T22" fmla="*/ 376 w 381"/>
                <a:gd name="T23" fmla="*/ 259 h 436"/>
                <a:gd name="T24" fmla="*/ 366 w 381"/>
                <a:gd name="T25" fmla="*/ 299 h 436"/>
                <a:gd name="T26" fmla="*/ 351 w 381"/>
                <a:gd name="T27" fmla="*/ 340 h 436"/>
                <a:gd name="T28" fmla="*/ 325 w 381"/>
                <a:gd name="T29" fmla="*/ 370 h 436"/>
                <a:gd name="T30" fmla="*/ 295 w 381"/>
                <a:gd name="T31" fmla="*/ 396 h 436"/>
                <a:gd name="T32" fmla="*/ 264 w 381"/>
                <a:gd name="T33" fmla="*/ 416 h 436"/>
                <a:gd name="T34" fmla="*/ 229 w 381"/>
                <a:gd name="T35" fmla="*/ 431 h 436"/>
                <a:gd name="T36" fmla="*/ 188 w 381"/>
                <a:gd name="T37" fmla="*/ 436 h 436"/>
                <a:gd name="T38" fmla="*/ 188 w 381"/>
                <a:gd name="T39" fmla="*/ 436 h 436"/>
                <a:gd name="T40" fmla="*/ 153 w 381"/>
                <a:gd name="T41" fmla="*/ 431 h 436"/>
                <a:gd name="T42" fmla="*/ 117 w 381"/>
                <a:gd name="T43" fmla="*/ 416 h 436"/>
                <a:gd name="T44" fmla="*/ 82 w 381"/>
                <a:gd name="T45" fmla="*/ 396 h 436"/>
                <a:gd name="T46" fmla="*/ 56 w 381"/>
                <a:gd name="T47" fmla="*/ 370 h 436"/>
                <a:gd name="T48" fmla="*/ 31 w 381"/>
                <a:gd name="T49" fmla="*/ 340 h 436"/>
                <a:gd name="T50" fmla="*/ 16 w 381"/>
                <a:gd name="T51" fmla="*/ 299 h 436"/>
                <a:gd name="T52" fmla="*/ 0 w 381"/>
                <a:gd name="T53" fmla="*/ 259 h 436"/>
                <a:gd name="T54" fmla="*/ 0 w 381"/>
                <a:gd name="T55" fmla="*/ 218 h 436"/>
                <a:gd name="T56" fmla="*/ 0 w 381"/>
                <a:gd name="T57" fmla="*/ 218 h 436"/>
                <a:gd name="T58" fmla="*/ 0 w 381"/>
                <a:gd name="T59" fmla="*/ 173 h 436"/>
                <a:gd name="T60" fmla="*/ 16 w 381"/>
                <a:gd name="T61" fmla="*/ 132 h 436"/>
                <a:gd name="T62" fmla="*/ 31 w 381"/>
                <a:gd name="T63" fmla="*/ 96 h 436"/>
                <a:gd name="T64" fmla="*/ 56 w 381"/>
                <a:gd name="T65" fmla="*/ 66 h 436"/>
                <a:gd name="T66" fmla="*/ 82 w 381"/>
                <a:gd name="T67" fmla="*/ 36 h 436"/>
                <a:gd name="T68" fmla="*/ 117 w 381"/>
                <a:gd name="T69" fmla="*/ 15 h 436"/>
                <a:gd name="T70" fmla="*/ 153 w 381"/>
                <a:gd name="T71" fmla="*/ 5 h 436"/>
                <a:gd name="T72" fmla="*/ 188 w 381"/>
                <a:gd name="T73" fmla="*/ 0 h 436"/>
                <a:gd name="T74" fmla="*/ 188 w 381"/>
                <a:gd name="T75"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1" h="436">
                  <a:moveTo>
                    <a:pt x="188" y="0"/>
                  </a:moveTo>
                  <a:lnTo>
                    <a:pt x="188" y="0"/>
                  </a:lnTo>
                  <a:lnTo>
                    <a:pt x="229" y="5"/>
                  </a:lnTo>
                  <a:lnTo>
                    <a:pt x="264" y="15"/>
                  </a:lnTo>
                  <a:lnTo>
                    <a:pt x="295" y="36"/>
                  </a:lnTo>
                  <a:lnTo>
                    <a:pt x="325" y="66"/>
                  </a:lnTo>
                  <a:lnTo>
                    <a:pt x="351" y="96"/>
                  </a:lnTo>
                  <a:lnTo>
                    <a:pt x="366" y="132"/>
                  </a:lnTo>
                  <a:lnTo>
                    <a:pt x="376" y="173"/>
                  </a:lnTo>
                  <a:lnTo>
                    <a:pt x="381" y="218"/>
                  </a:lnTo>
                  <a:lnTo>
                    <a:pt x="381" y="218"/>
                  </a:lnTo>
                  <a:lnTo>
                    <a:pt x="376" y="259"/>
                  </a:lnTo>
                  <a:lnTo>
                    <a:pt x="366" y="299"/>
                  </a:lnTo>
                  <a:lnTo>
                    <a:pt x="351" y="340"/>
                  </a:lnTo>
                  <a:lnTo>
                    <a:pt x="325" y="370"/>
                  </a:lnTo>
                  <a:lnTo>
                    <a:pt x="295" y="396"/>
                  </a:lnTo>
                  <a:lnTo>
                    <a:pt x="264" y="416"/>
                  </a:lnTo>
                  <a:lnTo>
                    <a:pt x="229" y="431"/>
                  </a:lnTo>
                  <a:lnTo>
                    <a:pt x="188" y="436"/>
                  </a:lnTo>
                  <a:lnTo>
                    <a:pt x="188" y="436"/>
                  </a:lnTo>
                  <a:lnTo>
                    <a:pt x="153" y="431"/>
                  </a:lnTo>
                  <a:lnTo>
                    <a:pt x="117" y="416"/>
                  </a:lnTo>
                  <a:lnTo>
                    <a:pt x="82" y="396"/>
                  </a:lnTo>
                  <a:lnTo>
                    <a:pt x="56" y="370"/>
                  </a:lnTo>
                  <a:lnTo>
                    <a:pt x="31" y="340"/>
                  </a:lnTo>
                  <a:lnTo>
                    <a:pt x="16" y="299"/>
                  </a:lnTo>
                  <a:lnTo>
                    <a:pt x="0" y="259"/>
                  </a:lnTo>
                  <a:lnTo>
                    <a:pt x="0" y="218"/>
                  </a:lnTo>
                  <a:lnTo>
                    <a:pt x="0" y="218"/>
                  </a:lnTo>
                  <a:lnTo>
                    <a:pt x="0" y="173"/>
                  </a:lnTo>
                  <a:lnTo>
                    <a:pt x="16" y="132"/>
                  </a:lnTo>
                  <a:lnTo>
                    <a:pt x="31" y="96"/>
                  </a:lnTo>
                  <a:lnTo>
                    <a:pt x="56" y="66"/>
                  </a:lnTo>
                  <a:lnTo>
                    <a:pt x="82" y="36"/>
                  </a:lnTo>
                  <a:lnTo>
                    <a:pt x="117" y="15"/>
                  </a:lnTo>
                  <a:lnTo>
                    <a:pt x="153" y="5"/>
                  </a:lnTo>
                  <a:lnTo>
                    <a:pt x="188" y="0"/>
                  </a:lnTo>
                  <a:lnTo>
                    <a:pt x="188"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06" name="Freeform 123"/>
            <p:cNvSpPr>
              <a:spLocks/>
            </p:cNvSpPr>
            <p:nvPr/>
          </p:nvSpPr>
          <p:spPr bwMode="auto">
            <a:xfrm>
              <a:off x="4323" y="1497"/>
              <a:ext cx="376" cy="426"/>
            </a:xfrm>
            <a:custGeom>
              <a:avLst/>
              <a:gdLst>
                <a:gd name="T0" fmla="*/ 188 w 376"/>
                <a:gd name="T1" fmla="*/ 0 h 426"/>
                <a:gd name="T2" fmla="*/ 188 w 376"/>
                <a:gd name="T3" fmla="*/ 0 h 426"/>
                <a:gd name="T4" fmla="*/ 229 w 376"/>
                <a:gd name="T5" fmla="*/ 5 h 426"/>
                <a:gd name="T6" fmla="*/ 264 w 376"/>
                <a:gd name="T7" fmla="*/ 15 h 426"/>
                <a:gd name="T8" fmla="*/ 295 w 376"/>
                <a:gd name="T9" fmla="*/ 36 h 426"/>
                <a:gd name="T10" fmla="*/ 320 w 376"/>
                <a:gd name="T11" fmla="*/ 61 h 426"/>
                <a:gd name="T12" fmla="*/ 346 w 376"/>
                <a:gd name="T13" fmla="*/ 91 h 426"/>
                <a:gd name="T14" fmla="*/ 361 w 376"/>
                <a:gd name="T15" fmla="*/ 127 h 426"/>
                <a:gd name="T16" fmla="*/ 371 w 376"/>
                <a:gd name="T17" fmla="*/ 168 h 426"/>
                <a:gd name="T18" fmla="*/ 376 w 376"/>
                <a:gd name="T19" fmla="*/ 213 h 426"/>
                <a:gd name="T20" fmla="*/ 376 w 376"/>
                <a:gd name="T21" fmla="*/ 213 h 426"/>
                <a:gd name="T22" fmla="*/ 371 w 376"/>
                <a:gd name="T23" fmla="*/ 254 h 426"/>
                <a:gd name="T24" fmla="*/ 361 w 376"/>
                <a:gd name="T25" fmla="*/ 294 h 426"/>
                <a:gd name="T26" fmla="*/ 346 w 376"/>
                <a:gd name="T27" fmla="*/ 330 h 426"/>
                <a:gd name="T28" fmla="*/ 320 w 376"/>
                <a:gd name="T29" fmla="*/ 360 h 426"/>
                <a:gd name="T30" fmla="*/ 295 w 376"/>
                <a:gd name="T31" fmla="*/ 386 h 426"/>
                <a:gd name="T32" fmla="*/ 264 w 376"/>
                <a:gd name="T33" fmla="*/ 406 h 426"/>
                <a:gd name="T34" fmla="*/ 229 w 376"/>
                <a:gd name="T35" fmla="*/ 421 h 426"/>
                <a:gd name="T36" fmla="*/ 188 w 376"/>
                <a:gd name="T37" fmla="*/ 426 h 426"/>
                <a:gd name="T38" fmla="*/ 188 w 376"/>
                <a:gd name="T39" fmla="*/ 426 h 426"/>
                <a:gd name="T40" fmla="*/ 153 w 376"/>
                <a:gd name="T41" fmla="*/ 421 h 426"/>
                <a:gd name="T42" fmla="*/ 117 w 376"/>
                <a:gd name="T43" fmla="*/ 406 h 426"/>
                <a:gd name="T44" fmla="*/ 87 w 376"/>
                <a:gd name="T45" fmla="*/ 386 h 426"/>
                <a:gd name="T46" fmla="*/ 56 w 376"/>
                <a:gd name="T47" fmla="*/ 360 h 426"/>
                <a:gd name="T48" fmla="*/ 36 w 376"/>
                <a:gd name="T49" fmla="*/ 330 h 426"/>
                <a:gd name="T50" fmla="*/ 16 w 376"/>
                <a:gd name="T51" fmla="*/ 294 h 426"/>
                <a:gd name="T52" fmla="*/ 5 w 376"/>
                <a:gd name="T53" fmla="*/ 254 h 426"/>
                <a:gd name="T54" fmla="*/ 0 w 376"/>
                <a:gd name="T55" fmla="*/ 213 h 426"/>
                <a:gd name="T56" fmla="*/ 0 w 376"/>
                <a:gd name="T57" fmla="*/ 213 h 426"/>
                <a:gd name="T58" fmla="*/ 5 w 376"/>
                <a:gd name="T59" fmla="*/ 168 h 426"/>
                <a:gd name="T60" fmla="*/ 16 w 376"/>
                <a:gd name="T61" fmla="*/ 127 h 426"/>
                <a:gd name="T62" fmla="*/ 36 w 376"/>
                <a:gd name="T63" fmla="*/ 91 h 426"/>
                <a:gd name="T64" fmla="*/ 56 w 376"/>
                <a:gd name="T65" fmla="*/ 61 h 426"/>
                <a:gd name="T66" fmla="*/ 87 w 376"/>
                <a:gd name="T67" fmla="*/ 36 h 426"/>
                <a:gd name="T68" fmla="*/ 117 w 376"/>
                <a:gd name="T69" fmla="*/ 15 h 426"/>
                <a:gd name="T70" fmla="*/ 153 w 376"/>
                <a:gd name="T71" fmla="*/ 5 h 426"/>
                <a:gd name="T72" fmla="*/ 188 w 376"/>
                <a:gd name="T73" fmla="*/ 0 h 426"/>
                <a:gd name="T74" fmla="*/ 188 w 376"/>
                <a:gd name="T75"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6" h="426">
                  <a:moveTo>
                    <a:pt x="188" y="0"/>
                  </a:moveTo>
                  <a:lnTo>
                    <a:pt x="188" y="0"/>
                  </a:lnTo>
                  <a:lnTo>
                    <a:pt x="229" y="5"/>
                  </a:lnTo>
                  <a:lnTo>
                    <a:pt x="264" y="15"/>
                  </a:lnTo>
                  <a:lnTo>
                    <a:pt x="295" y="36"/>
                  </a:lnTo>
                  <a:lnTo>
                    <a:pt x="320" y="61"/>
                  </a:lnTo>
                  <a:lnTo>
                    <a:pt x="346" y="91"/>
                  </a:lnTo>
                  <a:lnTo>
                    <a:pt x="361" y="127"/>
                  </a:lnTo>
                  <a:lnTo>
                    <a:pt x="371" y="168"/>
                  </a:lnTo>
                  <a:lnTo>
                    <a:pt x="376" y="213"/>
                  </a:lnTo>
                  <a:lnTo>
                    <a:pt x="376" y="213"/>
                  </a:lnTo>
                  <a:lnTo>
                    <a:pt x="371" y="254"/>
                  </a:lnTo>
                  <a:lnTo>
                    <a:pt x="361" y="294"/>
                  </a:lnTo>
                  <a:lnTo>
                    <a:pt x="346" y="330"/>
                  </a:lnTo>
                  <a:lnTo>
                    <a:pt x="320" y="360"/>
                  </a:lnTo>
                  <a:lnTo>
                    <a:pt x="295" y="386"/>
                  </a:lnTo>
                  <a:lnTo>
                    <a:pt x="264" y="406"/>
                  </a:lnTo>
                  <a:lnTo>
                    <a:pt x="229" y="421"/>
                  </a:lnTo>
                  <a:lnTo>
                    <a:pt x="188" y="426"/>
                  </a:lnTo>
                  <a:lnTo>
                    <a:pt x="188" y="426"/>
                  </a:lnTo>
                  <a:lnTo>
                    <a:pt x="153" y="421"/>
                  </a:lnTo>
                  <a:lnTo>
                    <a:pt x="117" y="406"/>
                  </a:lnTo>
                  <a:lnTo>
                    <a:pt x="87" y="386"/>
                  </a:lnTo>
                  <a:lnTo>
                    <a:pt x="56" y="360"/>
                  </a:lnTo>
                  <a:lnTo>
                    <a:pt x="36" y="330"/>
                  </a:lnTo>
                  <a:lnTo>
                    <a:pt x="16" y="294"/>
                  </a:lnTo>
                  <a:lnTo>
                    <a:pt x="5" y="254"/>
                  </a:lnTo>
                  <a:lnTo>
                    <a:pt x="0" y="213"/>
                  </a:lnTo>
                  <a:lnTo>
                    <a:pt x="0" y="213"/>
                  </a:lnTo>
                  <a:lnTo>
                    <a:pt x="5" y="168"/>
                  </a:lnTo>
                  <a:lnTo>
                    <a:pt x="16" y="127"/>
                  </a:lnTo>
                  <a:lnTo>
                    <a:pt x="36" y="91"/>
                  </a:lnTo>
                  <a:lnTo>
                    <a:pt x="56" y="61"/>
                  </a:lnTo>
                  <a:lnTo>
                    <a:pt x="87" y="36"/>
                  </a:lnTo>
                  <a:lnTo>
                    <a:pt x="117" y="15"/>
                  </a:lnTo>
                  <a:lnTo>
                    <a:pt x="153" y="5"/>
                  </a:lnTo>
                  <a:lnTo>
                    <a:pt x="188" y="0"/>
                  </a:lnTo>
                  <a:lnTo>
                    <a:pt x="188"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07" name="Freeform 124"/>
            <p:cNvSpPr>
              <a:spLocks/>
            </p:cNvSpPr>
            <p:nvPr/>
          </p:nvSpPr>
          <p:spPr bwMode="auto">
            <a:xfrm>
              <a:off x="4328" y="1502"/>
              <a:ext cx="366" cy="416"/>
            </a:xfrm>
            <a:custGeom>
              <a:avLst/>
              <a:gdLst>
                <a:gd name="T0" fmla="*/ 183 w 366"/>
                <a:gd name="T1" fmla="*/ 0 h 416"/>
                <a:gd name="T2" fmla="*/ 183 w 366"/>
                <a:gd name="T3" fmla="*/ 0 h 416"/>
                <a:gd name="T4" fmla="*/ 219 w 366"/>
                <a:gd name="T5" fmla="*/ 0 h 416"/>
                <a:gd name="T6" fmla="*/ 254 w 366"/>
                <a:gd name="T7" fmla="*/ 15 h 416"/>
                <a:gd name="T8" fmla="*/ 285 w 366"/>
                <a:gd name="T9" fmla="*/ 36 h 416"/>
                <a:gd name="T10" fmla="*/ 315 w 366"/>
                <a:gd name="T11" fmla="*/ 61 h 416"/>
                <a:gd name="T12" fmla="*/ 335 w 366"/>
                <a:gd name="T13" fmla="*/ 92 h 416"/>
                <a:gd name="T14" fmla="*/ 351 w 366"/>
                <a:gd name="T15" fmla="*/ 127 h 416"/>
                <a:gd name="T16" fmla="*/ 366 w 366"/>
                <a:gd name="T17" fmla="*/ 163 h 416"/>
                <a:gd name="T18" fmla="*/ 366 w 366"/>
                <a:gd name="T19" fmla="*/ 208 h 416"/>
                <a:gd name="T20" fmla="*/ 366 w 366"/>
                <a:gd name="T21" fmla="*/ 208 h 416"/>
                <a:gd name="T22" fmla="*/ 366 w 366"/>
                <a:gd name="T23" fmla="*/ 249 h 416"/>
                <a:gd name="T24" fmla="*/ 351 w 366"/>
                <a:gd name="T25" fmla="*/ 284 h 416"/>
                <a:gd name="T26" fmla="*/ 335 w 366"/>
                <a:gd name="T27" fmla="*/ 320 h 416"/>
                <a:gd name="T28" fmla="*/ 315 w 366"/>
                <a:gd name="T29" fmla="*/ 355 h 416"/>
                <a:gd name="T30" fmla="*/ 285 w 366"/>
                <a:gd name="T31" fmla="*/ 381 h 416"/>
                <a:gd name="T32" fmla="*/ 254 w 366"/>
                <a:gd name="T33" fmla="*/ 396 h 416"/>
                <a:gd name="T34" fmla="*/ 219 w 366"/>
                <a:gd name="T35" fmla="*/ 411 h 416"/>
                <a:gd name="T36" fmla="*/ 183 w 366"/>
                <a:gd name="T37" fmla="*/ 416 h 416"/>
                <a:gd name="T38" fmla="*/ 183 w 366"/>
                <a:gd name="T39" fmla="*/ 416 h 416"/>
                <a:gd name="T40" fmla="*/ 148 w 366"/>
                <a:gd name="T41" fmla="*/ 411 h 416"/>
                <a:gd name="T42" fmla="*/ 112 w 366"/>
                <a:gd name="T43" fmla="*/ 396 h 416"/>
                <a:gd name="T44" fmla="*/ 82 w 366"/>
                <a:gd name="T45" fmla="*/ 381 h 416"/>
                <a:gd name="T46" fmla="*/ 56 w 366"/>
                <a:gd name="T47" fmla="*/ 355 h 416"/>
                <a:gd name="T48" fmla="*/ 31 w 366"/>
                <a:gd name="T49" fmla="*/ 320 h 416"/>
                <a:gd name="T50" fmla="*/ 16 w 366"/>
                <a:gd name="T51" fmla="*/ 284 h 416"/>
                <a:gd name="T52" fmla="*/ 6 w 366"/>
                <a:gd name="T53" fmla="*/ 249 h 416"/>
                <a:gd name="T54" fmla="*/ 0 w 366"/>
                <a:gd name="T55" fmla="*/ 208 h 416"/>
                <a:gd name="T56" fmla="*/ 0 w 366"/>
                <a:gd name="T57" fmla="*/ 208 h 416"/>
                <a:gd name="T58" fmla="*/ 6 w 366"/>
                <a:gd name="T59" fmla="*/ 163 h 416"/>
                <a:gd name="T60" fmla="*/ 16 w 366"/>
                <a:gd name="T61" fmla="*/ 127 h 416"/>
                <a:gd name="T62" fmla="*/ 31 w 366"/>
                <a:gd name="T63" fmla="*/ 92 h 416"/>
                <a:gd name="T64" fmla="*/ 56 w 366"/>
                <a:gd name="T65" fmla="*/ 61 h 416"/>
                <a:gd name="T66" fmla="*/ 82 w 366"/>
                <a:gd name="T67" fmla="*/ 36 h 416"/>
                <a:gd name="T68" fmla="*/ 112 w 366"/>
                <a:gd name="T69" fmla="*/ 15 h 416"/>
                <a:gd name="T70" fmla="*/ 148 w 366"/>
                <a:gd name="T71" fmla="*/ 0 h 416"/>
                <a:gd name="T72" fmla="*/ 183 w 366"/>
                <a:gd name="T73" fmla="*/ 0 h 416"/>
                <a:gd name="T74" fmla="*/ 183 w 366"/>
                <a:gd name="T75"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16">
                  <a:moveTo>
                    <a:pt x="183" y="0"/>
                  </a:moveTo>
                  <a:lnTo>
                    <a:pt x="183" y="0"/>
                  </a:lnTo>
                  <a:lnTo>
                    <a:pt x="219" y="0"/>
                  </a:lnTo>
                  <a:lnTo>
                    <a:pt x="254" y="15"/>
                  </a:lnTo>
                  <a:lnTo>
                    <a:pt x="285" y="36"/>
                  </a:lnTo>
                  <a:lnTo>
                    <a:pt x="315" y="61"/>
                  </a:lnTo>
                  <a:lnTo>
                    <a:pt x="335" y="92"/>
                  </a:lnTo>
                  <a:lnTo>
                    <a:pt x="351" y="127"/>
                  </a:lnTo>
                  <a:lnTo>
                    <a:pt x="366" y="163"/>
                  </a:lnTo>
                  <a:lnTo>
                    <a:pt x="366" y="208"/>
                  </a:lnTo>
                  <a:lnTo>
                    <a:pt x="366" y="208"/>
                  </a:lnTo>
                  <a:lnTo>
                    <a:pt x="366" y="249"/>
                  </a:lnTo>
                  <a:lnTo>
                    <a:pt x="351" y="284"/>
                  </a:lnTo>
                  <a:lnTo>
                    <a:pt x="335" y="320"/>
                  </a:lnTo>
                  <a:lnTo>
                    <a:pt x="315" y="355"/>
                  </a:lnTo>
                  <a:lnTo>
                    <a:pt x="285" y="381"/>
                  </a:lnTo>
                  <a:lnTo>
                    <a:pt x="254" y="396"/>
                  </a:lnTo>
                  <a:lnTo>
                    <a:pt x="219" y="411"/>
                  </a:lnTo>
                  <a:lnTo>
                    <a:pt x="183" y="416"/>
                  </a:lnTo>
                  <a:lnTo>
                    <a:pt x="183" y="416"/>
                  </a:lnTo>
                  <a:lnTo>
                    <a:pt x="148" y="411"/>
                  </a:lnTo>
                  <a:lnTo>
                    <a:pt x="112" y="396"/>
                  </a:lnTo>
                  <a:lnTo>
                    <a:pt x="82" y="381"/>
                  </a:lnTo>
                  <a:lnTo>
                    <a:pt x="56" y="355"/>
                  </a:lnTo>
                  <a:lnTo>
                    <a:pt x="31" y="320"/>
                  </a:lnTo>
                  <a:lnTo>
                    <a:pt x="16" y="284"/>
                  </a:lnTo>
                  <a:lnTo>
                    <a:pt x="6" y="249"/>
                  </a:lnTo>
                  <a:lnTo>
                    <a:pt x="0" y="208"/>
                  </a:lnTo>
                  <a:lnTo>
                    <a:pt x="0" y="208"/>
                  </a:lnTo>
                  <a:lnTo>
                    <a:pt x="6" y="163"/>
                  </a:lnTo>
                  <a:lnTo>
                    <a:pt x="16" y="127"/>
                  </a:lnTo>
                  <a:lnTo>
                    <a:pt x="31" y="92"/>
                  </a:lnTo>
                  <a:lnTo>
                    <a:pt x="56" y="61"/>
                  </a:lnTo>
                  <a:lnTo>
                    <a:pt x="82" y="36"/>
                  </a:lnTo>
                  <a:lnTo>
                    <a:pt x="112" y="15"/>
                  </a:lnTo>
                  <a:lnTo>
                    <a:pt x="148" y="0"/>
                  </a:lnTo>
                  <a:lnTo>
                    <a:pt x="183" y="0"/>
                  </a:lnTo>
                  <a:lnTo>
                    <a:pt x="183"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08" name="Freeform 125"/>
            <p:cNvSpPr>
              <a:spLocks/>
            </p:cNvSpPr>
            <p:nvPr/>
          </p:nvSpPr>
          <p:spPr bwMode="auto">
            <a:xfrm>
              <a:off x="4334" y="1502"/>
              <a:ext cx="355" cy="406"/>
            </a:xfrm>
            <a:custGeom>
              <a:avLst/>
              <a:gdLst>
                <a:gd name="T0" fmla="*/ 177 w 355"/>
                <a:gd name="T1" fmla="*/ 0 h 406"/>
                <a:gd name="T2" fmla="*/ 177 w 355"/>
                <a:gd name="T3" fmla="*/ 0 h 406"/>
                <a:gd name="T4" fmla="*/ 213 w 355"/>
                <a:gd name="T5" fmla="*/ 5 h 406"/>
                <a:gd name="T6" fmla="*/ 248 w 355"/>
                <a:gd name="T7" fmla="*/ 15 h 406"/>
                <a:gd name="T8" fmla="*/ 279 w 355"/>
                <a:gd name="T9" fmla="*/ 36 h 406"/>
                <a:gd name="T10" fmla="*/ 304 w 355"/>
                <a:gd name="T11" fmla="*/ 61 h 406"/>
                <a:gd name="T12" fmla="*/ 324 w 355"/>
                <a:gd name="T13" fmla="*/ 92 h 406"/>
                <a:gd name="T14" fmla="*/ 345 w 355"/>
                <a:gd name="T15" fmla="*/ 127 h 406"/>
                <a:gd name="T16" fmla="*/ 355 w 355"/>
                <a:gd name="T17" fmla="*/ 163 h 406"/>
                <a:gd name="T18" fmla="*/ 355 w 355"/>
                <a:gd name="T19" fmla="*/ 203 h 406"/>
                <a:gd name="T20" fmla="*/ 355 w 355"/>
                <a:gd name="T21" fmla="*/ 203 h 406"/>
                <a:gd name="T22" fmla="*/ 355 w 355"/>
                <a:gd name="T23" fmla="*/ 244 h 406"/>
                <a:gd name="T24" fmla="*/ 345 w 355"/>
                <a:gd name="T25" fmla="*/ 284 h 406"/>
                <a:gd name="T26" fmla="*/ 324 w 355"/>
                <a:gd name="T27" fmla="*/ 320 h 406"/>
                <a:gd name="T28" fmla="*/ 304 w 355"/>
                <a:gd name="T29" fmla="*/ 350 h 406"/>
                <a:gd name="T30" fmla="*/ 279 w 355"/>
                <a:gd name="T31" fmla="*/ 376 h 406"/>
                <a:gd name="T32" fmla="*/ 248 w 355"/>
                <a:gd name="T33" fmla="*/ 391 h 406"/>
                <a:gd name="T34" fmla="*/ 213 w 355"/>
                <a:gd name="T35" fmla="*/ 406 h 406"/>
                <a:gd name="T36" fmla="*/ 177 w 355"/>
                <a:gd name="T37" fmla="*/ 406 h 406"/>
                <a:gd name="T38" fmla="*/ 177 w 355"/>
                <a:gd name="T39" fmla="*/ 406 h 406"/>
                <a:gd name="T40" fmla="*/ 142 w 355"/>
                <a:gd name="T41" fmla="*/ 406 h 406"/>
                <a:gd name="T42" fmla="*/ 106 w 355"/>
                <a:gd name="T43" fmla="*/ 391 h 406"/>
                <a:gd name="T44" fmla="*/ 76 w 355"/>
                <a:gd name="T45" fmla="*/ 376 h 406"/>
                <a:gd name="T46" fmla="*/ 50 w 355"/>
                <a:gd name="T47" fmla="*/ 350 h 406"/>
                <a:gd name="T48" fmla="*/ 30 w 355"/>
                <a:gd name="T49" fmla="*/ 320 h 406"/>
                <a:gd name="T50" fmla="*/ 10 w 355"/>
                <a:gd name="T51" fmla="*/ 284 h 406"/>
                <a:gd name="T52" fmla="*/ 0 w 355"/>
                <a:gd name="T53" fmla="*/ 244 h 406"/>
                <a:gd name="T54" fmla="*/ 0 w 355"/>
                <a:gd name="T55" fmla="*/ 203 h 406"/>
                <a:gd name="T56" fmla="*/ 0 w 355"/>
                <a:gd name="T57" fmla="*/ 203 h 406"/>
                <a:gd name="T58" fmla="*/ 0 w 355"/>
                <a:gd name="T59" fmla="*/ 163 h 406"/>
                <a:gd name="T60" fmla="*/ 10 w 355"/>
                <a:gd name="T61" fmla="*/ 127 h 406"/>
                <a:gd name="T62" fmla="*/ 30 w 355"/>
                <a:gd name="T63" fmla="*/ 92 h 406"/>
                <a:gd name="T64" fmla="*/ 50 w 355"/>
                <a:gd name="T65" fmla="*/ 61 h 406"/>
                <a:gd name="T66" fmla="*/ 76 w 355"/>
                <a:gd name="T67" fmla="*/ 36 h 406"/>
                <a:gd name="T68" fmla="*/ 106 w 355"/>
                <a:gd name="T69" fmla="*/ 15 h 406"/>
                <a:gd name="T70" fmla="*/ 142 w 355"/>
                <a:gd name="T71" fmla="*/ 5 h 406"/>
                <a:gd name="T72" fmla="*/ 177 w 355"/>
                <a:gd name="T73" fmla="*/ 0 h 406"/>
                <a:gd name="T74" fmla="*/ 177 w 355"/>
                <a:gd name="T75"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5" h="406">
                  <a:moveTo>
                    <a:pt x="177" y="0"/>
                  </a:moveTo>
                  <a:lnTo>
                    <a:pt x="177" y="0"/>
                  </a:lnTo>
                  <a:lnTo>
                    <a:pt x="213" y="5"/>
                  </a:lnTo>
                  <a:lnTo>
                    <a:pt x="248" y="15"/>
                  </a:lnTo>
                  <a:lnTo>
                    <a:pt x="279" y="36"/>
                  </a:lnTo>
                  <a:lnTo>
                    <a:pt x="304" y="61"/>
                  </a:lnTo>
                  <a:lnTo>
                    <a:pt x="324" y="92"/>
                  </a:lnTo>
                  <a:lnTo>
                    <a:pt x="345" y="127"/>
                  </a:lnTo>
                  <a:lnTo>
                    <a:pt x="355" y="163"/>
                  </a:lnTo>
                  <a:lnTo>
                    <a:pt x="355" y="203"/>
                  </a:lnTo>
                  <a:lnTo>
                    <a:pt x="355" y="203"/>
                  </a:lnTo>
                  <a:lnTo>
                    <a:pt x="355" y="244"/>
                  </a:lnTo>
                  <a:lnTo>
                    <a:pt x="345" y="284"/>
                  </a:lnTo>
                  <a:lnTo>
                    <a:pt x="324" y="320"/>
                  </a:lnTo>
                  <a:lnTo>
                    <a:pt x="304" y="350"/>
                  </a:lnTo>
                  <a:lnTo>
                    <a:pt x="279" y="376"/>
                  </a:lnTo>
                  <a:lnTo>
                    <a:pt x="248" y="391"/>
                  </a:lnTo>
                  <a:lnTo>
                    <a:pt x="213" y="406"/>
                  </a:lnTo>
                  <a:lnTo>
                    <a:pt x="177" y="406"/>
                  </a:lnTo>
                  <a:lnTo>
                    <a:pt x="177" y="406"/>
                  </a:lnTo>
                  <a:lnTo>
                    <a:pt x="142" y="406"/>
                  </a:lnTo>
                  <a:lnTo>
                    <a:pt x="106" y="391"/>
                  </a:lnTo>
                  <a:lnTo>
                    <a:pt x="76" y="376"/>
                  </a:lnTo>
                  <a:lnTo>
                    <a:pt x="50" y="350"/>
                  </a:lnTo>
                  <a:lnTo>
                    <a:pt x="30" y="320"/>
                  </a:lnTo>
                  <a:lnTo>
                    <a:pt x="10" y="284"/>
                  </a:lnTo>
                  <a:lnTo>
                    <a:pt x="0" y="244"/>
                  </a:lnTo>
                  <a:lnTo>
                    <a:pt x="0" y="203"/>
                  </a:lnTo>
                  <a:lnTo>
                    <a:pt x="0" y="203"/>
                  </a:lnTo>
                  <a:lnTo>
                    <a:pt x="0" y="163"/>
                  </a:lnTo>
                  <a:lnTo>
                    <a:pt x="10" y="127"/>
                  </a:lnTo>
                  <a:lnTo>
                    <a:pt x="30" y="92"/>
                  </a:lnTo>
                  <a:lnTo>
                    <a:pt x="50" y="61"/>
                  </a:lnTo>
                  <a:lnTo>
                    <a:pt x="76" y="36"/>
                  </a:lnTo>
                  <a:lnTo>
                    <a:pt x="106" y="15"/>
                  </a:lnTo>
                  <a:lnTo>
                    <a:pt x="142" y="5"/>
                  </a:lnTo>
                  <a:lnTo>
                    <a:pt x="177" y="0"/>
                  </a:lnTo>
                  <a:lnTo>
                    <a:pt x="177"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09" name="Freeform 126"/>
            <p:cNvSpPr>
              <a:spLocks/>
            </p:cNvSpPr>
            <p:nvPr/>
          </p:nvSpPr>
          <p:spPr bwMode="auto">
            <a:xfrm>
              <a:off x="4334" y="1507"/>
              <a:ext cx="355" cy="396"/>
            </a:xfrm>
            <a:custGeom>
              <a:avLst/>
              <a:gdLst>
                <a:gd name="T0" fmla="*/ 177 w 355"/>
                <a:gd name="T1" fmla="*/ 0 h 396"/>
                <a:gd name="T2" fmla="*/ 177 w 355"/>
                <a:gd name="T3" fmla="*/ 0 h 396"/>
                <a:gd name="T4" fmla="*/ 213 w 355"/>
                <a:gd name="T5" fmla="*/ 5 h 396"/>
                <a:gd name="T6" fmla="*/ 243 w 355"/>
                <a:gd name="T7" fmla="*/ 15 h 396"/>
                <a:gd name="T8" fmla="*/ 274 w 355"/>
                <a:gd name="T9" fmla="*/ 36 h 396"/>
                <a:gd name="T10" fmla="*/ 299 w 355"/>
                <a:gd name="T11" fmla="*/ 56 h 396"/>
                <a:gd name="T12" fmla="*/ 324 w 355"/>
                <a:gd name="T13" fmla="*/ 87 h 396"/>
                <a:gd name="T14" fmla="*/ 340 w 355"/>
                <a:gd name="T15" fmla="*/ 122 h 396"/>
                <a:gd name="T16" fmla="*/ 350 w 355"/>
                <a:gd name="T17" fmla="*/ 158 h 396"/>
                <a:gd name="T18" fmla="*/ 355 w 355"/>
                <a:gd name="T19" fmla="*/ 198 h 396"/>
                <a:gd name="T20" fmla="*/ 355 w 355"/>
                <a:gd name="T21" fmla="*/ 198 h 396"/>
                <a:gd name="T22" fmla="*/ 350 w 355"/>
                <a:gd name="T23" fmla="*/ 239 h 396"/>
                <a:gd name="T24" fmla="*/ 340 w 355"/>
                <a:gd name="T25" fmla="*/ 274 h 396"/>
                <a:gd name="T26" fmla="*/ 324 w 355"/>
                <a:gd name="T27" fmla="*/ 310 h 396"/>
                <a:gd name="T28" fmla="*/ 299 w 355"/>
                <a:gd name="T29" fmla="*/ 340 h 396"/>
                <a:gd name="T30" fmla="*/ 274 w 355"/>
                <a:gd name="T31" fmla="*/ 366 h 396"/>
                <a:gd name="T32" fmla="*/ 243 w 355"/>
                <a:gd name="T33" fmla="*/ 381 h 396"/>
                <a:gd name="T34" fmla="*/ 213 w 355"/>
                <a:gd name="T35" fmla="*/ 396 h 396"/>
                <a:gd name="T36" fmla="*/ 177 w 355"/>
                <a:gd name="T37" fmla="*/ 396 h 396"/>
                <a:gd name="T38" fmla="*/ 177 w 355"/>
                <a:gd name="T39" fmla="*/ 396 h 396"/>
                <a:gd name="T40" fmla="*/ 142 w 355"/>
                <a:gd name="T41" fmla="*/ 396 h 396"/>
                <a:gd name="T42" fmla="*/ 106 w 355"/>
                <a:gd name="T43" fmla="*/ 381 h 396"/>
                <a:gd name="T44" fmla="*/ 81 w 355"/>
                <a:gd name="T45" fmla="*/ 366 h 396"/>
                <a:gd name="T46" fmla="*/ 50 w 355"/>
                <a:gd name="T47" fmla="*/ 340 h 396"/>
                <a:gd name="T48" fmla="*/ 30 w 355"/>
                <a:gd name="T49" fmla="*/ 310 h 396"/>
                <a:gd name="T50" fmla="*/ 15 w 355"/>
                <a:gd name="T51" fmla="*/ 274 h 396"/>
                <a:gd name="T52" fmla="*/ 5 w 355"/>
                <a:gd name="T53" fmla="*/ 239 h 396"/>
                <a:gd name="T54" fmla="*/ 0 w 355"/>
                <a:gd name="T55" fmla="*/ 198 h 396"/>
                <a:gd name="T56" fmla="*/ 0 w 355"/>
                <a:gd name="T57" fmla="*/ 198 h 396"/>
                <a:gd name="T58" fmla="*/ 5 w 355"/>
                <a:gd name="T59" fmla="*/ 158 h 396"/>
                <a:gd name="T60" fmla="*/ 15 w 355"/>
                <a:gd name="T61" fmla="*/ 122 h 396"/>
                <a:gd name="T62" fmla="*/ 30 w 355"/>
                <a:gd name="T63" fmla="*/ 87 h 396"/>
                <a:gd name="T64" fmla="*/ 50 w 355"/>
                <a:gd name="T65" fmla="*/ 56 h 396"/>
                <a:gd name="T66" fmla="*/ 81 w 355"/>
                <a:gd name="T67" fmla="*/ 36 h 396"/>
                <a:gd name="T68" fmla="*/ 106 w 355"/>
                <a:gd name="T69" fmla="*/ 15 h 396"/>
                <a:gd name="T70" fmla="*/ 142 w 355"/>
                <a:gd name="T71" fmla="*/ 5 h 396"/>
                <a:gd name="T72" fmla="*/ 177 w 355"/>
                <a:gd name="T73" fmla="*/ 0 h 396"/>
                <a:gd name="T74" fmla="*/ 177 w 355"/>
                <a:gd name="T75"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5" h="396">
                  <a:moveTo>
                    <a:pt x="177" y="0"/>
                  </a:moveTo>
                  <a:lnTo>
                    <a:pt x="177" y="0"/>
                  </a:lnTo>
                  <a:lnTo>
                    <a:pt x="213" y="5"/>
                  </a:lnTo>
                  <a:lnTo>
                    <a:pt x="243" y="15"/>
                  </a:lnTo>
                  <a:lnTo>
                    <a:pt x="274" y="36"/>
                  </a:lnTo>
                  <a:lnTo>
                    <a:pt x="299" y="56"/>
                  </a:lnTo>
                  <a:lnTo>
                    <a:pt x="324" y="87"/>
                  </a:lnTo>
                  <a:lnTo>
                    <a:pt x="340" y="122"/>
                  </a:lnTo>
                  <a:lnTo>
                    <a:pt x="350" y="158"/>
                  </a:lnTo>
                  <a:lnTo>
                    <a:pt x="355" y="198"/>
                  </a:lnTo>
                  <a:lnTo>
                    <a:pt x="355" y="198"/>
                  </a:lnTo>
                  <a:lnTo>
                    <a:pt x="350" y="239"/>
                  </a:lnTo>
                  <a:lnTo>
                    <a:pt x="340" y="274"/>
                  </a:lnTo>
                  <a:lnTo>
                    <a:pt x="324" y="310"/>
                  </a:lnTo>
                  <a:lnTo>
                    <a:pt x="299" y="340"/>
                  </a:lnTo>
                  <a:lnTo>
                    <a:pt x="274" y="366"/>
                  </a:lnTo>
                  <a:lnTo>
                    <a:pt x="243" y="381"/>
                  </a:lnTo>
                  <a:lnTo>
                    <a:pt x="213" y="396"/>
                  </a:lnTo>
                  <a:lnTo>
                    <a:pt x="177" y="396"/>
                  </a:lnTo>
                  <a:lnTo>
                    <a:pt x="177" y="396"/>
                  </a:lnTo>
                  <a:lnTo>
                    <a:pt x="142" y="396"/>
                  </a:lnTo>
                  <a:lnTo>
                    <a:pt x="106" y="381"/>
                  </a:lnTo>
                  <a:lnTo>
                    <a:pt x="81" y="366"/>
                  </a:lnTo>
                  <a:lnTo>
                    <a:pt x="50" y="340"/>
                  </a:lnTo>
                  <a:lnTo>
                    <a:pt x="30" y="310"/>
                  </a:lnTo>
                  <a:lnTo>
                    <a:pt x="15" y="274"/>
                  </a:lnTo>
                  <a:lnTo>
                    <a:pt x="5" y="239"/>
                  </a:lnTo>
                  <a:lnTo>
                    <a:pt x="0" y="198"/>
                  </a:lnTo>
                  <a:lnTo>
                    <a:pt x="0" y="198"/>
                  </a:lnTo>
                  <a:lnTo>
                    <a:pt x="5" y="158"/>
                  </a:lnTo>
                  <a:lnTo>
                    <a:pt x="15" y="122"/>
                  </a:lnTo>
                  <a:lnTo>
                    <a:pt x="30" y="87"/>
                  </a:lnTo>
                  <a:lnTo>
                    <a:pt x="50" y="56"/>
                  </a:lnTo>
                  <a:lnTo>
                    <a:pt x="81" y="36"/>
                  </a:lnTo>
                  <a:lnTo>
                    <a:pt x="106" y="15"/>
                  </a:lnTo>
                  <a:lnTo>
                    <a:pt x="142" y="5"/>
                  </a:lnTo>
                  <a:lnTo>
                    <a:pt x="177" y="0"/>
                  </a:lnTo>
                  <a:lnTo>
                    <a:pt x="177"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10" name="Freeform 127"/>
            <p:cNvSpPr>
              <a:spLocks/>
            </p:cNvSpPr>
            <p:nvPr/>
          </p:nvSpPr>
          <p:spPr bwMode="auto">
            <a:xfrm>
              <a:off x="4339" y="1512"/>
              <a:ext cx="345" cy="386"/>
            </a:xfrm>
            <a:custGeom>
              <a:avLst/>
              <a:gdLst>
                <a:gd name="T0" fmla="*/ 172 w 345"/>
                <a:gd name="T1" fmla="*/ 0 h 386"/>
                <a:gd name="T2" fmla="*/ 172 w 345"/>
                <a:gd name="T3" fmla="*/ 0 h 386"/>
                <a:gd name="T4" fmla="*/ 208 w 345"/>
                <a:gd name="T5" fmla="*/ 0 h 386"/>
                <a:gd name="T6" fmla="*/ 238 w 345"/>
                <a:gd name="T7" fmla="*/ 16 h 386"/>
                <a:gd name="T8" fmla="*/ 269 w 345"/>
                <a:gd name="T9" fmla="*/ 31 h 386"/>
                <a:gd name="T10" fmla="*/ 294 w 345"/>
                <a:gd name="T11" fmla="*/ 56 h 386"/>
                <a:gd name="T12" fmla="*/ 314 w 345"/>
                <a:gd name="T13" fmla="*/ 87 h 386"/>
                <a:gd name="T14" fmla="*/ 330 w 345"/>
                <a:gd name="T15" fmla="*/ 117 h 386"/>
                <a:gd name="T16" fmla="*/ 340 w 345"/>
                <a:gd name="T17" fmla="*/ 153 h 386"/>
                <a:gd name="T18" fmla="*/ 345 w 345"/>
                <a:gd name="T19" fmla="*/ 193 h 386"/>
                <a:gd name="T20" fmla="*/ 345 w 345"/>
                <a:gd name="T21" fmla="*/ 193 h 386"/>
                <a:gd name="T22" fmla="*/ 340 w 345"/>
                <a:gd name="T23" fmla="*/ 234 h 386"/>
                <a:gd name="T24" fmla="*/ 330 w 345"/>
                <a:gd name="T25" fmla="*/ 269 h 386"/>
                <a:gd name="T26" fmla="*/ 314 w 345"/>
                <a:gd name="T27" fmla="*/ 300 h 386"/>
                <a:gd name="T28" fmla="*/ 294 w 345"/>
                <a:gd name="T29" fmla="*/ 330 h 386"/>
                <a:gd name="T30" fmla="*/ 269 w 345"/>
                <a:gd name="T31" fmla="*/ 356 h 386"/>
                <a:gd name="T32" fmla="*/ 238 w 345"/>
                <a:gd name="T33" fmla="*/ 371 h 386"/>
                <a:gd name="T34" fmla="*/ 208 w 345"/>
                <a:gd name="T35" fmla="*/ 386 h 386"/>
                <a:gd name="T36" fmla="*/ 172 w 345"/>
                <a:gd name="T37" fmla="*/ 386 h 386"/>
                <a:gd name="T38" fmla="*/ 172 w 345"/>
                <a:gd name="T39" fmla="*/ 386 h 386"/>
                <a:gd name="T40" fmla="*/ 137 w 345"/>
                <a:gd name="T41" fmla="*/ 386 h 386"/>
                <a:gd name="T42" fmla="*/ 106 w 345"/>
                <a:gd name="T43" fmla="*/ 371 h 386"/>
                <a:gd name="T44" fmla="*/ 76 w 345"/>
                <a:gd name="T45" fmla="*/ 356 h 386"/>
                <a:gd name="T46" fmla="*/ 50 w 345"/>
                <a:gd name="T47" fmla="*/ 330 h 386"/>
                <a:gd name="T48" fmla="*/ 30 w 345"/>
                <a:gd name="T49" fmla="*/ 300 h 386"/>
                <a:gd name="T50" fmla="*/ 15 w 345"/>
                <a:gd name="T51" fmla="*/ 269 h 386"/>
                <a:gd name="T52" fmla="*/ 5 w 345"/>
                <a:gd name="T53" fmla="*/ 234 h 386"/>
                <a:gd name="T54" fmla="*/ 0 w 345"/>
                <a:gd name="T55" fmla="*/ 193 h 386"/>
                <a:gd name="T56" fmla="*/ 0 w 345"/>
                <a:gd name="T57" fmla="*/ 193 h 386"/>
                <a:gd name="T58" fmla="*/ 5 w 345"/>
                <a:gd name="T59" fmla="*/ 153 h 386"/>
                <a:gd name="T60" fmla="*/ 15 w 345"/>
                <a:gd name="T61" fmla="*/ 117 h 386"/>
                <a:gd name="T62" fmla="*/ 30 w 345"/>
                <a:gd name="T63" fmla="*/ 87 h 386"/>
                <a:gd name="T64" fmla="*/ 50 w 345"/>
                <a:gd name="T65" fmla="*/ 56 h 386"/>
                <a:gd name="T66" fmla="*/ 76 w 345"/>
                <a:gd name="T67" fmla="*/ 31 h 386"/>
                <a:gd name="T68" fmla="*/ 106 w 345"/>
                <a:gd name="T69" fmla="*/ 16 h 386"/>
                <a:gd name="T70" fmla="*/ 137 w 345"/>
                <a:gd name="T71" fmla="*/ 0 h 386"/>
                <a:gd name="T72" fmla="*/ 172 w 345"/>
                <a:gd name="T73" fmla="*/ 0 h 386"/>
                <a:gd name="T74" fmla="*/ 172 w 345"/>
                <a:gd name="T7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386">
                  <a:moveTo>
                    <a:pt x="172" y="0"/>
                  </a:moveTo>
                  <a:lnTo>
                    <a:pt x="172" y="0"/>
                  </a:lnTo>
                  <a:lnTo>
                    <a:pt x="208" y="0"/>
                  </a:lnTo>
                  <a:lnTo>
                    <a:pt x="238" y="16"/>
                  </a:lnTo>
                  <a:lnTo>
                    <a:pt x="269" y="31"/>
                  </a:lnTo>
                  <a:lnTo>
                    <a:pt x="294" y="56"/>
                  </a:lnTo>
                  <a:lnTo>
                    <a:pt x="314" y="87"/>
                  </a:lnTo>
                  <a:lnTo>
                    <a:pt x="330" y="117"/>
                  </a:lnTo>
                  <a:lnTo>
                    <a:pt x="340" y="153"/>
                  </a:lnTo>
                  <a:lnTo>
                    <a:pt x="345" y="193"/>
                  </a:lnTo>
                  <a:lnTo>
                    <a:pt x="345" y="193"/>
                  </a:lnTo>
                  <a:lnTo>
                    <a:pt x="340" y="234"/>
                  </a:lnTo>
                  <a:lnTo>
                    <a:pt x="330" y="269"/>
                  </a:lnTo>
                  <a:lnTo>
                    <a:pt x="314" y="300"/>
                  </a:lnTo>
                  <a:lnTo>
                    <a:pt x="294" y="330"/>
                  </a:lnTo>
                  <a:lnTo>
                    <a:pt x="269" y="356"/>
                  </a:lnTo>
                  <a:lnTo>
                    <a:pt x="238" y="371"/>
                  </a:lnTo>
                  <a:lnTo>
                    <a:pt x="208" y="386"/>
                  </a:lnTo>
                  <a:lnTo>
                    <a:pt x="172" y="386"/>
                  </a:lnTo>
                  <a:lnTo>
                    <a:pt x="172" y="386"/>
                  </a:lnTo>
                  <a:lnTo>
                    <a:pt x="137" y="386"/>
                  </a:lnTo>
                  <a:lnTo>
                    <a:pt x="106" y="371"/>
                  </a:lnTo>
                  <a:lnTo>
                    <a:pt x="76" y="356"/>
                  </a:lnTo>
                  <a:lnTo>
                    <a:pt x="50" y="330"/>
                  </a:lnTo>
                  <a:lnTo>
                    <a:pt x="30" y="300"/>
                  </a:lnTo>
                  <a:lnTo>
                    <a:pt x="15" y="269"/>
                  </a:lnTo>
                  <a:lnTo>
                    <a:pt x="5" y="234"/>
                  </a:lnTo>
                  <a:lnTo>
                    <a:pt x="0" y="193"/>
                  </a:lnTo>
                  <a:lnTo>
                    <a:pt x="0" y="193"/>
                  </a:lnTo>
                  <a:lnTo>
                    <a:pt x="5" y="153"/>
                  </a:lnTo>
                  <a:lnTo>
                    <a:pt x="15" y="117"/>
                  </a:lnTo>
                  <a:lnTo>
                    <a:pt x="30" y="87"/>
                  </a:lnTo>
                  <a:lnTo>
                    <a:pt x="50" y="56"/>
                  </a:lnTo>
                  <a:lnTo>
                    <a:pt x="76" y="31"/>
                  </a:lnTo>
                  <a:lnTo>
                    <a:pt x="106" y="16"/>
                  </a:lnTo>
                  <a:lnTo>
                    <a:pt x="137" y="0"/>
                  </a:lnTo>
                  <a:lnTo>
                    <a:pt x="172" y="0"/>
                  </a:lnTo>
                  <a:lnTo>
                    <a:pt x="172"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11" name="Freeform 128"/>
            <p:cNvSpPr>
              <a:spLocks/>
            </p:cNvSpPr>
            <p:nvPr/>
          </p:nvSpPr>
          <p:spPr bwMode="auto">
            <a:xfrm>
              <a:off x="4344" y="1512"/>
              <a:ext cx="335" cy="381"/>
            </a:xfrm>
            <a:custGeom>
              <a:avLst/>
              <a:gdLst>
                <a:gd name="T0" fmla="*/ 167 w 335"/>
                <a:gd name="T1" fmla="*/ 0 h 381"/>
                <a:gd name="T2" fmla="*/ 167 w 335"/>
                <a:gd name="T3" fmla="*/ 0 h 381"/>
                <a:gd name="T4" fmla="*/ 198 w 335"/>
                <a:gd name="T5" fmla="*/ 5 h 381"/>
                <a:gd name="T6" fmla="*/ 233 w 335"/>
                <a:gd name="T7" fmla="*/ 16 h 381"/>
                <a:gd name="T8" fmla="*/ 259 w 335"/>
                <a:gd name="T9" fmla="*/ 36 h 381"/>
                <a:gd name="T10" fmla="*/ 284 w 335"/>
                <a:gd name="T11" fmla="*/ 56 h 381"/>
                <a:gd name="T12" fmla="*/ 304 w 335"/>
                <a:gd name="T13" fmla="*/ 87 h 381"/>
                <a:gd name="T14" fmla="*/ 319 w 335"/>
                <a:gd name="T15" fmla="*/ 117 h 381"/>
                <a:gd name="T16" fmla="*/ 330 w 335"/>
                <a:gd name="T17" fmla="*/ 153 h 381"/>
                <a:gd name="T18" fmla="*/ 335 w 335"/>
                <a:gd name="T19" fmla="*/ 193 h 381"/>
                <a:gd name="T20" fmla="*/ 335 w 335"/>
                <a:gd name="T21" fmla="*/ 193 h 381"/>
                <a:gd name="T22" fmla="*/ 330 w 335"/>
                <a:gd name="T23" fmla="*/ 229 h 381"/>
                <a:gd name="T24" fmla="*/ 319 w 335"/>
                <a:gd name="T25" fmla="*/ 264 h 381"/>
                <a:gd name="T26" fmla="*/ 304 w 335"/>
                <a:gd name="T27" fmla="*/ 300 h 381"/>
                <a:gd name="T28" fmla="*/ 284 w 335"/>
                <a:gd name="T29" fmla="*/ 325 h 381"/>
                <a:gd name="T30" fmla="*/ 259 w 335"/>
                <a:gd name="T31" fmla="*/ 350 h 381"/>
                <a:gd name="T32" fmla="*/ 233 w 335"/>
                <a:gd name="T33" fmla="*/ 366 h 381"/>
                <a:gd name="T34" fmla="*/ 198 w 335"/>
                <a:gd name="T35" fmla="*/ 381 h 381"/>
                <a:gd name="T36" fmla="*/ 167 w 335"/>
                <a:gd name="T37" fmla="*/ 381 h 381"/>
                <a:gd name="T38" fmla="*/ 167 w 335"/>
                <a:gd name="T39" fmla="*/ 381 h 381"/>
                <a:gd name="T40" fmla="*/ 132 w 335"/>
                <a:gd name="T41" fmla="*/ 381 h 381"/>
                <a:gd name="T42" fmla="*/ 101 w 335"/>
                <a:gd name="T43" fmla="*/ 366 h 381"/>
                <a:gd name="T44" fmla="*/ 71 w 335"/>
                <a:gd name="T45" fmla="*/ 350 h 381"/>
                <a:gd name="T46" fmla="*/ 45 w 335"/>
                <a:gd name="T47" fmla="*/ 325 h 381"/>
                <a:gd name="T48" fmla="*/ 25 w 335"/>
                <a:gd name="T49" fmla="*/ 300 h 381"/>
                <a:gd name="T50" fmla="*/ 10 w 335"/>
                <a:gd name="T51" fmla="*/ 264 h 381"/>
                <a:gd name="T52" fmla="*/ 0 w 335"/>
                <a:gd name="T53" fmla="*/ 229 h 381"/>
                <a:gd name="T54" fmla="*/ 0 w 335"/>
                <a:gd name="T55" fmla="*/ 193 h 381"/>
                <a:gd name="T56" fmla="*/ 0 w 335"/>
                <a:gd name="T57" fmla="*/ 193 h 381"/>
                <a:gd name="T58" fmla="*/ 0 w 335"/>
                <a:gd name="T59" fmla="*/ 153 h 381"/>
                <a:gd name="T60" fmla="*/ 10 w 335"/>
                <a:gd name="T61" fmla="*/ 117 h 381"/>
                <a:gd name="T62" fmla="*/ 25 w 335"/>
                <a:gd name="T63" fmla="*/ 87 h 381"/>
                <a:gd name="T64" fmla="*/ 45 w 335"/>
                <a:gd name="T65" fmla="*/ 56 h 381"/>
                <a:gd name="T66" fmla="*/ 71 w 335"/>
                <a:gd name="T67" fmla="*/ 36 h 381"/>
                <a:gd name="T68" fmla="*/ 101 w 335"/>
                <a:gd name="T69" fmla="*/ 16 h 381"/>
                <a:gd name="T70" fmla="*/ 132 w 335"/>
                <a:gd name="T71" fmla="*/ 5 h 381"/>
                <a:gd name="T72" fmla="*/ 167 w 335"/>
                <a:gd name="T73" fmla="*/ 0 h 381"/>
                <a:gd name="T74" fmla="*/ 167 w 335"/>
                <a:gd name="T75"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5" h="381">
                  <a:moveTo>
                    <a:pt x="167" y="0"/>
                  </a:moveTo>
                  <a:lnTo>
                    <a:pt x="167" y="0"/>
                  </a:lnTo>
                  <a:lnTo>
                    <a:pt x="198" y="5"/>
                  </a:lnTo>
                  <a:lnTo>
                    <a:pt x="233" y="16"/>
                  </a:lnTo>
                  <a:lnTo>
                    <a:pt x="259" y="36"/>
                  </a:lnTo>
                  <a:lnTo>
                    <a:pt x="284" y="56"/>
                  </a:lnTo>
                  <a:lnTo>
                    <a:pt x="304" y="87"/>
                  </a:lnTo>
                  <a:lnTo>
                    <a:pt x="319" y="117"/>
                  </a:lnTo>
                  <a:lnTo>
                    <a:pt x="330" y="153"/>
                  </a:lnTo>
                  <a:lnTo>
                    <a:pt x="335" y="193"/>
                  </a:lnTo>
                  <a:lnTo>
                    <a:pt x="335" y="193"/>
                  </a:lnTo>
                  <a:lnTo>
                    <a:pt x="330" y="229"/>
                  </a:lnTo>
                  <a:lnTo>
                    <a:pt x="319" y="264"/>
                  </a:lnTo>
                  <a:lnTo>
                    <a:pt x="304" y="300"/>
                  </a:lnTo>
                  <a:lnTo>
                    <a:pt x="284" y="325"/>
                  </a:lnTo>
                  <a:lnTo>
                    <a:pt x="259" y="350"/>
                  </a:lnTo>
                  <a:lnTo>
                    <a:pt x="233" y="366"/>
                  </a:lnTo>
                  <a:lnTo>
                    <a:pt x="198" y="381"/>
                  </a:lnTo>
                  <a:lnTo>
                    <a:pt x="167" y="381"/>
                  </a:lnTo>
                  <a:lnTo>
                    <a:pt x="167" y="381"/>
                  </a:lnTo>
                  <a:lnTo>
                    <a:pt x="132" y="381"/>
                  </a:lnTo>
                  <a:lnTo>
                    <a:pt x="101" y="366"/>
                  </a:lnTo>
                  <a:lnTo>
                    <a:pt x="71" y="350"/>
                  </a:lnTo>
                  <a:lnTo>
                    <a:pt x="45" y="325"/>
                  </a:lnTo>
                  <a:lnTo>
                    <a:pt x="25" y="300"/>
                  </a:lnTo>
                  <a:lnTo>
                    <a:pt x="10" y="264"/>
                  </a:lnTo>
                  <a:lnTo>
                    <a:pt x="0" y="229"/>
                  </a:lnTo>
                  <a:lnTo>
                    <a:pt x="0" y="193"/>
                  </a:lnTo>
                  <a:lnTo>
                    <a:pt x="0" y="193"/>
                  </a:lnTo>
                  <a:lnTo>
                    <a:pt x="0" y="153"/>
                  </a:lnTo>
                  <a:lnTo>
                    <a:pt x="10" y="117"/>
                  </a:lnTo>
                  <a:lnTo>
                    <a:pt x="25" y="87"/>
                  </a:lnTo>
                  <a:lnTo>
                    <a:pt x="45" y="56"/>
                  </a:lnTo>
                  <a:lnTo>
                    <a:pt x="71" y="36"/>
                  </a:lnTo>
                  <a:lnTo>
                    <a:pt x="101" y="16"/>
                  </a:lnTo>
                  <a:lnTo>
                    <a:pt x="132" y="5"/>
                  </a:lnTo>
                  <a:lnTo>
                    <a:pt x="167" y="0"/>
                  </a:lnTo>
                  <a:lnTo>
                    <a:pt x="167"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12" name="Freeform 129"/>
            <p:cNvSpPr>
              <a:spLocks/>
            </p:cNvSpPr>
            <p:nvPr/>
          </p:nvSpPr>
          <p:spPr bwMode="auto">
            <a:xfrm>
              <a:off x="4344" y="1517"/>
              <a:ext cx="330" cy="371"/>
            </a:xfrm>
            <a:custGeom>
              <a:avLst/>
              <a:gdLst>
                <a:gd name="T0" fmla="*/ 167 w 330"/>
                <a:gd name="T1" fmla="*/ 0 h 371"/>
                <a:gd name="T2" fmla="*/ 167 w 330"/>
                <a:gd name="T3" fmla="*/ 0 h 371"/>
                <a:gd name="T4" fmla="*/ 198 w 330"/>
                <a:gd name="T5" fmla="*/ 5 h 371"/>
                <a:gd name="T6" fmla="*/ 228 w 330"/>
                <a:gd name="T7" fmla="*/ 16 h 371"/>
                <a:gd name="T8" fmla="*/ 259 w 330"/>
                <a:gd name="T9" fmla="*/ 31 h 371"/>
                <a:gd name="T10" fmla="*/ 279 w 330"/>
                <a:gd name="T11" fmla="*/ 56 h 371"/>
                <a:gd name="T12" fmla="*/ 299 w 330"/>
                <a:gd name="T13" fmla="*/ 82 h 371"/>
                <a:gd name="T14" fmla="*/ 314 w 330"/>
                <a:gd name="T15" fmla="*/ 112 h 371"/>
                <a:gd name="T16" fmla="*/ 325 w 330"/>
                <a:gd name="T17" fmla="*/ 148 h 371"/>
                <a:gd name="T18" fmla="*/ 330 w 330"/>
                <a:gd name="T19" fmla="*/ 188 h 371"/>
                <a:gd name="T20" fmla="*/ 330 w 330"/>
                <a:gd name="T21" fmla="*/ 188 h 371"/>
                <a:gd name="T22" fmla="*/ 325 w 330"/>
                <a:gd name="T23" fmla="*/ 224 h 371"/>
                <a:gd name="T24" fmla="*/ 314 w 330"/>
                <a:gd name="T25" fmla="*/ 259 h 371"/>
                <a:gd name="T26" fmla="*/ 299 w 330"/>
                <a:gd name="T27" fmla="*/ 290 h 371"/>
                <a:gd name="T28" fmla="*/ 279 w 330"/>
                <a:gd name="T29" fmla="*/ 320 h 371"/>
                <a:gd name="T30" fmla="*/ 259 w 330"/>
                <a:gd name="T31" fmla="*/ 340 h 371"/>
                <a:gd name="T32" fmla="*/ 228 w 330"/>
                <a:gd name="T33" fmla="*/ 356 h 371"/>
                <a:gd name="T34" fmla="*/ 198 w 330"/>
                <a:gd name="T35" fmla="*/ 371 h 371"/>
                <a:gd name="T36" fmla="*/ 167 w 330"/>
                <a:gd name="T37" fmla="*/ 371 h 371"/>
                <a:gd name="T38" fmla="*/ 167 w 330"/>
                <a:gd name="T39" fmla="*/ 371 h 371"/>
                <a:gd name="T40" fmla="*/ 132 w 330"/>
                <a:gd name="T41" fmla="*/ 371 h 371"/>
                <a:gd name="T42" fmla="*/ 101 w 330"/>
                <a:gd name="T43" fmla="*/ 356 h 371"/>
                <a:gd name="T44" fmla="*/ 76 w 330"/>
                <a:gd name="T45" fmla="*/ 340 h 371"/>
                <a:gd name="T46" fmla="*/ 50 w 330"/>
                <a:gd name="T47" fmla="*/ 320 h 371"/>
                <a:gd name="T48" fmla="*/ 30 w 330"/>
                <a:gd name="T49" fmla="*/ 290 h 371"/>
                <a:gd name="T50" fmla="*/ 15 w 330"/>
                <a:gd name="T51" fmla="*/ 259 h 371"/>
                <a:gd name="T52" fmla="*/ 5 w 330"/>
                <a:gd name="T53" fmla="*/ 224 h 371"/>
                <a:gd name="T54" fmla="*/ 0 w 330"/>
                <a:gd name="T55" fmla="*/ 188 h 371"/>
                <a:gd name="T56" fmla="*/ 0 w 330"/>
                <a:gd name="T57" fmla="*/ 188 h 371"/>
                <a:gd name="T58" fmla="*/ 5 w 330"/>
                <a:gd name="T59" fmla="*/ 148 h 371"/>
                <a:gd name="T60" fmla="*/ 15 w 330"/>
                <a:gd name="T61" fmla="*/ 112 h 371"/>
                <a:gd name="T62" fmla="*/ 30 w 330"/>
                <a:gd name="T63" fmla="*/ 82 h 371"/>
                <a:gd name="T64" fmla="*/ 50 w 330"/>
                <a:gd name="T65" fmla="*/ 56 h 371"/>
                <a:gd name="T66" fmla="*/ 76 w 330"/>
                <a:gd name="T67" fmla="*/ 31 h 371"/>
                <a:gd name="T68" fmla="*/ 101 w 330"/>
                <a:gd name="T69" fmla="*/ 16 h 371"/>
                <a:gd name="T70" fmla="*/ 132 w 330"/>
                <a:gd name="T71" fmla="*/ 5 h 371"/>
                <a:gd name="T72" fmla="*/ 167 w 330"/>
                <a:gd name="T73" fmla="*/ 0 h 371"/>
                <a:gd name="T74" fmla="*/ 167 w 330"/>
                <a:gd name="T75"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0" h="371">
                  <a:moveTo>
                    <a:pt x="167" y="0"/>
                  </a:moveTo>
                  <a:lnTo>
                    <a:pt x="167" y="0"/>
                  </a:lnTo>
                  <a:lnTo>
                    <a:pt x="198" y="5"/>
                  </a:lnTo>
                  <a:lnTo>
                    <a:pt x="228" y="16"/>
                  </a:lnTo>
                  <a:lnTo>
                    <a:pt x="259" y="31"/>
                  </a:lnTo>
                  <a:lnTo>
                    <a:pt x="279" y="56"/>
                  </a:lnTo>
                  <a:lnTo>
                    <a:pt x="299" y="82"/>
                  </a:lnTo>
                  <a:lnTo>
                    <a:pt x="314" y="112"/>
                  </a:lnTo>
                  <a:lnTo>
                    <a:pt x="325" y="148"/>
                  </a:lnTo>
                  <a:lnTo>
                    <a:pt x="330" y="188"/>
                  </a:lnTo>
                  <a:lnTo>
                    <a:pt x="330" y="188"/>
                  </a:lnTo>
                  <a:lnTo>
                    <a:pt x="325" y="224"/>
                  </a:lnTo>
                  <a:lnTo>
                    <a:pt x="314" y="259"/>
                  </a:lnTo>
                  <a:lnTo>
                    <a:pt x="299" y="290"/>
                  </a:lnTo>
                  <a:lnTo>
                    <a:pt x="279" y="320"/>
                  </a:lnTo>
                  <a:lnTo>
                    <a:pt x="259" y="340"/>
                  </a:lnTo>
                  <a:lnTo>
                    <a:pt x="228" y="356"/>
                  </a:lnTo>
                  <a:lnTo>
                    <a:pt x="198" y="371"/>
                  </a:lnTo>
                  <a:lnTo>
                    <a:pt x="167" y="371"/>
                  </a:lnTo>
                  <a:lnTo>
                    <a:pt x="167" y="371"/>
                  </a:lnTo>
                  <a:lnTo>
                    <a:pt x="132" y="371"/>
                  </a:lnTo>
                  <a:lnTo>
                    <a:pt x="101" y="356"/>
                  </a:lnTo>
                  <a:lnTo>
                    <a:pt x="76" y="340"/>
                  </a:lnTo>
                  <a:lnTo>
                    <a:pt x="50" y="320"/>
                  </a:lnTo>
                  <a:lnTo>
                    <a:pt x="30" y="290"/>
                  </a:lnTo>
                  <a:lnTo>
                    <a:pt x="15" y="259"/>
                  </a:lnTo>
                  <a:lnTo>
                    <a:pt x="5" y="224"/>
                  </a:lnTo>
                  <a:lnTo>
                    <a:pt x="0" y="188"/>
                  </a:lnTo>
                  <a:lnTo>
                    <a:pt x="0" y="188"/>
                  </a:lnTo>
                  <a:lnTo>
                    <a:pt x="5" y="148"/>
                  </a:lnTo>
                  <a:lnTo>
                    <a:pt x="15" y="112"/>
                  </a:lnTo>
                  <a:lnTo>
                    <a:pt x="30" y="82"/>
                  </a:lnTo>
                  <a:lnTo>
                    <a:pt x="50" y="56"/>
                  </a:lnTo>
                  <a:lnTo>
                    <a:pt x="76" y="31"/>
                  </a:lnTo>
                  <a:lnTo>
                    <a:pt x="101" y="16"/>
                  </a:lnTo>
                  <a:lnTo>
                    <a:pt x="132" y="5"/>
                  </a:lnTo>
                  <a:lnTo>
                    <a:pt x="167" y="0"/>
                  </a:lnTo>
                  <a:lnTo>
                    <a:pt x="167"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13" name="Freeform 130"/>
            <p:cNvSpPr>
              <a:spLocks/>
            </p:cNvSpPr>
            <p:nvPr/>
          </p:nvSpPr>
          <p:spPr bwMode="auto">
            <a:xfrm>
              <a:off x="4349" y="1522"/>
              <a:ext cx="320" cy="361"/>
            </a:xfrm>
            <a:custGeom>
              <a:avLst/>
              <a:gdLst>
                <a:gd name="T0" fmla="*/ 162 w 320"/>
                <a:gd name="T1" fmla="*/ 0 h 361"/>
                <a:gd name="T2" fmla="*/ 162 w 320"/>
                <a:gd name="T3" fmla="*/ 0 h 361"/>
                <a:gd name="T4" fmla="*/ 193 w 320"/>
                <a:gd name="T5" fmla="*/ 6 h 361"/>
                <a:gd name="T6" fmla="*/ 223 w 320"/>
                <a:gd name="T7" fmla="*/ 16 h 361"/>
                <a:gd name="T8" fmla="*/ 248 w 320"/>
                <a:gd name="T9" fmla="*/ 31 h 361"/>
                <a:gd name="T10" fmla="*/ 274 w 320"/>
                <a:gd name="T11" fmla="*/ 51 h 361"/>
                <a:gd name="T12" fmla="*/ 294 w 320"/>
                <a:gd name="T13" fmla="*/ 82 h 361"/>
                <a:gd name="T14" fmla="*/ 309 w 320"/>
                <a:gd name="T15" fmla="*/ 112 h 361"/>
                <a:gd name="T16" fmla="*/ 314 w 320"/>
                <a:gd name="T17" fmla="*/ 143 h 361"/>
                <a:gd name="T18" fmla="*/ 320 w 320"/>
                <a:gd name="T19" fmla="*/ 183 h 361"/>
                <a:gd name="T20" fmla="*/ 320 w 320"/>
                <a:gd name="T21" fmla="*/ 183 h 361"/>
                <a:gd name="T22" fmla="*/ 314 w 320"/>
                <a:gd name="T23" fmla="*/ 219 h 361"/>
                <a:gd name="T24" fmla="*/ 309 w 320"/>
                <a:gd name="T25" fmla="*/ 249 h 361"/>
                <a:gd name="T26" fmla="*/ 294 w 320"/>
                <a:gd name="T27" fmla="*/ 285 h 361"/>
                <a:gd name="T28" fmla="*/ 274 w 320"/>
                <a:gd name="T29" fmla="*/ 310 h 361"/>
                <a:gd name="T30" fmla="*/ 248 w 320"/>
                <a:gd name="T31" fmla="*/ 330 h 361"/>
                <a:gd name="T32" fmla="*/ 223 w 320"/>
                <a:gd name="T33" fmla="*/ 351 h 361"/>
                <a:gd name="T34" fmla="*/ 193 w 320"/>
                <a:gd name="T35" fmla="*/ 361 h 361"/>
                <a:gd name="T36" fmla="*/ 162 w 320"/>
                <a:gd name="T37" fmla="*/ 361 h 361"/>
                <a:gd name="T38" fmla="*/ 162 w 320"/>
                <a:gd name="T39" fmla="*/ 361 h 361"/>
                <a:gd name="T40" fmla="*/ 127 w 320"/>
                <a:gd name="T41" fmla="*/ 361 h 361"/>
                <a:gd name="T42" fmla="*/ 96 w 320"/>
                <a:gd name="T43" fmla="*/ 351 h 361"/>
                <a:gd name="T44" fmla="*/ 71 w 320"/>
                <a:gd name="T45" fmla="*/ 330 h 361"/>
                <a:gd name="T46" fmla="*/ 45 w 320"/>
                <a:gd name="T47" fmla="*/ 310 h 361"/>
                <a:gd name="T48" fmla="*/ 25 w 320"/>
                <a:gd name="T49" fmla="*/ 285 h 361"/>
                <a:gd name="T50" fmla="*/ 10 w 320"/>
                <a:gd name="T51" fmla="*/ 249 h 361"/>
                <a:gd name="T52" fmla="*/ 5 w 320"/>
                <a:gd name="T53" fmla="*/ 219 h 361"/>
                <a:gd name="T54" fmla="*/ 0 w 320"/>
                <a:gd name="T55" fmla="*/ 183 h 361"/>
                <a:gd name="T56" fmla="*/ 0 w 320"/>
                <a:gd name="T57" fmla="*/ 183 h 361"/>
                <a:gd name="T58" fmla="*/ 5 w 320"/>
                <a:gd name="T59" fmla="*/ 143 h 361"/>
                <a:gd name="T60" fmla="*/ 10 w 320"/>
                <a:gd name="T61" fmla="*/ 112 h 361"/>
                <a:gd name="T62" fmla="*/ 25 w 320"/>
                <a:gd name="T63" fmla="*/ 82 h 361"/>
                <a:gd name="T64" fmla="*/ 45 w 320"/>
                <a:gd name="T65" fmla="*/ 51 h 361"/>
                <a:gd name="T66" fmla="*/ 71 w 320"/>
                <a:gd name="T67" fmla="*/ 31 h 361"/>
                <a:gd name="T68" fmla="*/ 96 w 320"/>
                <a:gd name="T69" fmla="*/ 16 h 361"/>
                <a:gd name="T70" fmla="*/ 127 w 320"/>
                <a:gd name="T71" fmla="*/ 6 h 361"/>
                <a:gd name="T72" fmla="*/ 162 w 320"/>
                <a:gd name="T73" fmla="*/ 0 h 361"/>
                <a:gd name="T74" fmla="*/ 162 w 320"/>
                <a:gd name="T75"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61">
                  <a:moveTo>
                    <a:pt x="162" y="0"/>
                  </a:moveTo>
                  <a:lnTo>
                    <a:pt x="162" y="0"/>
                  </a:lnTo>
                  <a:lnTo>
                    <a:pt x="193" y="6"/>
                  </a:lnTo>
                  <a:lnTo>
                    <a:pt x="223" y="16"/>
                  </a:lnTo>
                  <a:lnTo>
                    <a:pt x="248" y="31"/>
                  </a:lnTo>
                  <a:lnTo>
                    <a:pt x="274" y="51"/>
                  </a:lnTo>
                  <a:lnTo>
                    <a:pt x="294" y="82"/>
                  </a:lnTo>
                  <a:lnTo>
                    <a:pt x="309" y="112"/>
                  </a:lnTo>
                  <a:lnTo>
                    <a:pt x="314" y="143"/>
                  </a:lnTo>
                  <a:lnTo>
                    <a:pt x="320" y="183"/>
                  </a:lnTo>
                  <a:lnTo>
                    <a:pt x="320" y="183"/>
                  </a:lnTo>
                  <a:lnTo>
                    <a:pt x="314" y="219"/>
                  </a:lnTo>
                  <a:lnTo>
                    <a:pt x="309" y="249"/>
                  </a:lnTo>
                  <a:lnTo>
                    <a:pt x="294" y="285"/>
                  </a:lnTo>
                  <a:lnTo>
                    <a:pt x="274" y="310"/>
                  </a:lnTo>
                  <a:lnTo>
                    <a:pt x="248" y="330"/>
                  </a:lnTo>
                  <a:lnTo>
                    <a:pt x="223" y="351"/>
                  </a:lnTo>
                  <a:lnTo>
                    <a:pt x="193" y="361"/>
                  </a:lnTo>
                  <a:lnTo>
                    <a:pt x="162" y="361"/>
                  </a:lnTo>
                  <a:lnTo>
                    <a:pt x="162" y="361"/>
                  </a:lnTo>
                  <a:lnTo>
                    <a:pt x="127" y="361"/>
                  </a:lnTo>
                  <a:lnTo>
                    <a:pt x="96" y="351"/>
                  </a:lnTo>
                  <a:lnTo>
                    <a:pt x="71" y="330"/>
                  </a:lnTo>
                  <a:lnTo>
                    <a:pt x="45" y="310"/>
                  </a:lnTo>
                  <a:lnTo>
                    <a:pt x="25" y="285"/>
                  </a:lnTo>
                  <a:lnTo>
                    <a:pt x="10" y="249"/>
                  </a:lnTo>
                  <a:lnTo>
                    <a:pt x="5" y="219"/>
                  </a:lnTo>
                  <a:lnTo>
                    <a:pt x="0" y="183"/>
                  </a:lnTo>
                  <a:lnTo>
                    <a:pt x="0" y="183"/>
                  </a:lnTo>
                  <a:lnTo>
                    <a:pt x="5" y="143"/>
                  </a:lnTo>
                  <a:lnTo>
                    <a:pt x="10" y="112"/>
                  </a:lnTo>
                  <a:lnTo>
                    <a:pt x="25" y="82"/>
                  </a:lnTo>
                  <a:lnTo>
                    <a:pt x="45" y="51"/>
                  </a:lnTo>
                  <a:lnTo>
                    <a:pt x="71" y="31"/>
                  </a:lnTo>
                  <a:lnTo>
                    <a:pt x="96" y="16"/>
                  </a:lnTo>
                  <a:lnTo>
                    <a:pt x="127" y="6"/>
                  </a:lnTo>
                  <a:lnTo>
                    <a:pt x="162" y="0"/>
                  </a:lnTo>
                  <a:lnTo>
                    <a:pt x="162"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14" name="Freeform 131"/>
            <p:cNvSpPr>
              <a:spLocks/>
            </p:cNvSpPr>
            <p:nvPr/>
          </p:nvSpPr>
          <p:spPr bwMode="auto">
            <a:xfrm>
              <a:off x="4354" y="1522"/>
              <a:ext cx="309" cy="356"/>
            </a:xfrm>
            <a:custGeom>
              <a:avLst/>
              <a:gdLst>
                <a:gd name="T0" fmla="*/ 152 w 309"/>
                <a:gd name="T1" fmla="*/ 0 h 356"/>
                <a:gd name="T2" fmla="*/ 152 w 309"/>
                <a:gd name="T3" fmla="*/ 0 h 356"/>
                <a:gd name="T4" fmla="*/ 188 w 309"/>
                <a:gd name="T5" fmla="*/ 6 h 356"/>
                <a:gd name="T6" fmla="*/ 213 w 309"/>
                <a:gd name="T7" fmla="*/ 16 h 356"/>
                <a:gd name="T8" fmla="*/ 243 w 309"/>
                <a:gd name="T9" fmla="*/ 31 h 356"/>
                <a:gd name="T10" fmla="*/ 264 w 309"/>
                <a:gd name="T11" fmla="*/ 56 h 356"/>
                <a:gd name="T12" fmla="*/ 284 w 309"/>
                <a:gd name="T13" fmla="*/ 82 h 356"/>
                <a:gd name="T14" fmla="*/ 299 w 309"/>
                <a:gd name="T15" fmla="*/ 112 h 356"/>
                <a:gd name="T16" fmla="*/ 309 w 309"/>
                <a:gd name="T17" fmla="*/ 143 h 356"/>
                <a:gd name="T18" fmla="*/ 309 w 309"/>
                <a:gd name="T19" fmla="*/ 178 h 356"/>
                <a:gd name="T20" fmla="*/ 309 w 309"/>
                <a:gd name="T21" fmla="*/ 178 h 356"/>
                <a:gd name="T22" fmla="*/ 309 w 309"/>
                <a:gd name="T23" fmla="*/ 214 h 356"/>
                <a:gd name="T24" fmla="*/ 299 w 309"/>
                <a:gd name="T25" fmla="*/ 249 h 356"/>
                <a:gd name="T26" fmla="*/ 284 w 309"/>
                <a:gd name="T27" fmla="*/ 280 h 356"/>
                <a:gd name="T28" fmla="*/ 264 w 309"/>
                <a:gd name="T29" fmla="*/ 305 h 356"/>
                <a:gd name="T30" fmla="*/ 243 w 309"/>
                <a:gd name="T31" fmla="*/ 325 h 356"/>
                <a:gd name="T32" fmla="*/ 213 w 309"/>
                <a:gd name="T33" fmla="*/ 346 h 356"/>
                <a:gd name="T34" fmla="*/ 188 w 309"/>
                <a:gd name="T35" fmla="*/ 356 h 356"/>
                <a:gd name="T36" fmla="*/ 152 w 309"/>
                <a:gd name="T37" fmla="*/ 356 h 356"/>
                <a:gd name="T38" fmla="*/ 152 w 309"/>
                <a:gd name="T39" fmla="*/ 356 h 356"/>
                <a:gd name="T40" fmla="*/ 122 w 309"/>
                <a:gd name="T41" fmla="*/ 356 h 356"/>
                <a:gd name="T42" fmla="*/ 91 w 309"/>
                <a:gd name="T43" fmla="*/ 346 h 356"/>
                <a:gd name="T44" fmla="*/ 66 w 309"/>
                <a:gd name="T45" fmla="*/ 325 h 356"/>
                <a:gd name="T46" fmla="*/ 45 w 309"/>
                <a:gd name="T47" fmla="*/ 305 h 356"/>
                <a:gd name="T48" fmla="*/ 25 w 309"/>
                <a:gd name="T49" fmla="*/ 280 h 356"/>
                <a:gd name="T50" fmla="*/ 10 w 309"/>
                <a:gd name="T51" fmla="*/ 249 h 356"/>
                <a:gd name="T52" fmla="*/ 0 w 309"/>
                <a:gd name="T53" fmla="*/ 214 h 356"/>
                <a:gd name="T54" fmla="*/ 0 w 309"/>
                <a:gd name="T55" fmla="*/ 178 h 356"/>
                <a:gd name="T56" fmla="*/ 0 w 309"/>
                <a:gd name="T57" fmla="*/ 178 h 356"/>
                <a:gd name="T58" fmla="*/ 0 w 309"/>
                <a:gd name="T59" fmla="*/ 143 h 356"/>
                <a:gd name="T60" fmla="*/ 10 w 309"/>
                <a:gd name="T61" fmla="*/ 112 h 356"/>
                <a:gd name="T62" fmla="*/ 25 w 309"/>
                <a:gd name="T63" fmla="*/ 82 h 356"/>
                <a:gd name="T64" fmla="*/ 45 w 309"/>
                <a:gd name="T65" fmla="*/ 56 h 356"/>
                <a:gd name="T66" fmla="*/ 66 w 309"/>
                <a:gd name="T67" fmla="*/ 31 h 356"/>
                <a:gd name="T68" fmla="*/ 91 w 309"/>
                <a:gd name="T69" fmla="*/ 16 h 356"/>
                <a:gd name="T70" fmla="*/ 122 w 309"/>
                <a:gd name="T71" fmla="*/ 6 h 356"/>
                <a:gd name="T72" fmla="*/ 152 w 309"/>
                <a:gd name="T73" fmla="*/ 0 h 356"/>
                <a:gd name="T74" fmla="*/ 152 w 309"/>
                <a:gd name="T75"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 h="356">
                  <a:moveTo>
                    <a:pt x="152" y="0"/>
                  </a:moveTo>
                  <a:lnTo>
                    <a:pt x="152" y="0"/>
                  </a:lnTo>
                  <a:lnTo>
                    <a:pt x="188" y="6"/>
                  </a:lnTo>
                  <a:lnTo>
                    <a:pt x="213" y="16"/>
                  </a:lnTo>
                  <a:lnTo>
                    <a:pt x="243" y="31"/>
                  </a:lnTo>
                  <a:lnTo>
                    <a:pt x="264" y="56"/>
                  </a:lnTo>
                  <a:lnTo>
                    <a:pt x="284" y="82"/>
                  </a:lnTo>
                  <a:lnTo>
                    <a:pt x="299" y="112"/>
                  </a:lnTo>
                  <a:lnTo>
                    <a:pt x="309" y="143"/>
                  </a:lnTo>
                  <a:lnTo>
                    <a:pt x="309" y="178"/>
                  </a:lnTo>
                  <a:lnTo>
                    <a:pt x="309" y="178"/>
                  </a:lnTo>
                  <a:lnTo>
                    <a:pt x="309" y="214"/>
                  </a:lnTo>
                  <a:lnTo>
                    <a:pt x="299" y="249"/>
                  </a:lnTo>
                  <a:lnTo>
                    <a:pt x="284" y="280"/>
                  </a:lnTo>
                  <a:lnTo>
                    <a:pt x="264" y="305"/>
                  </a:lnTo>
                  <a:lnTo>
                    <a:pt x="243" y="325"/>
                  </a:lnTo>
                  <a:lnTo>
                    <a:pt x="213" y="346"/>
                  </a:lnTo>
                  <a:lnTo>
                    <a:pt x="188" y="356"/>
                  </a:lnTo>
                  <a:lnTo>
                    <a:pt x="152" y="356"/>
                  </a:lnTo>
                  <a:lnTo>
                    <a:pt x="152" y="356"/>
                  </a:lnTo>
                  <a:lnTo>
                    <a:pt x="122" y="356"/>
                  </a:lnTo>
                  <a:lnTo>
                    <a:pt x="91" y="346"/>
                  </a:lnTo>
                  <a:lnTo>
                    <a:pt x="66" y="325"/>
                  </a:lnTo>
                  <a:lnTo>
                    <a:pt x="45" y="305"/>
                  </a:lnTo>
                  <a:lnTo>
                    <a:pt x="25" y="280"/>
                  </a:lnTo>
                  <a:lnTo>
                    <a:pt x="10" y="249"/>
                  </a:lnTo>
                  <a:lnTo>
                    <a:pt x="0" y="214"/>
                  </a:lnTo>
                  <a:lnTo>
                    <a:pt x="0" y="178"/>
                  </a:lnTo>
                  <a:lnTo>
                    <a:pt x="0" y="178"/>
                  </a:lnTo>
                  <a:lnTo>
                    <a:pt x="0" y="143"/>
                  </a:lnTo>
                  <a:lnTo>
                    <a:pt x="10" y="112"/>
                  </a:lnTo>
                  <a:lnTo>
                    <a:pt x="25" y="82"/>
                  </a:lnTo>
                  <a:lnTo>
                    <a:pt x="45" y="56"/>
                  </a:lnTo>
                  <a:lnTo>
                    <a:pt x="66" y="31"/>
                  </a:lnTo>
                  <a:lnTo>
                    <a:pt x="91" y="16"/>
                  </a:lnTo>
                  <a:lnTo>
                    <a:pt x="122" y="6"/>
                  </a:lnTo>
                  <a:lnTo>
                    <a:pt x="152" y="0"/>
                  </a:lnTo>
                  <a:lnTo>
                    <a:pt x="152"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15" name="Freeform 132"/>
            <p:cNvSpPr>
              <a:spLocks/>
            </p:cNvSpPr>
            <p:nvPr/>
          </p:nvSpPr>
          <p:spPr bwMode="auto">
            <a:xfrm>
              <a:off x="4354" y="1528"/>
              <a:ext cx="304" cy="345"/>
            </a:xfrm>
            <a:custGeom>
              <a:avLst/>
              <a:gdLst>
                <a:gd name="T0" fmla="*/ 152 w 304"/>
                <a:gd name="T1" fmla="*/ 0 h 345"/>
                <a:gd name="T2" fmla="*/ 152 w 304"/>
                <a:gd name="T3" fmla="*/ 0 h 345"/>
                <a:gd name="T4" fmla="*/ 183 w 304"/>
                <a:gd name="T5" fmla="*/ 5 h 345"/>
                <a:gd name="T6" fmla="*/ 213 w 304"/>
                <a:gd name="T7" fmla="*/ 15 h 345"/>
                <a:gd name="T8" fmla="*/ 238 w 304"/>
                <a:gd name="T9" fmla="*/ 30 h 345"/>
                <a:gd name="T10" fmla="*/ 264 w 304"/>
                <a:gd name="T11" fmla="*/ 50 h 345"/>
                <a:gd name="T12" fmla="*/ 279 w 304"/>
                <a:gd name="T13" fmla="*/ 76 h 345"/>
                <a:gd name="T14" fmla="*/ 294 w 304"/>
                <a:gd name="T15" fmla="*/ 106 h 345"/>
                <a:gd name="T16" fmla="*/ 304 w 304"/>
                <a:gd name="T17" fmla="*/ 137 h 345"/>
                <a:gd name="T18" fmla="*/ 304 w 304"/>
                <a:gd name="T19" fmla="*/ 172 h 345"/>
                <a:gd name="T20" fmla="*/ 304 w 304"/>
                <a:gd name="T21" fmla="*/ 172 h 345"/>
                <a:gd name="T22" fmla="*/ 304 w 304"/>
                <a:gd name="T23" fmla="*/ 208 h 345"/>
                <a:gd name="T24" fmla="*/ 294 w 304"/>
                <a:gd name="T25" fmla="*/ 238 h 345"/>
                <a:gd name="T26" fmla="*/ 279 w 304"/>
                <a:gd name="T27" fmla="*/ 269 h 345"/>
                <a:gd name="T28" fmla="*/ 264 w 304"/>
                <a:gd name="T29" fmla="*/ 294 h 345"/>
                <a:gd name="T30" fmla="*/ 238 w 304"/>
                <a:gd name="T31" fmla="*/ 314 h 345"/>
                <a:gd name="T32" fmla="*/ 213 w 304"/>
                <a:gd name="T33" fmla="*/ 334 h 345"/>
                <a:gd name="T34" fmla="*/ 183 w 304"/>
                <a:gd name="T35" fmla="*/ 345 h 345"/>
                <a:gd name="T36" fmla="*/ 152 w 304"/>
                <a:gd name="T37" fmla="*/ 345 h 345"/>
                <a:gd name="T38" fmla="*/ 152 w 304"/>
                <a:gd name="T39" fmla="*/ 345 h 345"/>
                <a:gd name="T40" fmla="*/ 122 w 304"/>
                <a:gd name="T41" fmla="*/ 345 h 345"/>
                <a:gd name="T42" fmla="*/ 96 w 304"/>
                <a:gd name="T43" fmla="*/ 334 h 345"/>
                <a:gd name="T44" fmla="*/ 71 w 304"/>
                <a:gd name="T45" fmla="*/ 314 h 345"/>
                <a:gd name="T46" fmla="*/ 45 w 304"/>
                <a:gd name="T47" fmla="*/ 294 h 345"/>
                <a:gd name="T48" fmla="*/ 25 w 304"/>
                <a:gd name="T49" fmla="*/ 269 h 345"/>
                <a:gd name="T50" fmla="*/ 15 w 304"/>
                <a:gd name="T51" fmla="*/ 238 h 345"/>
                <a:gd name="T52" fmla="*/ 5 w 304"/>
                <a:gd name="T53" fmla="*/ 208 h 345"/>
                <a:gd name="T54" fmla="*/ 0 w 304"/>
                <a:gd name="T55" fmla="*/ 172 h 345"/>
                <a:gd name="T56" fmla="*/ 0 w 304"/>
                <a:gd name="T57" fmla="*/ 172 h 345"/>
                <a:gd name="T58" fmla="*/ 5 w 304"/>
                <a:gd name="T59" fmla="*/ 137 h 345"/>
                <a:gd name="T60" fmla="*/ 15 w 304"/>
                <a:gd name="T61" fmla="*/ 106 h 345"/>
                <a:gd name="T62" fmla="*/ 25 w 304"/>
                <a:gd name="T63" fmla="*/ 76 h 345"/>
                <a:gd name="T64" fmla="*/ 45 w 304"/>
                <a:gd name="T65" fmla="*/ 50 h 345"/>
                <a:gd name="T66" fmla="*/ 71 w 304"/>
                <a:gd name="T67" fmla="*/ 30 h 345"/>
                <a:gd name="T68" fmla="*/ 96 w 304"/>
                <a:gd name="T69" fmla="*/ 15 h 345"/>
                <a:gd name="T70" fmla="*/ 122 w 304"/>
                <a:gd name="T71" fmla="*/ 5 h 345"/>
                <a:gd name="T72" fmla="*/ 152 w 304"/>
                <a:gd name="T73" fmla="*/ 0 h 345"/>
                <a:gd name="T74" fmla="*/ 152 w 304"/>
                <a:gd name="T75"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345">
                  <a:moveTo>
                    <a:pt x="152" y="0"/>
                  </a:moveTo>
                  <a:lnTo>
                    <a:pt x="152" y="0"/>
                  </a:lnTo>
                  <a:lnTo>
                    <a:pt x="183" y="5"/>
                  </a:lnTo>
                  <a:lnTo>
                    <a:pt x="213" y="15"/>
                  </a:lnTo>
                  <a:lnTo>
                    <a:pt x="238" y="30"/>
                  </a:lnTo>
                  <a:lnTo>
                    <a:pt x="264" y="50"/>
                  </a:lnTo>
                  <a:lnTo>
                    <a:pt x="279" y="76"/>
                  </a:lnTo>
                  <a:lnTo>
                    <a:pt x="294" y="106"/>
                  </a:lnTo>
                  <a:lnTo>
                    <a:pt x="304" y="137"/>
                  </a:lnTo>
                  <a:lnTo>
                    <a:pt x="304" y="172"/>
                  </a:lnTo>
                  <a:lnTo>
                    <a:pt x="304" y="172"/>
                  </a:lnTo>
                  <a:lnTo>
                    <a:pt x="304" y="208"/>
                  </a:lnTo>
                  <a:lnTo>
                    <a:pt x="294" y="238"/>
                  </a:lnTo>
                  <a:lnTo>
                    <a:pt x="279" y="269"/>
                  </a:lnTo>
                  <a:lnTo>
                    <a:pt x="264" y="294"/>
                  </a:lnTo>
                  <a:lnTo>
                    <a:pt x="238" y="314"/>
                  </a:lnTo>
                  <a:lnTo>
                    <a:pt x="213" y="334"/>
                  </a:lnTo>
                  <a:lnTo>
                    <a:pt x="183" y="345"/>
                  </a:lnTo>
                  <a:lnTo>
                    <a:pt x="152" y="345"/>
                  </a:lnTo>
                  <a:lnTo>
                    <a:pt x="152" y="345"/>
                  </a:lnTo>
                  <a:lnTo>
                    <a:pt x="122" y="345"/>
                  </a:lnTo>
                  <a:lnTo>
                    <a:pt x="96" y="334"/>
                  </a:lnTo>
                  <a:lnTo>
                    <a:pt x="71" y="314"/>
                  </a:lnTo>
                  <a:lnTo>
                    <a:pt x="45" y="294"/>
                  </a:lnTo>
                  <a:lnTo>
                    <a:pt x="25" y="269"/>
                  </a:lnTo>
                  <a:lnTo>
                    <a:pt x="15" y="238"/>
                  </a:lnTo>
                  <a:lnTo>
                    <a:pt x="5" y="208"/>
                  </a:lnTo>
                  <a:lnTo>
                    <a:pt x="0" y="172"/>
                  </a:lnTo>
                  <a:lnTo>
                    <a:pt x="0" y="172"/>
                  </a:lnTo>
                  <a:lnTo>
                    <a:pt x="5" y="137"/>
                  </a:lnTo>
                  <a:lnTo>
                    <a:pt x="15" y="106"/>
                  </a:lnTo>
                  <a:lnTo>
                    <a:pt x="25" y="76"/>
                  </a:lnTo>
                  <a:lnTo>
                    <a:pt x="45" y="50"/>
                  </a:lnTo>
                  <a:lnTo>
                    <a:pt x="71" y="30"/>
                  </a:lnTo>
                  <a:lnTo>
                    <a:pt x="96" y="15"/>
                  </a:lnTo>
                  <a:lnTo>
                    <a:pt x="122" y="5"/>
                  </a:lnTo>
                  <a:lnTo>
                    <a:pt x="152" y="0"/>
                  </a:lnTo>
                  <a:lnTo>
                    <a:pt x="152"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16" name="Freeform 133"/>
            <p:cNvSpPr>
              <a:spLocks/>
            </p:cNvSpPr>
            <p:nvPr/>
          </p:nvSpPr>
          <p:spPr bwMode="auto">
            <a:xfrm>
              <a:off x="4359" y="1533"/>
              <a:ext cx="299" cy="335"/>
            </a:xfrm>
            <a:custGeom>
              <a:avLst/>
              <a:gdLst>
                <a:gd name="T0" fmla="*/ 147 w 299"/>
                <a:gd name="T1" fmla="*/ 0 h 335"/>
                <a:gd name="T2" fmla="*/ 147 w 299"/>
                <a:gd name="T3" fmla="*/ 0 h 335"/>
                <a:gd name="T4" fmla="*/ 178 w 299"/>
                <a:gd name="T5" fmla="*/ 5 h 335"/>
                <a:gd name="T6" fmla="*/ 208 w 299"/>
                <a:gd name="T7" fmla="*/ 15 h 335"/>
                <a:gd name="T8" fmla="*/ 233 w 299"/>
                <a:gd name="T9" fmla="*/ 30 h 335"/>
                <a:gd name="T10" fmla="*/ 254 w 299"/>
                <a:gd name="T11" fmla="*/ 50 h 335"/>
                <a:gd name="T12" fmla="*/ 274 w 299"/>
                <a:gd name="T13" fmla="*/ 76 h 335"/>
                <a:gd name="T14" fmla="*/ 284 w 299"/>
                <a:gd name="T15" fmla="*/ 101 h 335"/>
                <a:gd name="T16" fmla="*/ 294 w 299"/>
                <a:gd name="T17" fmla="*/ 132 h 335"/>
                <a:gd name="T18" fmla="*/ 299 w 299"/>
                <a:gd name="T19" fmla="*/ 167 h 335"/>
                <a:gd name="T20" fmla="*/ 299 w 299"/>
                <a:gd name="T21" fmla="*/ 167 h 335"/>
                <a:gd name="T22" fmla="*/ 294 w 299"/>
                <a:gd name="T23" fmla="*/ 203 h 335"/>
                <a:gd name="T24" fmla="*/ 284 w 299"/>
                <a:gd name="T25" fmla="*/ 233 h 335"/>
                <a:gd name="T26" fmla="*/ 274 w 299"/>
                <a:gd name="T27" fmla="*/ 264 h 335"/>
                <a:gd name="T28" fmla="*/ 254 w 299"/>
                <a:gd name="T29" fmla="*/ 289 h 335"/>
                <a:gd name="T30" fmla="*/ 233 w 299"/>
                <a:gd name="T31" fmla="*/ 309 h 335"/>
                <a:gd name="T32" fmla="*/ 208 w 299"/>
                <a:gd name="T33" fmla="*/ 324 h 335"/>
                <a:gd name="T34" fmla="*/ 178 w 299"/>
                <a:gd name="T35" fmla="*/ 335 h 335"/>
                <a:gd name="T36" fmla="*/ 147 w 299"/>
                <a:gd name="T37" fmla="*/ 335 h 335"/>
                <a:gd name="T38" fmla="*/ 147 w 299"/>
                <a:gd name="T39" fmla="*/ 335 h 335"/>
                <a:gd name="T40" fmla="*/ 117 w 299"/>
                <a:gd name="T41" fmla="*/ 335 h 335"/>
                <a:gd name="T42" fmla="*/ 91 w 299"/>
                <a:gd name="T43" fmla="*/ 324 h 335"/>
                <a:gd name="T44" fmla="*/ 66 w 299"/>
                <a:gd name="T45" fmla="*/ 309 h 335"/>
                <a:gd name="T46" fmla="*/ 46 w 299"/>
                <a:gd name="T47" fmla="*/ 289 h 335"/>
                <a:gd name="T48" fmla="*/ 25 w 299"/>
                <a:gd name="T49" fmla="*/ 264 h 335"/>
                <a:gd name="T50" fmla="*/ 10 w 299"/>
                <a:gd name="T51" fmla="*/ 233 h 335"/>
                <a:gd name="T52" fmla="*/ 5 w 299"/>
                <a:gd name="T53" fmla="*/ 203 h 335"/>
                <a:gd name="T54" fmla="*/ 0 w 299"/>
                <a:gd name="T55" fmla="*/ 167 h 335"/>
                <a:gd name="T56" fmla="*/ 0 w 299"/>
                <a:gd name="T57" fmla="*/ 167 h 335"/>
                <a:gd name="T58" fmla="*/ 5 w 299"/>
                <a:gd name="T59" fmla="*/ 132 h 335"/>
                <a:gd name="T60" fmla="*/ 10 w 299"/>
                <a:gd name="T61" fmla="*/ 101 h 335"/>
                <a:gd name="T62" fmla="*/ 25 w 299"/>
                <a:gd name="T63" fmla="*/ 76 h 335"/>
                <a:gd name="T64" fmla="*/ 46 w 299"/>
                <a:gd name="T65" fmla="*/ 50 h 335"/>
                <a:gd name="T66" fmla="*/ 66 w 299"/>
                <a:gd name="T67" fmla="*/ 30 h 335"/>
                <a:gd name="T68" fmla="*/ 91 w 299"/>
                <a:gd name="T69" fmla="*/ 15 h 335"/>
                <a:gd name="T70" fmla="*/ 117 w 299"/>
                <a:gd name="T71" fmla="*/ 5 h 335"/>
                <a:gd name="T72" fmla="*/ 147 w 299"/>
                <a:gd name="T73" fmla="*/ 0 h 335"/>
                <a:gd name="T74" fmla="*/ 147 w 299"/>
                <a:gd name="T75"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35">
                  <a:moveTo>
                    <a:pt x="147" y="0"/>
                  </a:moveTo>
                  <a:lnTo>
                    <a:pt x="147" y="0"/>
                  </a:lnTo>
                  <a:lnTo>
                    <a:pt x="178" y="5"/>
                  </a:lnTo>
                  <a:lnTo>
                    <a:pt x="208" y="15"/>
                  </a:lnTo>
                  <a:lnTo>
                    <a:pt x="233" y="30"/>
                  </a:lnTo>
                  <a:lnTo>
                    <a:pt x="254" y="50"/>
                  </a:lnTo>
                  <a:lnTo>
                    <a:pt x="274" y="76"/>
                  </a:lnTo>
                  <a:lnTo>
                    <a:pt x="284" y="101"/>
                  </a:lnTo>
                  <a:lnTo>
                    <a:pt x="294" y="132"/>
                  </a:lnTo>
                  <a:lnTo>
                    <a:pt x="299" y="167"/>
                  </a:lnTo>
                  <a:lnTo>
                    <a:pt x="299" y="167"/>
                  </a:lnTo>
                  <a:lnTo>
                    <a:pt x="294" y="203"/>
                  </a:lnTo>
                  <a:lnTo>
                    <a:pt x="284" y="233"/>
                  </a:lnTo>
                  <a:lnTo>
                    <a:pt x="274" y="264"/>
                  </a:lnTo>
                  <a:lnTo>
                    <a:pt x="254" y="289"/>
                  </a:lnTo>
                  <a:lnTo>
                    <a:pt x="233" y="309"/>
                  </a:lnTo>
                  <a:lnTo>
                    <a:pt x="208" y="324"/>
                  </a:lnTo>
                  <a:lnTo>
                    <a:pt x="178" y="335"/>
                  </a:lnTo>
                  <a:lnTo>
                    <a:pt x="147" y="335"/>
                  </a:lnTo>
                  <a:lnTo>
                    <a:pt x="147" y="335"/>
                  </a:lnTo>
                  <a:lnTo>
                    <a:pt x="117" y="335"/>
                  </a:lnTo>
                  <a:lnTo>
                    <a:pt x="91" y="324"/>
                  </a:lnTo>
                  <a:lnTo>
                    <a:pt x="66" y="309"/>
                  </a:lnTo>
                  <a:lnTo>
                    <a:pt x="46" y="289"/>
                  </a:lnTo>
                  <a:lnTo>
                    <a:pt x="25" y="264"/>
                  </a:lnTo>
                  <a:lnTo>
                    <a:pt x="10" y="233"/>
                  </a:lnTo>
                  <a:lnTo>
                    <a:pt x="5" y="203"/>
                  </a:lnTo>
                  <a:lnTo>
                    <a:pt x="0" y="167"/>
                  </a:lnTo>
                  <a:lnTo>
                    <a:pt x="0" y="167"/>
                  </a:lnTo>
                  <a:lnTo>
                    <a:pt x="5" y="132"/>
                  </a:lnTo>
                  <a:lnTo>
                    <a:pt x="10" y="101"/>
                  </a:lnTo>
                  <a:lnTo>
                    <a:pt x="25" y="76"/>
                  </a:lnTo>
                  <a:lnTo>
                    <a:pt x="46" y="50"/>
                  </a:lnTo>
                  <a:lnTo>
                    <a:pt x="66" y="30"/>
                  </a:lnTo>
                  <a:lnTo>
                    <a:pt x="91" y="15"/>
                  </a:lnTo>
                  <a:lnTo>
                    <a:pt x="117" y="5"/>
                  </a:lnTo>
                  <a:lnTo>
                    <a:pt x="147" y="0"/>
                  </a:lnTo>
                  <a:lnTo>
                    <a:pt x="147"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17" name="Freeform 134"/>
            <p:cNvSpPr>
              <a:spLocks/>
            </p:cNvSpPr>
            <p:nvPr/>
          </p:nvSpPr>
          <p:spPr bwMode="auto">
            <a:xfrm>
              <a:off x="4364" y="1538"/>
              <a:ext cx="289" cy="324"/>
            </a:xfrm>
            <a:custGeom>
              <a:avLst/>
              <a:gdLst>
                <a:gd name="T0" fmla="*/ 142 w 289"/>
                <a:gd name="T1" fmla="*/ 0 h 324"/>
                <a:gd name="T2" fmla="*/ 142 w 289"/>
                <a:gd name="T3" fmla="*/ 0 h 324"/>
                <a:gd name="T4" fmla="*/ 173 w 289"/>
                <a:gd name="T5" fmla="*/ 0 h 324"/>
                <a:gd name="T6" fmla="*/ 198 w 289"/>
                <a:gd name="T7" fmla="*/ 10 h 324"/>
                <a:gd name="T8" fmla="*/ 223 w 289"/>
                <a:gd name="T9" fmla="*/ 25 h 324"/>
                <a:gd name="T10" fmla="*/ 244 w 289"/>
                <a:gd name="T11" fmla="*/ 45 h 324"/>
                <a:gd name="T12" fmla="*/ 264 w 289"/>
                <a:gd name="T13" fmla="*/ 71 h 324"/>
                <a:gd name="T14" fmla="*/ 274 w 289"/>
                <a:gd name="T15" fmla="*/ 96 h 324"/>
                <a:gd name="T16" fmla="*/ 284 w 289"/>
                <a:gd name="T17" fmla="*/ 127 h 324"/>
                <a:gd name="T18" fmla="*/ 289 w 289"/>
                <a:gd name="T19" fmla="*/ 162 h 324"/>
                <a:gd name="T20" fmla="*/ 289 w 289"/>
                <a:gd name="T21" fmla="*/ 162 h 324"/>
                <a:gd name="T22" fmla="*/ 284 w 289"/>
                <a:gd name="T23" fmla="*/ 193 h 324"/>
                <a:gd name="T24" fmla="*/ 274 w 289"/>
                <a:gd name="T25" fmla="*/ 223 h 324"/>
                <a:gd name="T26" fmla="*/ 264 w 289"/>
                <a:gd name="T27" fmla="*/ 253 h 324"/>
                <a:gd name="T28" fmla="*/ 244 w 289"/>
                <a:gd name="T29" fmla="*/ 279 h 324"/>
                <a:gd name="T30" fmla="*/ 223 w 289"/>
                <a:gd name="T31" fmla="*/ 299 h 324"/>
                <a:gd name="T32" fmla="*/ 198 w 289"/>
                <a:gd name="T33" fmla="*/ 314 h 324"/>
                <a:gd name="T34" fmla="*/ 173 w 289"/>
                <a:gd name="T35" fmla="*/ 324 h 324"/>
                <a:gd name="T36" fmla="*/ 142 w 289"/>
                <a:gd name="T37" fmla="*/ 324 h 324"/>
                <a:gd name="T38" fmla="*/ 142 w 289"/>
                <a:gd name="T39" fmla="*/ 324 h 324"/>
                <a:gd name="T40" fmla="*/ 112 w 289"/>
                <a:gd name="T41" fmla="*/ 324 h 324"/>
                <a:gd name="T42" fmla="*/ 86 w 289"/>
                <a:gd name="T43" fmla="*/ 314 h 324"/>
                <a:gd name="T44" fmla="*/ 61 w 289"/>
                <a:gd name="T45" fmla="*/ 299 h 324"/>
                <a:gd name="T46" fmla="*/ 41 w 289"/>
                <a:gd name="T47" fmla="*/ 279 h 324"/>
                <a:gd name="T48" fmla="*/ 20 w 289"/>
                <a:gd name="T49" fmla="*/ 253 h 324"/>
                <a:gd name="T50" fmla="*/ 10 w 289"/>
                <a:gd name="T51" fmla="*/ 223 h 324"/>
                <a:gd name="T52" fmla="*/ 0 w 289"/>
                <a:gd name="T53" fmla="*/ 193 h 324"/>
                <a:gd name="T54" fmla="*/ 0 w 289"/>
                <a:gd name="T55" fmla="*/ 162 h 324"/>
                <a:gd name="T56" fmla="*/ 0 w 289"/>
                <a:gd name="T57" fmla="*/ 162 h 324"/>
                <a:gd name="T58" fmla="*/ 0 w 289"/>
                <a:gd name="T59" fmla="*/ 127 h 324"/>
                <a:gd name="T60" fmla="*/ 10 w 289"/>
                <a:gd name="T61" fmla="*/ 96 h 324"/>
                <a:gd name="T62" fmla="*/ 20 w 289"/>
                <a:gd name="T63" fmla="*/ 71 h 324"/>
                <a:gd name="T64" fmla="*/ 41 w 289"/>
                <a:gd name="T65" fmla="*/ 45 h 324"/>
                <a:gd name="T66" fmla="*/ 61 w 289"/>
                <a:gd name="T67" fmla="*/ 25 h 324"/>
                <a:gd name="T68" fmla="*/ 86 w 289"/>
                <a:gd name="T69" fmla="*/ 10 h 324"/>
                <a:gd name="T70" fmla="*/ 112 w 289"/>
                <a:gd name="T71" fmla="*/ 0 h 324"/>
                <a:gd name="T72" fmla="*/ 142 w 289"/>
                <a:gd name="T73" fmla="*/ 0 h 324"/>
                <a:gd name="T74" fmla="*/ 142 w 289"/>
                <a:gd name="T7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9" h="324">
                  <a:moveTo>
                    <a:pt x="142" y="0"/>
                  </a:moveTo>
                  <a:lnTo>
                    <a:pt x="142" y="0"/>
                  </a:lnTo>
                  <a:lnTo>
                    <a:pt x="173" y="0"/>
                  </a:lnTo>
                  <a:lnTo>
                    <a:pt x="198" y="10"/>
                  </a:lnTo>
                  <a:lnTo>
                    <a:pt x="223" y="25"/>
                  </a:lnTo>
                  <a:lnTo>
                    <a:pt x="244" y="45"/>
                  </a:lnTo>
                  <a:lnTo>
                    <a:pt x="264" y="71"/>
                  </a:lnTo>
                  <a:lnTo>
                    <a:pt x="274" y="96"/>
                  </a:lnTo>
                  <a:lnTo>
                    <a:pt x="284" y="127"/>
                  </a:lnTo>
                  <a:lnTo>
                    <a:pt x="289" y="162"/>
                  </a:lnTo>
                  <a:lnTo>
                    <a:pt x="289" y="162"/>
                  </a:lnTo>
                  <a:lnTo>
                    <a:pt x="284" y="193"/>
                  </a:lnTo>
                  <a:lnTo>
                    <a:pt x="274" y="223"/>
                  </a:lnTo>
                  <a:lnTo>
                    <a:pt x="264" y="253"/>
                  </a:lnTo>
                  <a:lnTo>
                    <a:pt x="244" y="279"/>
                  </a:lnTo>
                  <a:lnTo>
                    <a:pt x="223" y="299"/>
                  </a:lnTo>
                  <a:lnTo>
                    <a:pt x="198" y="314"/>
                  </a:lnTo>
                  <a:lnTo>
                    <a:pt x="173" y="324"/>
                  </a:lnTo>
                  <a:lnTo>
                    <a:pt x="142" y="324"/>
                  </a:lnTo>
                  <a:lnTo>
                    <a:pt x="142" y="324"/>
                  </a:lnTo>
                  <a:lnTo>
                    <a:pt x="112" y="324"/>
                  </a:lnTo>
                  <a:lnTo>
                    <a:pt x="86" y="314"/>
                  </a:lnTo>
                  <a:lnTo>
                    <a:pt x="61" y="299"/>
                  </a:lnTo>
                  <a:lnTo>
                    <a:pt x="41" y="279"/>
                  </a:lnTo>
                  <a:lnTo>
                    <a:pt x="20" y="253"/>
                  </a:lnTo>
                  <a:lnTo>
                    <a:pt x="10" y="223"/>
                  </a:lnTo>
                  <a:lnTo>
                    <a:pt x="0" y="193"/>
                  </a:lnTo>
                  <a:lnTo>
                    <a:pt x="0" y="162"/>
                  </a:lnTo>
                  <a:lnTo>
                    <a:pt x="0" y="162"/>
                  </a:lnTo>
                  <a:lnTo>
                    <a:pt x="0" y="127"/>
                  </a:lnTo>
                  <a:lnTo>
                    <a:pt x="10" y="96"/>
                  </a:lnTo>
                  <a:lnTo>
                    <a:pt x="20" y="71"/>
                  </a:lnTo>
                  <a:lnTo>
                    <a:pt x="41" y="45"/>
                  </a:lnTo>
                  <a:lnTo>
                    <a:pt x="61" y="25"/>
                  </a:lnTo>
                  <a:lnTo>
                    <a:pt x="86" y="10"/>
                  </a:lnTo>
                  <a:lnTo>
                    <a:pt x="112" y="0"/>
                  </a:lnTo>
                  <a:lnTo>
                    <a:pt x="142" y="0"/>
                  </a:lnTo>
                  <a:lnTo>
                    <a:pt x="142"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18" name="Freeform 135"/>
            <p:cNvSpPr>
              <a:spLocks/>
            </p:cNvSpPr>
            <p:nvPr/>
          </p:nvSpPr>
          <p:spPr bwMode="auto">
            <a:xfrm>
              <a:off x="4364" y="1538"/>
              <a:ext cx="284" cy="319"/>
            </a:xfrm>
            <a:custGeom>
              <a:avLst/>
              <a:gdLst>
                <a:gd name="T0" fmla="*/ 142 w 284"/>
                <a:gd name="T1" fmla="*/ 0 h 319"/>
                <a:gd name="T2" fmla="*/ 142 w 284"/>
                <a:gd name="T3" fmla="*/ 0 h 319"/>
                <a:gd name="T4" fmla="*/ 173 w 284"/>
                <a:gd name="T5" fmla="*/ 5 h 319"/>
                <a:gd name="T6" fmla="*/ 198 w 284"/>
                <a:gd name="T7" fmla="*/ 15 h 319"/>
                <a:gd name="T8" fmla="*/ 223 w 284"/>
                <a:gd name="T9" fmla="*/ 30 h 319"/>
                <a:gd name="T10" fmla="*/ 244 w 284"/>
                <a:gd name="T11" fmla="*/ 50 h 319"/>
                <a:gd name="T12" fmla="*/ 259 w 284"/>
                <a:gd name="T13" fmla="*/ 71 h 319"/>
                <a:gd name="T14" fmla="*/ 274 w 284"/>
                <a:gd name="T15" fmla="*/ 101 h 319"/>
                <a:gd name="T16" fmla="*/ 279 w 284"/>
                <a:gd name="T17" fmla="*/ 127 h 319"/>
                <a:gd name="T18" fmla="*/ 284 w 284"/>
                <a:gd name="T19" fmla="*/ 162 h 319"/>
                <a:gd name="T20" fmla="*/ 284 w 284"/>
                <a:gd name="T21" fmla="*/ 162 h 319"/>
                <a:gd name="T22" fmla="*/ 279 w 284"/>
                <a:gd name="T23" fmla="*/ 193 h 319"/>
                <a:gd name="T24" fmla="*/ 274 w 284"/>
                <a:gd name="T25" fmla="*/ 223 h 319"/>
                <a:gd name="T26" fmla="*/ 259 w 284"/>
                <a:gd name="T27" fmla="*/ 248 h 319"/>
                <a:gd name="T28" fmla="*/ 244 w 284"/>
                <a:gd name="T29" fmla="*/ 274 h 319"/>
                <a:gd name="T30" fmla="*/ 223 w 284"/>
                <a:gd name="T31" fmla="*/ 294 h 319"/>
                <a:gd name="T32" fmla="*/ 198 w 284"/>
                <a:gd name="T33" fmla="*/ 309 h 319"/>
                <a:gd name="T34" fmla="*/ 173 w 284"/>
                <a:gd name="T35" fmla="*/ 319 h 319"/>
                <a:gd name="T36" fmla="*/ 142 w 284"/>
                <a:gd name="T37" fmla="*/ 319 h 319"/>
                <a:gd name="T38" fmla="*/ 142 w 284"/>
                <a:gd name="T39" fmla="*/ 319 h 319"/>
                <a:gd name="T40" fmla="*/ 112 w 284"/>
                <a:gd name="T41" fmla="*/ 319 h 319"/>
                <a:gd name="T42" fmla="*/ 86 w 284"/>
                <a:gd name="T43" fmla="*/ 309 h 319"/>
                <a:gd name="T44" fmla="*/ 66 w 284"/>
                <a:gd name="T45" fmla="*/ 294 h 319"/>
                <a:gd name="T46" fmla="*/ 41 w 284"/>
                <a:gd name="T47" fmla="*/ 274 h 319"/>
                <a:gd name="T48" fmla="*/ 25 w 284"/>
                <a:gd name="T49" fmla="*/ 248 h 319"/>
                <a:gd name="T50" fmla="*/ 10 w 284"/>
                <a:gd name="T51" fmla="*/ 223 h 319"/>
                <a:gd name="T52" fmla="*/ 5 w 284"/>
                <a:gd name="T53" fmla="*/ 193 h 319"/>
                <a:gd name="T54" fmla="*/ 0 w 284"/>
                <a:gd name="T55" fmla="*/ 162 h 319"/>
                <a:gd name="T56" fmla="*/ 0 w 284"/>
                <a:gd name="T57" fmla="*/ 162 h 319"/>
                <a:gd name="T58" fmla="*/ 5 w 284"/>
                <a:gd name="T59" fmla="*/ 127 h 319"/>
                <a:gd name="T60" fmla="*/ 10 w 284"/>
                <a:gd name="T61" fmla="*/ 101 h 319"/>
                <a:gd name="T62" fmla="*/ 25 w 284"/>
                <a:gd name="T63" fmla="*/ 71 h 319"/>
                <a:gd name="T64" fmla="*/ 41 w 284"/>
                <a:gd name="T65" fmla="*/ 50 h 319"/>
                <a:gd name="T66" fmla="*/ 66 w 284"/>
                <a:gd name="T67" fmla="*/ 30 h 319"/>
                <a:gd name="T68" fmla="*/ 86 w 284"/>
                <a:gd name="T69" fmla="*/ 15 h 319"/>
                <a:gd name="T70" fmla="*/ 112 w 284"/>
                <a:gd name="T71" fmla="*/ 5 h 319"/>
                <a:gd name="T72" fmla="*/ 142 w 284"/>
                <a:gd name="T73" fmla="*/ 0 h 319"/>
                <a:gd name="T74" fmla="*/ 142 w 284"/>
                <a:gd name="T7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319">
                  <a:moveTo>
                    <a:pt x="142" y="0"/>
                  </a:moveTo>
                  <a:lnTo>
                    <a:pt x="142" y="0"/>
                  </a:lnTo>
                  <a:lnTo>
                    <a:pt x="173" y="5"/>
                  </a:lnTo>
                  <a:lnTo>
                    <a:pt x="198" y="15"/>
                  </a:lnTo>
                  <a:lnTo>
                    <a:pt x="223" y="30"/>
                  </a:lnTo>
                  <a:lnTo>
                    <a:pt x="244" y="50"/>
                  </a:lnTo>
                  <a:lnTo>
                    <a:pt x="259" y="71"/>
                  </a:lnTo>
                  <a:lnTo>
                    <a:pt x="274" y="101"/>
                  </a:lnTo>
                  <a:lnTo>
                    <a:pt x="279" y="127"/>
                  </a:lnTo>
                  <a:lnTo>
                    <a:pt x="284" y="162"/>
                  </a:lnTo>
                  <a:lnTo>
                    <a:pt x="284" y="162"/>
                  </a:lnTo>
                  <a:lnTo>
                    <a:pt x="279" y="193"/>
                  </a:lnTo>
                  <a:lnTo>
                    <a:pt x="274" y="223"/>
                  </a:lnTo>
                  <a:lnTo>
                    <a:pt x="259" y="248"/>
                  </a:lnTo>
                  <a:lnTo>
                    <a:pt x="244" y="274"/>
                  </a:lnTo>
                  <a:lnTo>
                    <a:pt x="223" y="294"/>
                  </a:lnTo>
                  <a:lnTo>
                    <a:pt x="198" y="309"/>
                  </a:lnTo>
                  <a:lnTo>
                    <a:pt x="173" y="319"/>
                  </a:lnTo>
                  <a:lnTo>
                    <a:pt x="142" y="319"/>
                  </a:lnTo>
                  <a:lnTo>
                    <a:pt x="142" y="319"/>
                  </a:lnTo>
                  <a:lnTo>
                    <a:pt x="112" y="319"/>
                  </a:lnTo>
                  <a:lnTo>
                    <a:pt x="86" y="309"/>
                  </a:lnTo>
                  <a:lnTo>
                    <a:pt x="66" y="294"/>
                  </a:lnTo>
                  <a:lnTo>
                    <a:pt x="41" y="274"/>
                  </a:lnTo>
                  <a:lnTo>
                    <a:pt x="25" y="248"/>
                  </a:lnTo>
                  <a:lnTo>
                    <a:pt x="10" y="223"/>
                  </a:lnTo>
                  <a:lnTo>
                    <a:pt x="5" y="193"/>
                  </a:lnTo>
                  <a:lnTo>
                    <a:pt x="0" y="162"/>
                  </a:lnTo>
                  <a:lnTo>
                    <a:pt x="0" y="162"/>
                  </a:lnTo>
                  <a:lnTo>
                    <a:pt x="5" y="127"/>
                  </a:lnTo>
                  <a:lnTo>
                    <a:pt x="10" y="101"/>
                  </a:lnTo>
                  <a:lnTo>
                    <a:pt x="25" y="71"/>
                  </a:lnTo>
                  <a:lnTo>
                    <a:pt x="41" y="50"/>
                  </a:lnTo>
                  <a:lnTo>
                    <a:pt x="66" y="30"/>
                  </a:lnTo>
                  <a:lnTo>
                    <a:pt x="86" y="15"/>
                  </a:lnTo>
                  <a:lnTo>
                    <a:pt x="112" y="5"/>
                  </a:lnTo>
                  <a:lnTo>
                    <a:pt x="142" y="0"/>
                  </a:lnTo>
                  <a:lnTo>
                    <a:pt x="142"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19" name="Freeform 136"/>
            <p:cNvSpPr>
              <a:spLocks/>
            </p:cNvSpPr>
            <p:nvPr/>
          </p:nvSpPr>
          <p:spPr bwMode="auto">
            <a:xfrm>
              <a:off x="4369" y="1543"/>
              <a:ext cx="274" cy="309"/>
            </a:xfrm>
            <a:custGeom>
              <a:avLst/>
              <a:gdLst>
                <a:gd name="T0" fmla="*/ 137 w 274"/>
                <a:gd name="T1" fmla="*/ 0 h 309"/>
                <a:gd name="T2" fmla="*/ 137 w 274"/>
                <a:gd name="T3" fmla="*/ 0 h 309"/>
                <a:gd name="T4" fmla="*/ 162 w 274"/>
                <a:gd name="T5" fmla="*/ 5 h 309"/>
                <a:gd name="T6" fmla="*/ 188 w 274"/>
                <a:gd name="T7" fmla="*/ 10 h 309"/>
                <a:gd name="T8" fmla="*/ 213 w 274"/>
                <a:gd name="T9" fmla="*/ 25 h 309"/>
                <a:gd name="T10" fmla="*/ 234 w 274"/>
                <a:gd name="T11" fmla="*/ 45 h 309"/>
                <a:gd name="T12" fmla="*/ 249 w 274"/>
                <a:gd name="T13" fmla="*/ 71 h 309"/>
                <a:gd name="T14" fmla="*/ 264 w 274"/>
                <a:gd name="T15" fmla="*/ 96 h 309"/>
                <a:gd name="T16" fmla="*/ 269 w 274"/>
                <a:gd name="T17" fmla="*/ 122 h 309"/>
                <a:gd name="T18" fmla="*/ 274 w 274"/>
                <a:gd name="T19" fmla="*/ 157 h 309"/>
                <a:gd name="T20" fmla="*/ 274 w 274"/>
                <a:gd name="T21" fmla="*/ 157 h 309"/>
                <a:gd name="T22" fmla="*/ 269 w 274"/>
                <a:gd name="T23" fmla="*/ 188 h 309"/>
                <a:gd name="T24" fmla="*/ 264 w 274"/>
                <a:gd name="T25" fmla="*/ 213 h 309"/>
                <a:gd name="T26" fmla="*/ 249 w 274"/>
                <a:gd name="T27" fmla="*/ 243 h 309"/>
                <a:gd name="T28" fmla="*/ 234 w 274"/>
                <a:gd name="T29" fmla="*/ 264 h 309"/>
                <a:gd name="T30" fmla="*/ 213 w 274"/>
                <a:gd name="T31" fmla="*/ 284 h 309"/>
                <a:gd name="T32" fmla="*/ 188 w 274"/>
                <a:gd name="T33" fmla="*/ 299 h 309"/>
                <a:gd name="T34" fmla="*/ 162 w 274"/>
                <a:gd name="T35" fmla="*/ 309 h 309"/>
                <a:gd name="T36" fmla="*/ 137 w 274"/>
                <a:gd name="T37" fmla="*/ 309 h 309"/>
                <a:gd name="T38" fmla="*/ 137 w 274"/>
                <a:gd name="T39" fmla="*/ 309 h 309"/>
                <a:gd name="T40" fmla="*/ 112 w 274"/>
                <a:gd name="T41" fmla="*/ 309 h 309"/>
                <a:gd name="T42" fmla="*/ 81 w 274"/>
                <a:gd name="T43" fmla="*/ 299 h 309"/>
                <a:gd name="T44" fmla="*/ 61 w 274"/>
                <a:gd name="T45" fmla="*/ 284 h 309"/>
                <a:gd name="T46" fmla="*/ 41 w 274"/>
                <a:gd name="T47" fmla="*/ 264 h 309"/>
                <a:gd name="T48" fmla="*/ 25 w 274"/>
                <a:gd name="T49" fmla="*/ 243 h 309"/>
                <a:gd name="T50" fmla="*/ 10 w 274"/>
                <a:gd name="T51" fmla="*/ 213 h 309"/>
                <a:gd name="T52" fmla="*/ 5 w 274"/>
                <a:gd name="T53" fmla="*/ 188 h 309"/>
                <a:gd name="T54" fmla="*/ 0 w 274"/>
                <a:gd name="T55" fmla="*/ 157 h 309"/>
                <a:gd name="T56" fmla="*/ 0 w 274"/>
                <a:gd name="T57" fmla="*/ 157 h 309"/>
                <a:gd name="T58" fmla="*/ 5 w 274"/>
                <a:gd name="T59" fmla="*/ 122 h 309"/>
                <a:gd name="T60" fmla="*/ 10 w 274"/>
                <a:gd name="T61" fmla="*/ 96 h 309"/>
                <a:gd name="T62" fmla="*/ 25 w 274"/>
                <a:gd name="T63" fmla="*/ 71 h 309"/>
                <a:gd name="T64" fmla="*/ 41 w 274"/>
                <a:gd name="T65" fmla="*/ 45 h 309"/>
                <a:gd name="T66" fmla="*/ 61 w 274"/>
                <a:gd name="T67" fmla="*/ 25 h 309"/>
                <a:gd name="T68" fmla="*/ 81 w 274"/>
                <a:gd name="T69" fmla="*/ 10 h 309"/>
                <a:gd name="T70" fmla="*/ 112 w 274"/>
                <a:gd name="T71" fmla="*/ 5 h 309"/>
                <a:gd name="T72" fmla="*/ 137 w 274"/>
                <a:gd name="T73" fmla="*/ 0 h 309"/>
                <a:gd name="T74" fmla="*/ 137 w 274"/>
                <a:gd name="T7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309">
                  <a:moveTo>
                    <a:pt x="137" y="0"/>
                  </a:moveTo>
                  <a:lnTo>
                    <a:pt x="137" y="0"/>
                  </a:lnTo>
                  <a:lnTo>
                    <a:pt x="162" y="5"/>
                  </a:lnTo>
                  <a:lnTo>
                    <a:pt x="188" y="10"/>
                  </a:lnTo>
                  <a:lnTo>
                    <a:pt x="213" y="25"/>
                  </a:lnTo>
                  <a:lnTo>
                    <a:pt x="234" y="45"/>
                  </a:lnTo>
                  <a:lnTo>
                    <a:pt x="249" y="71"/>
                  </a:lnTo>
                  <a:lnTo>
                    <a:pt x="264" y="96"/>
                  </a:lnTo>
                  <a:lnTo>
                    <a:pt x="269" y="122"/>
                  </a:lnTo>
                  <a:lnTo>
                    <a:pt x="274" y="157"/>
                  </a:lnTo>
                  <a:lnTo>
                    <a:pt x="274" y="157"/>
                  </a:lnTo>
                  <a:lnTo>
                    <a:pt x="269" y="188"/>
                  </a:lnTo>
                  <a:lnTo>
                    <a:pt x="264" y="213"/>
                  </a:lnTo>
                  <a:lnTo>
                    <a:pt x="249" y="243"/>
                  </a:lnTo>
                  <a:lnTo>
                    <a:pt x="234" y="264"/>
                  </a:lnTo>
                  <a:lnTo>
                    <a:pt x="213" y="284"/>
                  </a:lnTo>
                  <a:lnTo>
                    <a:pt x="188" y="299"/>
                  </a:lnTo>
                  <a:lnTo>
                    <a:pt x="162" y="309"/>
                  </a:lnTo>
                  <a:lnTo>
                    <a:pt x="137" y="309"/>
                  </a:lnTo>
                  <a:lnTo>
                    <a:pt x="137" y="309"/>
                  </a:lnTo>
                  <a:lnTo>
                    <a:pt x="112" y="309"/>
                  </a:lnTo>
                  <a:lnTo>
                    <a:pt x="81" y="299"/>
                  </a:lnTo>
                  <a:lnTo>
                    <a:pt x="61" y="284"/>
                  </a:lnTo>
                  <a:lnTo>
                    <a:pt x="41" y="264"/>
                  </a:lnTo>
                  <a:lnTo>
                    <a:pt x="25" y="243"/>
                  </a:lnTo>
                  <a:lnTo>
                    <a:pt x="10" y="213"/>
                  </a:lnTo>
                  <a:lnTo>
                    <a:pt x="5" y="188"/>
                  </a:lnTo>
                  <a:lnTo>
                    <a:pt x="0" y="157"/>
                  </a:lnTo>
                  <a:lnTo>
                    <a:pt x="0" y="157"/>
                  </a:lnTo>
                  <a:lnTo>
                    <a:pt x="5" y="122"/>
                  </a:lnTo>
                  <a:lnTo>
                    <a:pt x="10" y="96"/>
                  </a:lnTo>
                  <a:lnTo>
                    <a:pt x="25" y="71"/>
                  </a:lnTo>
                  <a:lnTo>
                    <a:pt x="41" y="45"/>
                  </a:lnTo>
                  <a:lnTo>
                    <a:pt x="61" y="25"/>
                  </a:lnTo>
                  <a:lnTo>
                    <a:pt x="81" y="10"/>
                  </a:lnTo>
                  <a:lnTo>
                    <a:pt x="112" y="5"/>
                  </a:lnTo>
                  <a:lnTo>
                    <a:pt x="137" y="0"/>
                  </a:lnTo>
                  <a:lnTo>
                    <a:pt x="137"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20" name="Freeform 137"/>
            <p:cNvSpPr>
              <a:spLocks/>
            </p:cNvSpPr>
            <p:nvPr/>
          </p:nvSpPr>
          <p:spPr bwMode="auto">
            <a:xfrm>
              <a:off x="4374" y="1548"/>
              <a:ext cx="264" cy="299"/>
            </a:xfrm>
            <a:custGeom>
              <a:avLst/>
              <a:gdLst>
                <a:gd name="T0" fmla="*/ 132 w 264"/>
                <a:gd name="T1" fmla="*/ 0 h 299"/>
                <a:gd name="T2" fmla="*/ 132 w 264"/>
                <a:gd name="T3" fmla="*/ 0 h 299"/>
                <a:gd name="T4" fmla="*/ 157 w 264"/>
                <a:gd name="T5" fmla="*/ 0 h 299"/>
                <a:gd name="T6" fmla="*/ 183 w 264"/>
                <a:gd name="T7" fmla="*/ 10 h 299"/>
                <a:gd name="T8" fmla="*/ 203 w 264"/>
                <a:gd name="T9" fmla="*/ 25 h 299"/>
                <a:gd name="T10" fmla="*/ 223 w 264"/>
                <a:gd name="T11" fmla="*/ 40 h 299"/>
                <a:gd name="T12" fmla="*/ 244 w 264"/>
                <a:gd name="T13" fmla="*/ 66 h 299"/>
                <a:gd name="T14" fmla="*/ 254 w 264"/>
                <a:gd name="T15" fmla="*/ 91 h 299"/>
                <a:gd name="T16" fmla="*/ 264 w 264"/>
                <a:gd name="T17" fmla="*/ 117 h 299"/>
                <a:gd name="T18" fmla="*/ 264 w 264"/>
                <a:gd name="T19" fmla="*/ 147 h 299"/>
                <a:gd name="T20" fmla="*/ 264 w 264"/>
                <a:gd name="T21" fmla="*/ 147 h 299"/>
                <a:gd name="T22" fmla="*/ 264 w 264"/>
                <a:gd name="T23" fmla="*/ 177 h 299"/>
                <a:gd name="T24" fmla="*/ 254 w 264"/>
                <a:gd name="T25" fmla="*/ 208 h 299"/>
                <a:gd name="T26" fmla="*/ 244 w 264"/>
                <a:gd name="T27" fmla="*/ 233 h 299"/>
                <a:gd name="T28" fmla="*/ 223 w 264"/>
                <a:gd name="T29" fmla="*/ 254 h 299"/>
                <a:gd name="T30" fmla="*/ 203 w 264"/>
                <a:gd name="T31" fmla="*/ 274 h 299"/>
                <a:gd name="T32" fmla="*/ 183 w 264"/>
                <a:gd name="T33" fmla="*/ 289 h 299"/>
                <a:gd name="T34" fmla="*/ 157 w 264"/>
                <a:gd name="T35" fmla="*/ 299 h 299"/>
                <a:gd name="T36" fmla="*/ 132 w 264"/>
                <a:gd name="T37" fmla="*/ 299 h 299"/>
                <a:gd name="T38" fmla="*/ 132 w 264"/>
                <a:gd name="T39" fmla="*/ 299 h 299"/>
                <a:gd name="T40" fmla="*/ 107 w 264"/>
                <a:gd name="T41" fmla="*/ 299 h 299"/>
                <a:gd name="T42" fmla="*/ 81 w 264"/>
                <a:gd name="T43" fmla="*/ 289 h 299"/>
                <a:gd name="T44" fmla="*/ 56 w 264"/>
                <a:gd name="T45" fmla="*/ 274 h 299"/>
                <a:gd name="T46" fmla="*/ 36 w 264"/>
                <a:gd name="T47" fmla="*/ 254 h 299"/>
                <a:gd name="T48" fmla="*/ 20 w 264"/>
                <a:gd name="T49" fmla="*/ 233 h 299"/>
                <a:gd name="T50" fmla="*/ 10 w 264"/>
                <a:gd name="T51" fmla="*/ 208 h 299"/>
                <a:gd name="T52" fmla="*/ 0 w 264"/>
                <a:gd name="T53" fmla="*/ 177 h 299"/>
                <a:gd name="T54" fmla="*/ 0 w 264"/>
                <a:gd name="T55" fmla="*/ 147 h 299"/>
                <a:gd name="T56" fmla="*/ 0 w 264"/>
                <a:gd name="T57" fmla="*/ 147 h 299"/>
                <a:gd name="T58" fmla="*/ 0 w 264"/>
                <a:gd name="T59" fmla="*/ 117 h 299"/>
                <a:gd name="T60" fmla="*/ 10 w 264"/>
                <a:gd name="T61" fmla="*/ 91 h 299"/>
                <a:gd name="T62" fmla="*/ 20 w 264"/>
                <a:gd name="T63" fmla="*/ 66 h 299"/>
                <a:gd name="T64" fmla="*/ 36 w 264"/>
                <a:gd name="T65" fmla="*/ 40 h 299"/>
                <a:gd name="T66" fmla="*/ 56 w 264"/>
                <a:gd name="T67" fmla="*/ 25 h 299"/>
                <a:gd name="T68" fmla="*/ 81 w 264"/>
                <a:gd name="T69" fmla="*/ 10 h 299"/>
                <a:gd name="T70" fmla="*/ 107 w 264"/>
                <a:gd name="T71" fmla="*/ 0 h 299"/>
                <a:gd name="T72" fmla="*/ 132 w 264"/>
                <a:gd name="T73" fmla="*/ 0 h 299"/>
                <a:gd name="T74" fmla="*/ 132 w 264"/>
                <a:gd name="T75"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4" h="299">
                  <a:moveTo>
                    <a:pt x="132" y="0"/>
                  </a:moveTo>
                  <a:lnTo>
                    <a:pt x="132" y="0"/>
                  </a:lnTo>
                  <a:lnTo>
                    <a:pt x="157" y="0"/>
                  </a:lnTo>
                  <a:lnTo>
                    <a:pt x="183" y="10"/>
                  </a:lnTo>
                  <a:lnTo>
                    <a:pt x="203" y="25"/>
                  </a:lnTo>
                  <a:lnTo>
                    <a:pt x="223" y="40"/>
                  </a:lnTo>
                  <a:lnTo>
                    <a:pt x="244" y="66"/>
                  </a:lnTo>
                  <a:lnTo>
                    <a:pt x="254" y="91"/>
                  </a:lnTo>
                  <a:lnTo>
                    <a:pt x="264" y="117"/>
                  </a:lnTo>
                  <a:lnTo>
                    <a:pt x="264" y="147"/>
                  </a:lnTo>
                  <a:lnTo>
                    <a:pt x="264" y="147"/>
                  </a:lnTo>
                  <a:lnTo>
                    <a:pt x="264" y="177"/>
                  </a:lnTo>
                  <a:lnTo>
                    <a:pt x="254" y="208"/>
                  </a:lnTo>
                  <a:lnTo>
                    <a:pt x="244" y="233"/>
                  </a:lnTo>
                  <a:lnTo>
                    <a:pt x="223" y="254"/>
                  </a:lnTo>
                  <a:lnTo>
                    <a:pt x="203" y="274"/>
                  </a:lnTo>
                  <a:lnTo>
                    <a:pt x="183" y="289"/>
                  </a:lnTo>
                  <a:lnTo>
                    <a:pt x="157" y="299"/>
                  </a:lnTo>
                  <a:lnTo>
                    <a:pt x="132" y="299"/>
                  </a:lnTo>
                  <a:lnTo>
                    <a:pt x="132" y="299"/>
                  </a:lnTo>
                  <a:lnTo>
                    <a:pt x="107" y="299"/>
                  </a:lnTo>
                  <a:lnTo>
                    <a:pt x="81" y="289"/>
                  </a:lnTo>
                  <a:lnTo>
                    <a:pt x="56" y="274"/>
                  </a:lnTo>
                  <a:lnTo>
                    <a:pt x="36" y="254"/>
                  </a:lnTo>
                  <a:lnTo>
                    <a:pt x="20" y="233"/>
                  </a:lnTo>
                  <a:lnTo>
                    <a:pt x="10" y="208"/>
                  </a:lnTo>
                  <a:lnTo>
                    <a:pt x="0" y="177"/>
                  </a:lnTo>
                  <a:lnTo>
                    <a:pt x="0" y="147"/>
                  </a:lnTo>
                  <a:lnTo>
                    <a:pt x="0" y="147"/>
                  </a:lnTo>
                  <a:lnTo>
                    <a:pt x="0" y="117"/>
                  </a:lnTo>
                  <a:lnTo>
                    <a:pt x="10" y="91"/>
                  </a:lnTo>
                  <a:lnTo>
                    <a:pt x="20" y="66"/>
                  </a:lnTo>
                  <a:lnTo>
                    <a:pt x="36" y="40"/>
                  </a:lnTo>
                  <a:lnTo>
                    <a:pt x="56" y="25"/>
                  </a:lnTo>
                  <a:lnTo>
                    <a:pt x="81" y="10"/>
                  </a:lnTo>
                  <a:lnTo>
                    <a:pt x="107" y="0"/>
                  </a:lnTo>
                  <a:lnTo>
                    <a:pt x="132" y="0"/>
                  </a:lnTo>
                  <a:lnTo>
                    <a:pt x="132"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21" name="Freeform 138"/>
            <p:cNvSpPr>
              <a:spLocks/>
            </p:cNvSpPr>
            <p:nvPr/>
          </p:nvSpPr>
          <p:spPr bwMode="auto">
            <a:xfrm>
              <a:off x="4374" y="1548"/>
              <a:ext cx="259" cy="294"/>
            </a:xfrm>
            <a:custGeom>
              <a:avLst/>
              <a:gdLst>
                <a:gd name="T0" fmla="*/ 132 w 259"/>
                <a:gd name="T1" fmla="*/ 0 h 294"/>
                <a:gd name="T2" fmla="*/ 132 w 259"/>
                <a:gd name="T3" fmla="*/ 0 h 294"/>
                <a:gd name="T4" fmla="*/ 157 w 259"/>
                <a:gd name="T5" fmla="*/ 5 h 294"/>
                <a:gd name="T6" fmla="*/ 183 w 259"/>
                <a:gd name="T7" fmla="*/ 15 h 294"/>
                <a:gd name="T8" fmla="*/ 203 w 259"/>
                <a:gd name="T9" fmla="*/ 25 h 294"/>
                <a:gd name="T10" fmla="*/ 223 w 259"/>
                <a:gd name="T11" fmla="*/ 46 h 294"/>
                <a:gd name="T12" fmla="*/ 239 w 259"/>
                <a:gd name="T13" fmla="*/ 66 h 294"/>
                <a:gd name="T14" fmla="*/ 249 w 259"/>
                <a:gd name="T15" fmla="*/ 91 h 294"/>
                <a:gd name="T16" fmla="*/ 259 w 259"/>
                <a:gd name="T17" fmla="*/ 117 h 294"/>
                <a:gd name="T18" fmla="*/ 259 w 259"/>
                <a:gd name="T19" fmla="*/ 147 h 294"/>
                <a:gd name="T20" fmla="*/ 259 w 259"/>
                <a:gd name="T21" fmla="*/ 147 h 294"/>
                <a:gd name="T22" fmla="*/ 259 w 259"/>
                <a:gd name="T23" fmla="*/ 177 h 294"/>
                <a:gd name="T24" fmla="*/ 249 w 259"/>
                <a:gd name="T25" fmla="*/ 203 h 294"/>
                <a:gd name="T26" fmla="*/ 239 w 259"/>
                <a:gd name="T27" fmla="*/ 228 h 294"/>
                <a:gd name="T28" fmla="*/ 223 w 259"/>
                <a:gd name="T29" fmla="*/ 254 h 294"/>
                <a:gd name="T30" fmla="*/ 203 w 259"/>
                <a:gd name="T31" fmla="*/ 269 h 294"/>
                <a:gd name="T32" fmla="*/ 183 w 259"/>
                <a:gd name="T33" fmla="*/ 284 h 294"/>
                <a:gd name="T34" fmla="*/ 157 w 259"/>
                <a:gd name="T35" fmla="*/ 294 h 294"/>
                <a:gd name="T36" fmla="*/ 132 w 259"/>
                <a:gd name="T37" fmla="*/ 294 h 294"/>
                <a:gd name="T38" fmla="*/ 132 w 259"/>
                <a:gd name="T39" fmla="*/ 294 h 294"/>
                <a:gd name="T40" fmla="*/ 107 w 259"/>
                <a:gd name="T41" fmla="*/ 294 h 294"/>
                <a:gd name="T42" fmla="*/ 81 w 259"/>
                <a:gd name="T43" fmla="*/ 284 h 294"/>
                <a:gd name="T44" fmla="*/ 61 w 259"/>
                <a:gd name="T45" fmla="*/ 269 h 294"/>
                <a:gd name="T46" fmla="*/ 41 w 259"/>
                <a:gd name="T47" fmla="*/ 254 h 294"/>
                <a:gd name="T48" fmla="*/ 25 w 259"/>
                <a:gd name="T49" fmla="*/ 228 h 294"/>
                <a:gd name="T50" fmla="*/ 10 w 259"/>
                <a:gd name="T51" fmla="*/ 203 h 294"/>
                <a:gd name="T52" fmla="*/ 5 w 259"/>
                <a:gd name="T53" fmla="*/ 177 h 294"/>
                <a:gd name="T54" fmla="*/ 0 w 259"/>
                <a:gd name="T55" fmla="*/ 147 h 294"/>
                <a:gd name="T56" fmla="*/ 0 w 259"/>
                <a:gd name="T57" fmla="*/ 147 h 294"/>
                <a:gd name="T58" fmla="*/ 5 w 259"/>
                <a:gd name="T59" fmla="*/ 117 h 294"/>
                <a:gd name="T60" fmla="*/ 10 w 259"/>
                <a:gd name="T61" fmla="*/ 91 h 294"/>
                <a:gd name="T62" fmla="*/ 25 w 259"/>
                <a:gd name="T63" fmla="*/ 66 h 294"/>
                <a:gd name="T64" fmla="*/ 41 w 259"/>
                <a:gd name="T65" fmla="*/ 46 h 294"/>
                <a:gd name="T66" fmla="*/ 61 w 259"/>
                <a:gd name="T67" fmla="*/ 25 h 294"/>
                <a:gd name="T68" fmla="*/ 81 w 259"/>
                <a:gd name="T69" fmla="*/ 15 h 294"/>
                <a:gd name="T70" fmla="*/ 107 w 259"/>
                <a:gd name="T71" fmla="*/ 5 h 294"/>
                <a:gd name="T72" fmla="*/ 132 w 259"/>
                <a:gd name="T73" fmla="*/ 0 h 294"/>
                <a:gd name="T74" fmla="*/ 132 w 259"/>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294">
                  <a:moveTo>
                    <a:pt x="132" y="0"/>
                  </a:moveTo>
                  <a:lnTo>
                    <a:pt x="132" y="0"/>
                  </a:lnTo>
                  <a:lnTo>
                    <a:pt x="157" y="5"/>
                  </a:lnTo>
                  <a:lnTo>
                    <a:pt x="183" y="15"/>
                  </a:lnTo>
                  <a:lnTo>
                    <a:pt x="203" y="25"/>
                  </a:lnTo>
                  <a:lnTo>
                    <a:pt x="223" y="46"/>
                  </a:lnTo>
                  <a:lnTo>
                    <a:pt x="239" y="66"/>
                  </a:lnTo>
                  <a:lnTo>
                    <a:pt x="249" y="91"/>
                  </a:lnTo>
                  <a:lnTo>
                    <a:pt x="259" y="117"/>
                  </a:lnTo>
                  <a:lnTo>
                    <a:pt x="259" y="147"/>
                  </a:lnTo>
                  <a:lnTo>
                    <a:pt x="259" y="147"/>
                  </a:lnTo>
                  <a:lnTo>
                    <a:pt x="259" y="177"/>
                  </a:lnTo>
                  <a:lnTo>
                    <a:pt x="249" y="203"/>
                  </a:lnTo>
                  <a:lnTo>
                    <a:pt x="239" y="228"/>
                  </a:lnTo>
                  <a:lnTo>
                    <a:pt x="223" y="254"/>
                  </a:lnTo>
                  <a:lnTo>
                    <a:pt x="203" y="269"/>
                  </a:lnTo>
                  <a:lnTo>
                    <a:pt x="183" y="284"/>
                  </a:lnTo>
                  <a:lnTo>
                    <a:pt x="157" y="294"/>
                  </a:lnTo>
                  <a:lnTo>
                    <a:pt x="132" y="294"/>
                  </a:lnTo>
                  <a:lnTo>
                    <a:pt x="132" y="294"/>
                  </a:lnTo>
                  <a:lnTo>
                    <a:pt x="107" y="294"/>
                  </a:lnTo>
                  <a:lnTo>
                    <a:pt x="81" y="284"/>
                  </a:lnTo>
                  <a:lnTo>
                    <a:pt x="61" y="269"/>
                  </a:lnTo>
                  <a:lnTo>
                    <a:pt x="41" y="254"/>
                  </a:lnTo>
                  <a:lnTo>
                    <a:pt x="25" y="228"/>
                  </a:lnTo>
                  <a:lnTo>
                    <a:pt x="10" y="203"/>
                  </a:lnTo>
                  <a:lnTo>
                    <a:pt x="5" y="177"/>
                  </a:lnTo>
                  <a:lnTo>
                    <a:pt x="0" y="147"/>
                  </a:lnTo>
                  <a:lnTo>
                    <a:pt x="0" y="147"/>
                  </a:lnTo>
                  <a:lnTo>
                    <a:pt x="5" y="117"/>
                  </a:lnTo>
                  <a:lnTo>
                    <a:pt x="10" y="91"/>
                  </a:lnTo>
                  <a:lnTo>
                    <a:pt x="25" y="66"/>
                  </a:lnTo>
                  <a:lnTo>
                    <a:pt x="41" y="46"/>
                  </a:lnTo>
                  <a:lnTo>
                    <a:pt x="61" y="25"/>
                  </a:lnTo>
                  <a:lnTo>
                    <a:pt x="81" y="15"/>
                  </a:lnTo>
                  <a:lnTo>
                    <a:pt x="107" y="5"/>
                  </a:lnTo>
                  <a:lnTo>
                    <a:pt x="132" y="0"/>
                  </a:lnTo>
                  <a:lnTo>
                    <a:pt x="132"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22" name="Freeform 139"/>
            <p:cNvSpPr>
              <a:spLocks/>
            </p:cNvSpPr>
            <p:nvPr/>
          </p:nvSpPr>
          <p:spPr bwMode="auto">
            <a:xfrm>
              <a:off x="3826" y="1629"/>
              <a:ext cx="335" cy="416"/>
            </a:xfrm>
            <a:custGeom>
              <a:avLst/>
              <a:gdLst>
                <a:gd name="T0" fmla="*/ 106 w 335"/>
                <a:gd name="T1" fmla="*/ 51 h 416"/>
                <a:gd name="T2" fmla="*/ 106 w 335"/>
                <a:gd name="T3" fmla="*/ 51 h 416"/>
                <a:gd name="T4" fmla="*/ 127 w 335"/>
                <a:gd name="T5" fmla="*/ 25 h 416"/>
                <a:gd name="T6" fmla="*/ 147 w 335"/>
                <a:gd name="T7" fmla="*/ 10 h 416"/>
                <a:gd name="T8" fmla="*/ 167 w 335"/>
                <a:gd name="T9" fmla="*/ 0 h 416"/>
                <a:gd name="T10" fmla="*/ 183 w 335"/>
                <a:gd name="T11" fmla="*/ 0 h 416"/>
                <a:gd name="T12" fmla="*/ 203 w 335"/>
                <a:gd name="T13" fmla="*/ 5 h 416"/>
                <a:gd name="T14" fmla="*/ 218 w 335"/>
                <a:gd name="T15" fmla="*/ 10 h 416"/>
                <a:gd name="T16" fmla="*/ 233 w 335"/>
                <a:gd name="T17" fmla="*/ 25 h 416"/>
                <a:gd name="T18" fmla="*/ 244 w 335"/>
                <a:gd name="T19" fmla="*/ 41 h 416"/>
                <a:gd name="T20" fmla="*/ 274 w 335"/>
                <a:gd name="T21" fmla="*/ 81 h 416"/>
                <a:gd name="T22" fmla="*/ 294 w 335"/>
                <a:gd name="T23" fmla="*/ 127 h 416"/>
                <a:gd name="T24" fmla="*/ 315 w 335"/>
                <a:gd name="T25" fmla="*/ 162 h 416"/>
                <a:gd name="T26" fmla="*/ 335 w 335"/>
                <a:gd name="T27" fmla="*/ 193 h 416"/>
                <a:gd name="T28" fmla="*/ 335 w 335"/>
                <a:gd name="T29" fmla="*/ 193 h 416"/>
                <a:gd name="T30" fmla="*/ 320 w 335"/>
                <a:gd name="T31" fmla="*/ 218 h 416"/>
                <a:gd name="T32" fmla="*/ 304 w 335"/>
                <a:gd name="T33" fmla="*/ 254 h 416"/>
                <a:gd name="T34" fmla="*/ 289 w 335"/>
                <a:gd name="T35" fmla="*/ 294 h 416"/>
                <a:gd name="T36" fmla="*/ 269 w 335"/>
                <a:gd name="T37" fmla="*/ 335 h 416"/>
                <a:gd name="T38" fmla="*/ 238 w 335"/>
                <a:gd name="T39" fmla="*/ 371 h 416"/>
                <a:gd name="T40" fmla="*/ 223 w 335"/>
                <a:gd name="T41" fmla="*/ 386 h 416"/>
                <a:gd name="T42" fmla="*/ 203 w 335"/>
                <a:gd name="T43" fmla="*/ 401 h 416"/>
                <a:gd name="T44" fmla="*/ 183 w 335"/>
                <a:gd name="T45" fmla="*/ 406 h 416"/>
                <a:gd name="T46" fmla="*/ 157 w 335"/>
                <a:gd name="T47" fmla="*/ 416 h 416"/>
                <a:gd name="T48" fmla="*/ 127 w 335"/>
                <a:gd name="T49" fmla="*/ 416 h 416"/>
                <a:gd name="T50" fmla="*/ 96 w 335"/>
                <a:gd name="T51" fmla="*/ 416 h 416"/>
                <a:gd name="T52" fmla="*/ 96 w 335"/>
                <a:gd name="T53" fmla="*/ 416 h 416"/>
                <a:gd name="T54" fmla="*/ 71 w 335"/>
                <a:gd name="T55" fmla="*/ 406 h 416"/>
                <a:gd name="T56" fmla="*/ 46 w 335"/>
                <a:gd name="T57" fmla="*/ 391 h 416"/>
                <a:gd name="T58" fmla="*/ 30 w 335"/>
                <a:gd name="T59" fmla="*/ 371 h 416"/>
                <a:gd name="T60" fmla="*/ 15 w 335"/>
                <a:gd name="T61" fmla="*/ 340 h 416"/>
                <a:gd name="T62" fmla="*/ 5 w 335"/>
                <a:gd name="T63" fmla="*/ 305 h 416"/>
                <a:gd name="T64" fmla="*/ 0 w 335"/>
                <a:gd name="T65" fmla="*/ 269 h 416"/>
                <a:gd name="T66" fmla="*/ 5 w 335"/>
                <a:gd name="T67" fmla="*/ 228 h 416"/>
                <a:gd name="T68" fmla="*/ 10 w 335"/>
                <a:gd name="T69" fmla="*/ 188 h 416"/>
                <a:gd name="T70" fmla="*/ 10 w 335"/>
                <a:gd name="T71" fmla="*/ 188 h 416"/>
                <a:gd name="T72" fmla="*/ 10 w 335"/>
                <a:gd name="T73" fmla="*/ 122 h 416"/>
                <a:gd name="T74" fmla="*/ 15 w 335"/>
                <a:gd name="T75" fmla="*/ 61 h 416"/>
                <a:gd name="T76" fmla="*/ 15 w 335"/>
                <a:gd name="T77" fmla="*/ 41 h 416"/>
                <a:gd name="T78" fmla="*/ 20 w 335"/>
                <a:gd name="T79" fmla="*/ 25 h 416"/>
                <a:gd name="T80" fmla="*/ 30 w 335"/>
                <a:gd name="T81" fmla="*/ 15 h 416"/>
                <a:gd name="T82" fmla="*/ 40 w 335"/>
                <a:gd name="T83" fmla="*/ 5 h 416"/>
                <a:gd name="T84" fmla="*/ 40 w 335"/>
                <a:gd name="T85" fmla="*/ 5 h 416"/>
                <a:gd name="T86" fmla="*/ 51 w 335"/>
                <a:gd name="T87" fmla="*/ 5 h 416"/>
                <a:gd name="T88" fmla="*/ 66 w 335"/>
                <a:gd name="T89" fmla="*/ 10 h 416"/>
                <a:gd name="T90" fmla="*/ 86 w 335"/>
                <a:gd name="T91" fmla="*/ 25 h 416"/>
                <a:gd name="T92" fmla="*/ 106 w 335"/>
                <a:gd name="T93" fmla="*/ 51 h 416"/>
                <a:gd name="T94" fmla="*/ 106 w 335"/>
                <a:gd name="T95" fmla="*/ 5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5" h="416">
                  <a:moveTo>
                    <a:pt x="106" y="51"/>
                  </a:moveTo>
                  <a:lnTo>
                    <a:pt x="106" y="51"/>
                  </a:lnTo>
                  <a:lnTo>
                    <a:pt x="127" y="25"/>
                  </a:lnTo>
                  <a:lnTo>
                    <a:pt x="147" y="10"/>
                  </a:lnTo>
                  <a:lnTo>
                    <a:pt x="167" y="0"/>
                  </a:lnTo>
                  <a:lnTo>
                    <a:pt x="183" y="0"/>
                  </a:lnTo>
                  <a:lnTo>
                    <a:pt x="203" y="5"/>
                  </a:lnTo>
                  <a:lnTo>
                    <a:pt x="218" y="10"/>
                  </a:lnTo>
                  <a:lnTo>
                    <a:pt x="233" y="25"/>
                  </a:lnTo>
                  <a:lnTo>
                    <a:pt x="244" y="41"/>
                  </a:lnTo>
                  <a:lnTo>
                    <a:pt x="274" y="81"/>
                  </a:lnTo>
                  <a:lnTo>
                    <a:pt x="294" y="127"/>
                  </a:lnTo>
                  <a:lnTo>
                    <a:pt x="315" y="162"/>
                  </a:lnTo>
                  <a:lnTo>
                    <a:pt x="335" y="193"/>
                  </a:lnTo>
                  <a:lnTo>
                    <a:pt x="335" y="193"/>
                  </a:lnTo>
                  <a:lnTo>
                    <a:pt x="320" y="218"/>
                  </a:lnTo>
                  <a:lnTo>
                    <a:pt x="304" y="254"/>
                  </a:lnTo>
                  <a:lnTo>
                    <a:pt x="289" y="294"/>
                  </a:lnTo>
                  <a:lnTo>
                    <a:pt x="269" y="335"/>
                  </a:lnTo>
                  <a:lnTo>
                    <a:pt x="238" y="371"/>
                  </a:lnTo>
                  <a:lnTo>
                    <a:pt x="223" y="386"/>
                  </a:lnTo>
                  <a:lnTo>
                    <a:pt x="203" y="401"/>
                  </a:lnTo>
                  <a:lnTo>
                    <a:pt x="183" y="406"/>
                  </a:lnTo>
                  <a:lnTo>
                    <a:pt x="157" y="416"/>
                  </a:lnTo>
                  <a:lnTo>
                    <a:pt x="127" y="416"/>
                  </a:lnTo>
                  <a:lnTo>
                    <a:pt x="96" y="416"/>
                  </a:lnTo>
                  <a:lnTo>
                    <a:pt x="96" y="416"/>
                  </a:lnTo>
                  <a:lnTo>
                    <a:pt x="71" y="406"/>
                  </a:lnTo>
                  <a:lnTo>
                    <a:pt x="46" y="391"/>
                  </a:lnTo>
                  <a:lnTo>
                    <a:pt x="30" y="371"/>
                  </a:lnTo>
                  <a:lnTo>
                    <a:pt x="15" y="340"/>
                  </a:lnTo>
                  <a:lnTo>
                    <a:pt x="5" y="305"/>
                  </a:lnTo>
                  <a:lnTo>
                    <a:pt x="0" y="269"/>
                  </a:lnTo>
                  <a:lnTo>
                    <a:pt x="5" y="228"/>
                  </a:lnTo>
                  <a:lnTo>
                    <a:pt x="10" y="188"/>
                  </a:lnTo>
                  <a:lnTo>
                    <a:pt x="10" y="188"/>
                  </a:lnTo>
                  <a:lnTo>
                    <a:pt x="10" y="122"/>
                  </a:lnTo>
                  <a:lnTo>
                    <a:pt x="15" y="61"/>
                  </a:lnTo>
                  <a:lnTo>
                    <a:pt x="15" y="41"/>
                  </a:lnTo>
                  <a:lnTo>
                    <a:pt x="20" y="25"/>
                  </a:lnTo>
                  <a:lnTo>
                    <a:pt x="30" y="15"/>
                  </a:lnTo>
                  <a:lnTo>
                    <a:pt x="40" y="5"/>
                  </a:lnTo>
                  <a:lnTo>
                    <a:pt x="40" y="5"/>
                  </a:lnTo>
                  <a:lnTo>
                    <a:pt x="51" y="5"/>
                  </a:lnTo>
                  <a:lnTo>
                    <a:pt x="66" y="10"/>
                  </a:lnTo>
                  <a:lnTo>
                    <a:pt x="86" y="25"/>
                  </a:lnTo>
                  <a:lnTo>
                    <a:pt x="106" y="51"/>
                  </a:lnTo>
                  <a:lnTo>
                    <a:pt x="106" y="51"/>
                  </a:lnTo>
                  <a:close/>
                </a:path>
              </a:pathLst>
            </a:cu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23" name="Freeform 140"/>
            <p:cNvSpPr>
              <a:spLocks/>
            </p:cNvSpPr>
            <p:nvPr/>
          </p:nvSpPr>
          <p:spPr bwMode="auto">
            <a:xfrm>
              <a:off x="3851" y="1710"/>
              <a:ext cx="244" cy="224"/>
            </a:xfrm>
            <a:custGeom>
              <a:avLst/>
              <a:gdLst>
                <a:gd name="T0" fmla="*/ 81 w 244"/>
                <a:gd name="T1" fmla="*/ 0 h 224"/>
                <a:gd name="T2" fmla="*/ 81 w 244"/>
                <a:gd name="T3" fmla="*/ 0 h 224"/>
                <a:gd name="T4" fmla="*/ 102 w 244"/>
                <a:gd name="T5" fmla="*/ 5 h 224"/>
                <a:gd name="T6" fmla="*/ 122 w 244"/>
                <a:gd name="T7" fmla="*/ 15 h 224"/>
                <a:gd name="T8" fmla="*/ 147 w 244"/>
                <a:gd name="T9" fmla="*/ 26 h 224"/>
                <a:gd name="T10" fmla="*/ 168 w 244"/>
                <a:gd name="T11" fmla="*/ 41 h 224"/>
                <a:gd name="T12" fmla="*/ 208 w 244"/>
                <a:gd name="T13" fmla="*/ 81 h 224"/>
                <a:gd name="T14" fmla="*/ 244 w 244"/>
                <a:gd name="T15" fmla="*/ 122 h 224"/>
                <a:gd name="T16" fmla="*/ 244 w 244"/>
                <a:gd name="T17" fmla="*/ 122 h 224"/>
                <a:gd name="T18" fmla="*/ 213 w 244"/>
                <a:gd name="T19" fmla="*/ 158 h 224"/>
                <a:gd name="T20" fmla="*/ 183 w 244"/>
                <a:gd name="T21" fmla="*/ 188 h 224"/>
                <a:gd name="T22" fmla="*/ 173 w 244"/>
                <a:gd name="T23" fmla="*/ 203 h 224"/>
                <a:gd name="T24" fmla="*/ 153 w 244"/>
                <a:gd name="T25" fmla="*/ 213 h 224"/>
                <a:gd name="T26" fmla="*/ 137 w 244"/>
                <a:gd name="T27" fmla="*/ 218 h 224"/>
                <a:gd name="T28" fmla="*/ 117 w 244"/>
                <a:gd name="T29" fmla="*/ 224 h 224"/>
                <a:gd name="T30" fmla="*/ 117 w 244"/>
                <a:gd name="T31" fmla="*/ 224 h 224"/>
                <a:gd name="T32" fmla="*/ 71 w 244"/>
                <a:gd name="T33" fmla="*/ 224 h 224"/>
                <a:gd name="T34" fmla="*/ 51 w 244"/>
                <a:gd name="T35" fmla="*/ 218 h 224"/>
                <a:gd name="T36" fmla="*/ 31 w 244"/>
                <a:gd name="T37" fmla="*/ 208 h 224"/>
                <a:gd name="T38" fmla="*/ 15 w 244"/>
                <a:gd name="T39" fmla="*/ 193 h 224"/>
                <a:gd name="T40" fmla="*/ 5 w 244"/>
                <a:gd name="T41" fmla="*/ 173 h 224"/>
                <a:gd name="T42" fmla="*/ 0 w 244"/>
                <a:gd name="T43" fmla="*/ 147 h 224"/>
                <a:gd name="T44" fmla="*/ 5 w 244"/>
                <a:gd name="T45" fmla="*/ 112 h 224"/>
                <a:gd name="T46" fmla="*/ 5 w 244"/>
                <a:gd name="T47" fmla="*/ 112 h 224"/>
                <a:gd name="T48" fmla="*/ 10 w 244"/>
                <a:gd name="T49" fmla="*/ 66 h 224"/>
                <a:gd name="T50" fmla="*/ 15 w 244"/>
                <a:gd name="T51" fmla="*/ 51 h 224"/>
                <a:gd name="T52" fmla="*/ 26 w 244"/>
                <a:gd name="T53" fmla="*/ 31 h 224"/>
                <a:gd name="T54" fmla="*/ 36 w 244"/>
                <a:gd name="T55" fmla="*/ 21 h 224"/>
                <a:gd name="T56" fmla="*/ 46 w 244"/>
                <a:gd name="T57" fmla="*/ 10 h 224"/>
                <a:gd name="T58" fmla="*/ 61 w 244"/>
                <a:gd name="T59" fmla="*/ 5 h 224"/>
                <a:gd name="T60" fmla="*/ 81 w 244"/>
                <a:gd name="T61" fmla="*/ 0 h 224"/>
                <a:gd name="T62" fmla="*/ 81 w 244"/>
                <a:gd name="T6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 h="224">
                  <a:moveTo>
                    <a:pt x="81" y="0"/>
                  </a:moveTo>
                  <a:lnTo>
                    <a:pt x="81" y="0"/>
                  </a:lnTo>
                  <a:lnTo>
                    <a:pt x="102" y="5"/>
                  </a:lnTo>
                  <a:lnTo>
                    <a:pt x="122" y="15"/>
                  </a:lnTo>
                  <a:lnTo>
                    <a:pt x="147" y="26"/>
                  </a:lnTo>
                  <a:lnTo>
                    <a:pt x="168" y="41"/>
                  </a:lnTo>
                  <a:lnTo>
                    <a:pt x="208" y="81"/>
                  </a:lnTo>
                  <a:lnTo>
                    <a:pt x="244" y="122"/>
                  </a:lnTo>
                  <a:lnTo>
                    <a:pt x="244" y="122"/>
                  </a:lnTo>
                  <a:lnTo>
                    <a:pt x="213" y="158"/>
                  </a:lnTo>
                  <a:lnTo>
                    <a:pt x="183" y="188"/>
                  </a:lnTo>
                  <a:lnTo>
                    <a:pt x="173" y="203"/>
                  </a:lnTo>
                  <a:lnTo>
                    <a:pt x="153" y="213"/>
                  </a:lnTo>
                  <a:lnTo>
                    <a:pt x="137" y="218"/>
                  </a:lnTo>
                  <a:lnTo>
                    <a:pt x="117" y="224"/>
                  </a:lnTo>
                  <a:lnTo>
                    <a:pt x="117" y="224"/>
                  </a:lnTo>
                  <a:lnTo>
                    <a:pt x="71" y="224"/>
                  </a:lnTo>
                  <a:lnTo>
                    <a:pt x="51" y="218"/>
                  </a:lnTo>
                  <a:lnTo>
                    <a:pt x="31" y="208"/>
                  </a:lnTo>
                  <a:lnTo>
                    <a:pt x="15" y="193"/>
                  </a:lnTo>
                  <a:lnTo>
                    <a:pt x="5" y="173"/>
                  </a:lnTo>
                  <a:lnTo>
                    <a:pt x="0" y="147"/>
                  </a:lnTo>
                  <a:lnTo>
                    <a:pt x="5" y="112"/>
                  </a:lnTo>
                  <a:lnTo>
                    <a:pt x="5" y="112"/>
                  </a:lnTo>
                  <a:lnTo>
                    <a:pt x="10" y="66"/>
                  </a:lnTo>
                  <a:lnTo>
                    <a:pt x="15" y="51"/>
                  </a:lnTo>
                  <a:lnTo>
                    <a:pt x="26" y="31"/>
                  </a:lnTo>
                  <a:lnTo>
                    <a:pt x="36" y="21"/>
                  </a:lnTo>
                  <a:lnTo>
                    <a:pt x="46" y="10"/>
                  </a:lnTo>
                  <a:lnTo>
                    <a:pt x="61" y="5"/>
                  </a:lnTo>
                  <a:lnTo>
                    <a:pt x="81" y="0"/>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24" name="Freeform 141"/>
            <p:cNvSpPr>
              <a:spLocks/>
            </p:cNvSpPr>
            <p:nvPr/>
          </p:nvSpPr>
          <p:spPr bwMode="auto">
            <a:xfrm>
              <a:off x="3618" y="1741"/>
              <a:ext cx="45" cy="127"/>
            </a:xfrm>
            <a:custGeom>
              <a:avLst/>
              <a:gdLst>
                <a:gd name="T0" fmla="*/ 40 w 45"/>
                <a:gd name="T1" fmla="*/ 0 h 127"/>
                <a:gd name="T2" fmla="*/ 40 w 45"/>
                <a:gd name="T3" fmla="*/ 0 h 127"/>
                <a:gd name="T4" fmla="*/ 35 w 45"/>
                <a:gd name="T5" fmla="*/ 20 h 127"/>
                <a:gd name="T6" fmla="*/ 35 w 45"/>
                <a:gd name="T7" fmla="*/ 35 h 127"/>
                <a:gd name="T8" fmla="*/ 35 w 45"/>
                <a:gd name="T9" fmla="*/ 50 h 127"/>
                <a:gd name="T10" fmla="*/ 35 w 45"/>
                <a:gd name="T11" fmla="*/ 50 h 127"/>
                <a:gd name="T12" fmla="*/ 45 w 45"/>
                <a:gd name="T13" fmla="*/ 71 h 127"/>
                <a:gd name="T14" fmla="*/ 45 w 45"/>
                <a:gd name="T15" fmla="*/ 81 h 127"/>
                <a:gd name="T16" fmla="*/ 40 w 45"/>
                <a:gd name="T17" fmla="*/ 91 h 127"/>
                <a:gd name="T18" fmla="*/ 40 w 45"/>
                <a:gd name="T19" fmla="*/ 91 h 127"/>
                <a:gd name="T20" fmla="*/ 20 w 45"/>
                <a:gd name="T21" fmla="*/ 127 h 127"/>
                <a:gd name="T22" fmla="*/ 20 w 45"/>
                <a:gd name="T23" fmla="*/ 127 h 127"/>
                <a:gd name="T24" fmla="*/ 10 w 45"/>
                <a:gd name="T25" fmla="*/ 96 h 127"/>
                <a:gd name="T26" fmla="*/ 10 w 45"/>
                <a:gd name="T27" fmla="*/ 96 h 127"/>
                <a:gd name="T28" fmla="*/ 0 w 45"/>
                <a:gd name="T29" fmla="*/ 71 h 127"/>
                <a:gd name="T30" fmla="*/ 0 w 45"/>
                <a:gd name="T31" fmla="*/ 56 h 127"/>
                <a:gd name="T32" fmla="*/ 5 w 45"/>
                <a:gd name="T33" fmla="*/ 40 h 127"/>
                <a:gd name="T34" fmla="*/ 5 w 45"/>
                <a:gd name="T35" fmla="*/ 40 h 127"/>
                <a:gd name="T36" fmla="*/ 25 w 45"/>
                <a:gd name="T37" fmla="*/ 15 h 127"/>
                <a:gd name="T38" fmla="*/ 40 w 45"/>
                <a:gd name="T39" fmla="*/ 0 h 127"/>
                <a:gd name="T40" fmla="*/ 40 w 45"/>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127">
                  <a:moveTo>
                    <a:pt x="40" y="0"/>
                  </a:moveTo>
                  <a:lnTo>
                    <a:pt x="40" y="0"/>
                  </a:lnTo>
                  <a:lnTo>
                    <a:pt x="35" y="20"/>
                  </a:lnTo>
                  <a:lnTo>
                    <a:pt x="35" y="35"/>
                  </a:lnTo>
                  <a:lnTo>
                    <a:pt x="35" y="50"/>
                  </a:lnTo>
                  <a:lnTo>
                    <a:pt x="35" y="50"/>
                  </a:lnTo>
                  <a:lnTo>
                    <a:pt x="45" y="71"/>
                  </a:lnTo>
                  <a:lnTo>
                    <a:pt x="45" y="81"/>
                  </a:lnTo>
                  <a:lnTo>
                    <a:pt x="40" y="91"/>
                  </a:lnTo>
                  <a:lnTo>
                    <a:pt x="40" y="91"/>
                  </a:lnTo>
                  <a:lnTo>
                    <a:pt x="20" y="127"/>
                  </a:lnTo>
                  <a:lnTo>
                    <a:pt x="20" y="127"/>
                  </a:lnTo>
                  <a:lnTo>
                    <a:pt x="10" y="96"/>
                  </a:lnTo>
                  <a:lnTo>
                    <a:pt x="10" y="96"/>
                  </a:lnTo>
                  <a:lnTo>
                    <a:pt x="0" y="71"/>
                  </a:lnTo>
                  <a:lnTo>
                    <a:pt x="0" y="56"/>
                  </a:lnTo>
                  <a:lnTo>
                    <a:pt x="5" y="40"/>
                  </a:lnTo>
                  <a:lnTo>
                    <a:pt x="5" y="40"/>
                  </a:lnTo>
                  <a:lnTo>
                    <a:pt x="25" y="15"/>
                  </a:lnTo>
                  <a:lnTo>
                    <a:pt x="40" y="0"/>
                  </a:lnTo>
                  <a:lnTo>
                    <a:pt x="4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25" name="Freeform 142"/>
            <p:cNvSpPr>
              <a:spLocks/>
            </p:cNvSpPr>
            <p:nvPr/>
          </p:nvSpPr>
          <p:spPr bwMode="auto">
            <a:xfrm>
              <a:off x="3973" y="1233"/>
              <a:ext cx="36" cy="31"/>
            </a:xfrm>
            <a:custGeom>
              <a:avLst/>
              <a:gdLst>
                <a:gd name="T0" fmla="*/ 36 w 36"/>
                <a:gd name="T1" fmla="*/ 15 h 31"/>
                <a:gd name="T2" fmla="*/ 36 w 36"/>
                <a:gd name="T3" fmla="*/ 15 h 31"/>
                <a:gd name="T4" fmla="*/ 31 w 36"/>
                <a:gd name="T5" fmla="*/ 26 h 31"/>
                <a:gd name="T6" fmla="*/ 15 w 36"/>
                <a:gd name="T7" fmla="*/ 31 h 31"/>
                <a:gd name="T8" fmla="*/ 15 w 36"/>
                <a:gd name="T9" fmla="*/ 31 h 31"/>
                <a:gd name="T10" fmla="*/ 5 w 36"/>
                <a:gd name="T11" fmla="*/ 26 h 31"/>
                <a:gd name="T12" fmla="*/ 0 w 36"/>
                <a:gd name="T13" fmla="*/ 15 h 31"/>
                <a:gd name="T14" fmla="*/ 0 w 36"/>
                <a:gd name="T15" fmla="*/ 15 h 31"/>
                <a:gd name="T16" fmla="*/ 5 w 36"/>
                <a:gd name="T17" fmla="*/ 0 h 31"/>
                <a:gd name="T18" fmla="*/ 15 w 36"/>
                <a:gd name="T19" fmla="*/ 0 h 31"/>
                <a:gd name="T20" fmla="*/ 15 w 36"/>
                <a:gd name="T21" fmla="*/ 0 h 31"/>
                <a:gd name="T22" fmla="*/ 31 w 36"/>
                <a:gd name="T23" fmla="*/ 0 h 31"/>
                <a:gd name="T24" fmla="*/ 36 w 36"/>
                <a:gd name="T25" fmla="*/ 15 h 31"/>
                <a:gd name="T26" fmla="*/ 36 w 36"/>
                <a:gd name="T2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1">
                  <a:moveTo>
                    <a:pt x="36" y="15"/>
                  </a:moveTo>
                  <a:lnTo>
                    <a:pt x="36" y="15"/>
                  </a:lnTo>
                  <a:lnTo>
                    <a:pt x="31" y="26"/>
                  </a:lnTo>
                  <a:lnTo>
                    <a:pt x="15" y="31"/>
                  </a:lnTo>
                  <a:lnTo>
                    <a:pt x="15" y="31"/>
                  </a:lnTo>
                  <a:lnTo>
                    <a:pt x="5" y="26"/>
                  </a:lnTo>
                  <a:lnTo>
                    <a:pt x="0" y="15"/>
                  </a:lnTo>
                  <a:lnTo>
                    <a:pt x="0" y="15"/>
                  </a:lnTo>
                  <a:lnTo>
                    <a:pt x="5" y="0"/>
                  </a:lnTo>
                  <a:lnTo>
                    <a:pt x="15" y="0"/>
                  </a:lnTo>
                  <a:lnTo>
                    <a:pt x="15" y="0"/>
                  </a:lnTo>
                  <a:lnTo>
                    <a:pt x="31" y="0"/>
                  </a:lnTo>
                  <a:lnTo>
                    <a:pt x="36" y="15"/>
                  </a:lnTo>
                  <a:lnTo>
                    <a:pt x="3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26" name="Freeform 143"/>
            <p:cNvSpPr>
              <a:spLocks/>
            </p:cNvSpPr>
            <p:nvPr/>
          </p:nvSpPr>
          <p:spPr bwMode="auto">
            <a:xfrm>
              <a:off x="4521" y="1299"/>
              <a:ext cx="36" cy="31"/>
            </a:xfrm>
            <a:custGeom>
              <a:avLst/>
              <a:gdLst>
                <a:gd name="T0" fmla="*/ 36 w 36"/>
                <a:gd name="T1" fmla="*/ 15 h 31"/>
                <a:gd name="T2" fmla="*/ 36 w 36"/>
                <a:gd name="T3" fmla="*/ 15 h 31"/>
                <a:gd name="T4" fmla="*/ 31 w 36"/>
                <a:gd name="T5" fmla="*/ 26 h 31"/>
                <a:gd name="T6" fmla="*/ 16 w 36"/>
                <a:gd name="T7" fmla="*/ 31 h 31"/>
                <a:gd name="T8" fmla="*/ 16 w 36"/>
                <a:gd name="T9" fmla="*/ 31 h 31"/>
                <a:gd name="T10" fmla="*/ 5 w 36"/>
                <a:gd name="T11" fmla="*/ 26 h 31"/>
                <a:gd name="T12" fmla="*/ 0 w 36"/>
                <a:gd name="T13" fmla="*/ 15 h 31"/>
                <a:gd name="T14" fmla="*/ 0 w 36"/>
                <a:gd name="T15" fmla="*/ 15 h 31"/>
                <a:gd name="T16" fmla="*/ 5 w 36"/>
                <a:gd name="T17" fmla="*/ 0 h 31"/>
                <a:gd name="T18" fmla="*/ 16 w 36"/>
                <a:gd name="T19" fmla="*/ 0 h 31"/>
                <a:gd name="T20" fmla="*/ 16 w 36"/>
                <a:gd name="T21" fmla="*/ 0 h 31"/>
                <a:gd name="T22" fmla="*/ 31 w 36"/>
                <a:gd name="T23" fmla="*/ 0 h 31"/>
                <a:gd name="T24" fmla="*/ 36 w 36"/>
                <a:gd name="T25" fmla="*/ 15 h 31"/>
                <a:gd name="T26" fmla="*/ 36 w 36"/>
                <a:gd name="T2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1">
                  <a:moveTo>
                    <a:pt x="36" y="15"/>
                  </a:moveTo>
                  <a:lnTo>
                    <a:pt x="36" y="15"/>
                  </a:lnTo>
                  <a:lnTo>
                    <a:pt x="31" y="26"/>
                  </a:lnTo>
                  <a:lnTo>
                    <a:pt x="16" y="31"/>
                  </a:lnTo>
                  <a:lnTo>
                    <a:pt x="16" y="31"/>
                  </a:lnTo>
                  <a:lnTo>
                    <a:pt x="5" y="26"/>
                  </a:lnTo>
                  <a:lnTo>
                    <a:pt x="0" y="15"/>
                  </a:lnTo>
                  <a:lnTo>
                    <a:pt x="0" y="15"/>
                  </a:lnTo>
                  <a:lnTo>
                    <a:pt x="5" y="0"/>
                  </a:lnTo>
                  <a:lnTo>
                    <a:pt x="16" y="0"/>
                  </a:lnTo>
                  <a:lnTo>
                    <a:pt x="16" y="0"/>
                  </a:lnTo>
                  <a:lnTo>
                    <a:pt x="31" y="0"/>
                  </a:lnTo>
                  <a:lnTo>
                    <a:pt x="36" y="15"/>
                  </a:lnTo>
                  <a:lnTo>
                    <a:pt x="3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27" name="Freeform 144"/>
            <p:cNvSpPr>
              <a:spLocks/>
            </p:cNvSpPr>
            <p:nvPr/>
          </p:nvSpPr>
          <p:spPr bwMode="auto">
            <a:xfrm>
              <a:off x="3856" y="2025"/>
              <a:ext cx="264" cy="101"/>
            </a:xfrm>
            <a:custGeom>
              <a:avLst/>
              <a:gdLst>
                <a:gd name="T0" fmla="*/ 0 w 264"/>
                <a:gd name="T1" fmla="*/ 5 h 101"/>
                <a:gd name="T2" fmla="*/ 0 w 264"/>
                <a:gd name="T3" fmla="*/ 5 h 101"/>
                <a:gd name="T4" fmla="*/ 16 w 264"/>
                <a:gd name="T5" fmla="*/ 35 h 101"/>
                <a:gd name="T6" fmla="*/ 31 w 264"/>
                <a:gd name="T7" fmla="*/ 66 h 101"/>
                <a:gd name="T8" fmla="*/ 56 w 264"/>
                <a:gd name="T9" fmla="*/ 86 h 101"/>
                <a:gd name="T10" fmla="*/ 76 w 264"/>
                <a:gd name="T11" fmla="*/ 96 h 101"/>
                <a:gd name="T12" fmla="*/ 92 w 264"/>
                <a:gd name="T13" fmla="*/ 101 h 101"/>
                <a:gd name="T14" fmla="*/ 112 w 264"/>
                <a:gd name="T15" fmla="*/ 101 h 101"/>
                <a:gd name="T16" fmla="*/ 137 w 264"/>
                <a:gd name="T17" fmla="*/ 96 h 101"/>
                <a:gd name="T18" fmla="*/ 163 w 264"/>
                <a:gd name="T19" fmla="*/ 86 h 101"/>
                <a:gd name="T20" fmla="*/ 193 w 264"/>
                <a:gd name="T21" fmla="*/ 66 h 101"/>
                <a:gd name="T22" fmla="*/ 229 w 264"/>
                <a:gd name="T23" fmla="*/ 40 h 101"/>
                <a:gd name="T24" fmla="*/ 264 w 264"/>
                <a:gd name="T25" fmla="*/ 0 h 101"/>
                <a:gd name="T26" fmla="*/ 264 w 264"/>
                <a:gd name="T27" fmla="*/ 0 h 101"/>
                <a:gd name="T28" fmla="*/ 229 w 264"/>
                <a:gd name="T29" fmla="*/ 25 h 101"/>
                <a:gd name="T30" fmla="*/ 198 w 264"/>
                <a:gd name="T31" fmla="*/ 40 h 101"/>
                <a:gd name="T32" fmla="*/ 153 w 264"/>
                <a:gd name="T33" fmla="*/ 61 h 101"/>
                <a:gd name="T34" fmla="*/ 112 w 264"/>
                <a:gd name="T35" fmla="*/ 71 h 101"/>
                <a:gd name="T36" fmla="*/ 87 w 264"/>
                <a:gd name="T37" fmla="*/ 71 h 101"/>
                <a:gd name="T38" fmla="*/ 66 w 264"/>
                <a:gd name="T39" fmla="*/ 66 h 101"/>
                <a:gd name="T40" fmla="*/ 46 w 264"/>
                <a:gd name="T41" fmla="*/ 61 h 101"/>
                <a:gd name="T42" fmla="*/ 31 w 264"/>
                <a:gd name="T43" fmla="*/ 46 h 101"/>
                <a:gd name="T44" fmla="*/ 16 w 264"/>
                <a:gd name="T45" fmla="*/ 30 h 101"/>
                <a:gd name="T46" fmla="*/ 0 w 264"/>
                <a:gd name="T47" fmla="*/ 5 h 101"/>
                <a:gd name="T48" fmla="*/ 0 w 264"/>
                <a:gd name="T49"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101">
                  <a:moveTo>
                    <a:pt x="0" y="5"/>
                  </a:moveTo>
                  <a:lnTo>
                    <a:pt x="0" y="5"/>
                  </a:lnTo>
                  <a:lnTo>
                    <a:pt x="16" y="35"/>
                  </a:lnTo>
                  <a:lnTo>
                    <a:pt x="31" y="66"/>
                  </a:lnTo>
                  <a:lnTo>
                    <a:pt x="56" y="86"/>
                  </a:lnTo>
                  <a:lnTo>
                    <a:pt x="76" y="96"/>
                  </a:lnTo>
                  <a:lnTo>
                    <a:pt x="92" y="101"/>
                  </a:lnTo>
                  <a:lnTo>
                    <a:pt x="112" y="101"/>
                  </a:lnTo>
                  <a:lnTo>
                    <a:pt x="137" y="96"/>
                  </a:lnTo>
                  <a:lnTo>
                    <a:pt x="163" y="86"/>
                  </a:lnTo>
                  <a:lnTo>
                    <a:pt x="193" y="66"/>
                  </a:lnTo>
                  <a:lnTo>
                    <a:pt x="229" y="40"/>
                  </a:lnTo>
                  <a:lnTo>
                    <a:pt x="264" y="0"/>
                  </a:lnTo>
                  <a:lnTo>
                    <a:pt x="264" y="0"/>
                  </a:lnTo>
                  <a:lnTo>
                    <a:pt x="229" y="25"/>
                  </a:lnTo>
                  <a:lnTo>
                    <a:pt x="198" y="40"/>
                  </a:lnTo>
                  <a:lnTo>
                    <a:pt x="153" y="61"/>
                  </a:lnTo>
                  <a:lnTo>
                    <a:pt x="112" y="71"/>
                  </a:lnTo>
                  <a:lnTo>
                    <a:pt x="87" y="71"/>
                  </a:lnTo>
                  <a:lnTo>
                    <a:pt x="66" y="66"/>
                  </a:lnTo>
                  <a:lnTo>
                    <a:pt x="46" y="61"/>
                  </a:lnTo>
                  <a:lnTo>
                    <a:pt x="31" y="46"/>
                  </a:lnTo>
                  <a:lnTo>
                    <a:pt x="16" y="30"/>
                  </a:lnTo>
                  <a:lnTo>
                    <a:pt x="0" y="5"/>
                  </a:lnTo>
                  <a:lnTo>
                    <a:pt x="0" y="5"/>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28" name="Freeform 145"/>
            <p:cNvSpPr>
              <a:spLocks/>
            </p:cNvSpPr>
            <p:nvPr/>
          </p:nvSpPr>
          <p:spPr bwMode="auto">
            <a:xfrm>
              <a:off x="3892" y="1959"/>
              <a:ext cx="76" cy="30"/>
            </a:xfrm>
            <a:custGeom>
              <a:avLst/>
              <a:gdLst>
                <a:gd name="T0" fmla="*/ 76 w 76"/>
                <a:gd name="T1" fmla="*/ 15 h 30"/>
                <a:gd name="T2" fmla="*/ 76 w 76"/>
                <a:gd name="T3" fmla="*/ 15 h 30"/>
                <a:gd name="T4" fmla="*/ 71 w 76"/>
                <a:gd name="T5" fmla="*/ 20 h 30"/>
                <a:gd name="T6" fmla="*/ 66 w 76"/>
                <a:gd name="T7" fmla="*/ 25 h 30"/>
                <a:gd name="T8" fmla="*/ 35 w 76"/>
                <a:gd name="T9" fmla="*/ 30 h 30"/>
                <a:gd name="T10" fmla="*/ 35 w 76"/>
                <a:gd name="T11" fmla="*/ 30 h 30"/>
                <a:gd name="T12" fmla="*/ 10 w 76"/>
                <a:gd name="T13" fmla="*/ 25 h 30"/>
                <a:gd name="T14" fmla="*/ 5 w 76"/>
                <a:gd name="T15" fmla="*/ 20 h 30"/>
                <a:gd name="T16" fmla="*/ 0 w 76"/>
                <a:gd name="T17" fmla="*/ 15 h 30"/>
                <a:gd name="T18" fmla="*/ 0 w 76"/>
                <a:gd name="T19" fmla="*/ 15 h 30"/>
                <a:gd name="T20" fmla="*/ 5 w 76"/>
                <a:gd name="T21" fmla="*/ 10 h 30"/>
                <a:gd name="T22" fmla="*/ 10 w 76"/>
                <a:gd name="T23" fmla="*/ 5 h 30"/>
                <a:gd name="T24" fmla="*/ 35 w 76"/>
                <a:gd name="T25" fmla="*/ 0 h 30"/>
                <a:gd name="T26" fmla="*/ 35 w 76"/>
                <a:gd name="T27" fmla="*/ 0 h 30"/>
                <a:gd name="T28" fmla="*/ 66 w 76"/>
                <a:gd name="T29" fmla="*/ 5 h 30"/>
                <a:gd name="T30" fmla="*/ 71 w 76"/>
                <a:gd name="T31" fmla="*/ 10 h 30"/>
                <a:gd name="T32" fmla="*/ 76 w 76"/>
                <a:gd name="T33" fmla="*/ 15 h 30"/>
                <a:gd name="T34" fmla="*/ 76 w 76"/>
                <a:gd name="T35"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30">
                  <a:moveTo>
                    <a:pt x="76" y="15"/>
                  </a:moveTo>
                  <a:lnTo>
                    <a:pt x="76" y="15"/>
                  </a:lnTo>
                  <a:lnTo>
                    <a:pt x="71" y="20"/>
                  </a:lnTo>
                  <a:lnTo>
                    <a:pt x="66" y="25"/>
                  </a:lnTo>
                  <a:lnTo>
                    <a:pt x="35" y="30"/>
                  </a:lnTo>
                  <a:lnTo>
                    <a:pt x="35" y="30"/>
                  </a:lnTo>
                  <a:lnTo>
                    <a:pt x="10" y="25"/>
                  </a:lnTo>
                  <a:lnTo>
                    <a:pt x="5" y="20"/>
                  </a:lnTo>
                  <a:lnTo>
                    <a:pt x="0" y="15"/>
                  </a:lnTo>
                  <a:lnTo>
                    <a:pt x="0" y="15"/>
                  </a:lnTo>
                  <a:lnTo>
                    <a:pt x="5" y="10"/>
                  </a:lnTo>
                  <a:lnTo>
                    <a:pt x="10" y="5"/>
                  </a:lnTo>
                  <a:lnTo>
                    <a:pt x="35" y="0"/>
                  </a:lnTo>
                  <a:lnTo>
                    <a:pt x="35" y="0"/>
                  </a:lnTo>
                  <a:lnTo>
                    <a:pt x="66" y="5"/>
                  </a:lnTo>
                  <a:lnTo>
                    <a:pt x="71" y="10"/>
                  </a:lnTo>
                  <a:lnTo>
                    <a:pt x="76" y="15"/>
                  </a:lnTo>
                  <a:lnTo>
                    <a:pt x="76" y="15"/>
                  </a:lnTo>
                  <a:close/>
                </a:path>
              </a:pathLst>
            </a:custGeom>
            <a:solidFill>
              <a:srgbClr val="F85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sp>
        <p:nvSpPr>
          <p:cNvPr id="329" name="Content Placeholder 1"/>
          <p:cNvSpPr txBox="1">
            <a:spLocks/>
          </p:cNvSpPr>
          <p:nvPr/>
        </p:nvSpPr>
        <p:spPr bwMode="auto">
          <a:xfrm>
            <a:off x="4953000" y="3810000"/>
            <a:ext cx="3199804" cy="193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3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36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36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36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36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dirty="0"/>
              <a:t>Only Heavenly Father. No one on earth knows</a:t>
            </a:r>
          </a:p>
        </p:txBody>
      </p:sp>
    </p:spTree>
    <p:extLst>
      <p:ext uri="{BB962C8B-B14F-4D97-AF65-F5344CB8AC3E}">
        <p14:creationId xmlns:p14="http://schemas.microsoft.com/office/powerpoint/2010/main" val="2536253601"/>
      </p:ext>
    </p:extLst>
  </p:cSld>
  <p:clrMapOvr>
    <a:masterClrMapping/>
  </p:clrMapOvr>
  <mc:AlternateContent xmlns:mc="http://schemas.openxmlformats.org/markup-compatibility/2006">
    <mc:Choice xmlns:p14="http://schemas.microsoft.com/office/powerpoint/2010/main" Requires="p14">
      <p:transition spd="med" p14:dur="700">
        <p:fade/>
        <p:sndAc>
          <p:endSnd/>
        </p:sndAc>
      </p:transition>
    </mc:Choice>
    <mc:Fallback>
      <p:transition spd="med">
        <p:fade/>
        <p:sndAc>
          <p:endSnd/>
        </p:sndAc>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C:\Users\Dad\AppData\Local\Microsoft\Windows\INetCache\IE\7UYB6FI3\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14" y="533400"/>
            <a:ext cx="7859486" cy="46101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2133600" y="914400"/>
            <a:ext cx="5562600" cy="3124200"/>
          </a:xfrm>
        </p:spPr>
        <p:txBody>
          <a:bodyPr anchor="ctr"/>
          <a:lstStyle/>
          <a:p>
            <a:pPr marL="0" indent="0" algn="ctr">
              <a:buNone/>
            </a:pPr>
            <a:r>
              <a:rPr lang="en-US" dirty="0"/>
              <a:t>Will there be wars or fighting after Jesus comes again?</a:t>
            </a:r>
          </a:p>
        </p:txBody>
      </p:sp>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495800"/>
            <a:ext cx="2057400" cy="262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331367"/>
      </p:ext>
    </p:extLst>
  </p:cSld>
  <p:clrMapOvr>
    <a:masterClrMapping/>
  </p:clrMapOvr>
  <mc:AlternateContent xmlns:mc="http://schemas.openxmlformats.org/markup-compatibility/2006">
    <mc:Choice xmlns:p14="http://schemas.microsoft.com/office/powerpoint/2010/main" Requires="p14">
      <p:transition spd="slow" p14:dur="2500">
        <p:checker/>
        <p:sndAc>
          <p:endSnd/>
        </p:sndAc>
      </p:transition>
    </mc:Choice>
    <mc:Fallback>
      <p:transition spd="slow">
        <p:checker/>
        <p:sndAc>
          <p:endSnd/>
        </p:sndAc>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C:\Users\Dad\AppData\Local\Microsoft\Windows\INetCache\IE\7UYB6FI3\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14" y="533400"/>
            <a:ext cx="7859486" cy="46101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2133600" y="914400"/>
            <a:ext cx="5562600" cy="3124200"/>
          </a:xfrm>
        </p:spPr>
        <p:txBody>
          <a:bodyPr anchor="ctr"/>
          <a:lstStyle/>
          <a:p>
            <a:pPr marL="0" indent="0" algn="ctr">
              <a:buNone/>
            </a:pPr>
            <a:r>
              <a:rPr lang="en-US" dirty="0"/>
              <a:t>Will there be wars or fighting after Jesus comes again?</a:t>
            </a:r>
          </a:p>
        </p:txBody>
      </p:sp>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495800"/>
            <a:ext cx="2057400" cy="262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C:\Users\Dad\AppData\Local\Microsoft\Windows\INetCache\IE\6P5AYC47\MC90044136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429" y="3234212"/>
            <a:ext cx="3818575" cy="381857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37"/>
          <p:cNvGrpSpPr>
            <a:grpSpLocks noChangeAspect="1"/>
          </p:cNvGrpSpPr>
          <p:nvPr/>
        </p:nvGrpSpPr>
        <p:grpSpPr bwMode="auto">
          <a:xfrm>
            <a:off x="7963901" y="5572015"/>
            <a:ext cx="1157348" cy="1235932"/>
            <a:chOff x="3384" y="655"/>
            <a:chExt cx="1838" cy="1903"/>
          </a:xfrm>
          <a:effectLst>
            <a:outerShdw blurRad="292100" dist="139700" dir="2700000" algn="tl" rotWithShape="0">
              <a:schemeClr val="bg1">
                <a:lumMod val="85000"/>
                <a:lumOff val="15000"/>
                <a:alpha val="65000"/>
              </a:schemeClr>
            </a:outerShdw>
          </a:effectLst>
        </p:grpSpPr>
        <p:sp>
          <p:nvSpPr>
            <p:cNvPr id="8" name="Freeform 39"/>
            <p:cNvSpPr>
              <a:spLocks/>
            </p:cNvSpPr>
            <p:nvPr/>
          </p:nvSpPr>
          <p:spPr bwMode="auto">
            <a:xfrm>
              <a:off x="4724" y="1309"/>
              <a:ext cx="234" cy="46"/>
            </a:xfrm>
            <a:custGeom>
              <a:avLst/>
              <a:gdLst>
                <a:gd name="T0" fmla="*/ 234 w 234"/>
                <a:gd name="T1" fmla="*/ 0 h 46"/>
                <a:gd name="T2" fmla="*/ 234 w 234"/>
                <a:gd name="T3" fmla="*/ 5 h 46"/>
                <a:gd name="T4" fmla="*/ 234 w 234"/>
                <a:gd name="T5" fmla="*/ 5 h 46"/>
                <a:gd name="T6" fmla="*/ 234 w 234"/>
                <a:gd name="T7" fmla="*/ 5 h 46"/>
                <a:gd name="T8" fmla="*/ 219 w 234"/>
                <a:gd name="T9" fmla="*/ 21 h 46"/>
                <a:gd name="T10" fmla="*/ 219 w 234"/>
                <a:gd name="T11" fmla="*/ 21 h 46"/>
                <a:gd name="T12" fmla="*/ 209 w 234"/>
                <a:gd name="T13" fmla="*/ 31 h 46"/>
                <a:gd name="T14" fmla="*/ 188 w 234"/>
                <a:gd name="T15" fmla="*/ 36 h 46"/>
                <a:gd name="T16" fmla="*/ 168 w 234"/>
                <a:gd name="T17" fmla="*/ 41 h 46"/>
                <a:gd name="T18" fmla="*/ 148 w 234"/>
                <a:gd name="T19" fmla="*/ 46 h 46"/>
                <a:gd name="T20" fmla="*/ 92 w 234"/>
                <a:gd name="T21" fmla="*/ 36 h 46"/>
                <a:gd name="T22" fmla="*/ 31 w 234"/>
                <a:gd name="T23" fmla="*/ 21 h 46"/>
                <a:gd name="T24" fmla="*/ 31 w 234"/>
                <a:gd name="T25" fmla="*/ 21 h 46"/>
                <a:gd name="T26" fmla="*/ 0 w 234"/>
                <a:gd name="T27" fmla="*/ 0 h 46"/>
                <a:gd name="T28" fmla="*/ 234 w 234"/>
                <a:gd name="T29" fmla="*/ 0 h 46"/>
                <a:gd name="T30" fmla="*/ 234 w 234"/>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 h="46">
                  <a:moveTo>
                    <a:pt x="234" y="0"/>
                  </a:moveTo>
                  <a:lnTo>
                    <a:pt x="234" y="5"/>
                  </a:lnTo>
                  <a:lnTo>
                    <a:pt x="234" y="5"/>
                  </a:lnTo>
                  <a:lnTo>
                    <a:pt x="234" y="5"/>
                  </a:lnTo>
                  <a:lnTo>
                    <a:pt x="219" y="21"/>
                  </a:lnTo>
                  <a:lnTo>
                    <a:pt x="219" y="21"/>
                  </a:lnTo>
                  <a:lnTo>
                    <a:pt x="209" y="31"/>
                  </a:lnTo>
                  <a:lnTo>
                    <a:pt x="188" y="36"/>
                  </a:lnTo>
                  <a:lnTo>
                    <a:pt x="168" y="41"/>
                  </a:lnTo>
                  <a:lnTo>
                    <a:pt x="148" y="46"/>
                  </a:lnTo>
                  <a:lnTo>
                    <a:pt x="92" y="36"/>
                  </a:lnTo>
                  <a:lnTo>
                    <a:pt x="31" y="21"/>
                  </a:lnTo>
                  <a:lnTo>
                    <a:pt x="31" y="21"/>
                  </a:lnTo>
                  <a:lnTo>
                    <a:pt x="0" y="0"/>
                  </a:lnTo>
                  <a:lnTo>
                    <a:pt x="234" y="0"/>
                  </a:lnTo>
                  <a:lnTo>
                    <a:pt x="234"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 name="Freeform 40"/>
            <p:cNvSpPr>
              <a:spLocks/>
            </p:cNvSpPr>
            <p:nvPr/>
          </p:nvSpPr>
          <p:spPr bwMode="auto">
            <a:xfrm>
              <a:off x="3486" y="827"/>
              <a:ext cx="1710" cy="1685"/>
            </a:xfrm>
            <a:custGeom>
              <a:avLst/>
              <a:gdLst>
                <a:gd name="T0" fmla="*/ 853 w 1710"/>
                <a:gd name="T1" fmla="*/ 0 h 1685"/>
                <a:gd name="T2" fmla="*/ 1025 w 1710"/>
                <a:gd name="T3" fmla="*/ 20 h 1685"/>
                <a:gd name="T4" fmla="*/ 1188 w 1710"/>
                <a:gd name="T5" fmla="*/ 71 h 1685"/>
                <a:gd name="T6" fmla="*/ 1335 w 1710"/>
                <a:gd name="T7" fmla="*/ 147 h 1685"/>
                <a:gd name="T8" fmla="*/ 1462 w 1710"/>
                <a:gd name="T9" fmla="*/ 249 h 1685"/>
                <a:gd name="T10" fmla="*/ 1563 w 1710"/>
                <a:gd name="T11" fmla="*/ 376 h 1685"/>
                <a:gd name="T12" fmla="*/ 1644 w 1710"/>
                <a:gd name="T13" fmla="*/ 518 h 1685"/>
                <a:gd name="T14" fmla="*/ 1695 w 1710"/>
                <a:gd name="T15" fmla="*/ 675 h 1685"/>
                <a:gd name="T16" fmla="*/ 1710 w 1710"/>
                <a:gd name="T17" fmla="*/ 843 h 1685"/>
                <a:gd name="T18" fmla="*/ 1705 w 1710"/>
                <a:gd name="T19" fmla="*/ 929 h 1685"/>
                <a:gd name="T20" fmla="*/ 1670 w 1710"/>
                <a:gd name="T21" fmla="*/ 1096 h 1685"/>
                <a:gd name="T22" fmla="*/ 1609 w 1710"/>
                <a:gd name="T23" fmla="*/ 1249 h 1685"/>
                <a:gd name="T24" fmla="*/ 1512 w 1710"/>
                <a:gd name="T25" fmla="*/ 1381 h 1685"/>
                <a:gd name="T26" fmla="*/ 1401 w 1710"/>
                <a:gd name="T27" fmla="*/ 1497 h 1685"/>
                <a:gd name="T28" fmla="*/ 1264 w 1710"/>
                <a:gd name="T29" fmla="*/ 1584 h 1685"/>
                <a:gd name="T30" fmla="*/ 1111 w 1710"/>
                <a:gd name="T31" fmla="*/ 1650 h 1685"/>
                <a:gd name="T32" fmla="*/ 944 w 1710"/>
                <a:gd name="T33" fmla="*/ 1685 h 1685"/>
                <a:gd name="T34" fmla="*/ 853 w 1710"/>
                <a:gd name="T35" fmla="*/ 1685 h 1685"/>
                <a:gd name="T36" fmla="*/ 685 w 1710"/>
                <a:gd name="T37" fmla="*/ 1670 h 1685"/>
                <a:gd name="T38" fmla="*/ 523 w 1710"/>
                <a:gd name="T39" fmla="*/ 1619 h 1685"/>
                <a:gd name="T40" fmla="*/ 375 w 1710"/>
                <a:gd name="T41" fmla="*/ 1543 h 1685"/>
                <a:gd name="T42" fmla="*/ 249 w 1710"/>
                <a:gd name="T43" fmla="*/ 1441 h 1685"/>
                <a:gd name="T44" fmla="*/ 147 w 1710"/>
                <a:gd name="T45" fmla="*/ 1315 h 1685"/>
                <a:gd name="T46" fmla="*/ 66 w 1710"/>
                <a:gd name="T47" fmla="*/ 1173 h 1685"/>
                <a:gd name="T48" fmla="*/ 15 w 1710"/>
                <a:gd name="T49" fmla="*/ 1015 h 1685"/>
                <a:gd name="T50" fmla="*/ 0 w 1710"/>
                <a:gd name="T51" fmla="*/ 843 h 1685"/>
                <a:gd name="T52" fmla="*/ 5 w 1710"/>
                <a:gd name="T53" fmla="*/ 761 h 1685"/>
                <a:gd name="T54" fmla="*/ 40 w 1710"/>
                <a:gd name="T55" fmla="*/ 594 h 1685"/>
                <a:gd name="T56" fmla="*/ 101 w 1710"/>
                <a:gd name="T57" fmla="*/ 442 h 1685"/>
                <a:gd name="T58" fmla="*/ 193 w 1710"/>
                <a:gd name="T59" fmla="*/ 310 h 1685"/>
                <a:gd name="T60" fmla="*/ 309 w 1710"/>
                <a:gd name="T61" fmla="*/ 193 h 1685"/>
                <a:gd name="T62" fmla="*/ 446 w 1710"/>
                <a:gd name="T63" fmla="*/ 107 h 1685"/>
                <a:gd name="T64" fmla="*/ 599 w 1710"/>
                <a:gd name="T65" fmla="*/ 41 h 1685"/>
                <a:gd name="T66" fmla="*/ 766 w 1710"/>
                <a:gd name="T67" fmla="*/ 5 h 1685"/>
                <a:gd name="T68" fmla="*/ 853 w 1710"/>
                <a:gd name="T69" fmla="*/ 0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0" h="1685">
                  <a:moveTo>
                    <a:pt x="853" y="0"/>
                  </a:moveTo>
                  <a:lnTo>
                    <a:pt x="853" y="0"/>
                  </a:lnTo>
                  <a:lnTo>
                    <a:pt x="944" y="5"/>
                  </a:lnTo>
                  <a:lnTo>
                    <a:pt x="1025" y="20"/>
                  </a:lnTo>
                  <a:lnTo>
                    <a:pt x="1111" y="41"/>
                  </a:lnTo>
                  <a:lnTo>
                    <a:pt x="1188" y="71"/>
                  </a:lnTo>
                  <a:lnTo>
                    <a:pt x="1264" y="107"/>
                  </a:lnTo>
                  <a:lnTo>
                    <a:pt x="1335" y="147"/>
                  </a:lnTo>
                  <a:lnTo>
                    <a:pt x="1401" y="193"/>
                  </a:lnTo>
                  <a:lnTo>
                    <a:pt x="1462" y="249"/>
                  </a:lnTo>
                  <a:lnTo>
                    <a:pt x="1512" y="310"/>
                  </a:lnTo>
                  <a:lnTo>
                    <a:pt x="1563" y="376"/>
                  </a:lnTo>
                  <a:lnTo>
                    <a:pt x="1609" y="442"/>
                  </a:lnTo>
                  <a:lnTo>
                    <a:pt x="1644" y="518"/>
                  </a:lnTo>
                  <a:lnTo>
                    <a:pt x="1670" y="594"/>
                  </a:lnTo>
                  <a:lnTo>
                    <a:pt x="1695" y="675"/>
                  </a:lnTo>
                  <a:lnTo>
                    <a:pt x="1705" y="761"/>
                  </a:lnTo>
                  <a:lnTo>
                    <a:pt x="1710" y="843"/>
                  </a:lnTo>
                  <a:lnTo>
                    <a:pt x="1710" y="843"/>
                  </a:lnTo>
                  <a:lnTo>
                    <a:pt x="1705" y="929"/>
                  </a:lnTo>
                  <a:lnTo>
                    <a:pt x="1695" y="1015"/>
                  </a:lnTo>
                  <a:lnTo>
                    <a:pt x="1670" y="1096"/>
                  </a:lnTo>
                  <a:lnTo>
                    <a:pt x="1644" y="1173"/>
                  </a:lnTo>
                  <a:lnTo>
                    <a:pt x="1609" y="1249"/>
                  </a:lnTo>
                  <a:lnTo>
                    <a:pt x="1563" y="1315"/>
                  </a:lnTo>
                  <a:lnTo>
                    <a:pt x="1512" y="1381"/>
                  </a:lnTo>
                  <a:lnTo>
                    <a:pt x="1462" y="1441"/>
                  </a:lnTo>
                  <a:lnTo>
                    <a:pt x="1401" y="1497"/>
                  </a:lnTo>
                  <a:lnTo>
                    <a:pt x="1335" y="1543"/>
                  </a:lnTo>
                  <a:lnTo>
                    <a:pt x="1264" y="1584"/>
                  </a:lnTo>
                  <a:lnTo>
                    <a:pt x="1188" y="1619"/>
                  </a:lnTo>
                  <a:lnTo>
                    <a:pt x="1111" y="1650"/>
                  </a:lnTo>
                  <a:lnTo>
                    <a:pt x="1025" y="1670"/>
                  </a:lnTo>
                  <a:lnTo>
                    <a:pt x="944" y="1685"/>
                  </a:lnTo>
                  <a:lnTo>
                    <a:pt x="853" y="1685"/>
                  </a:lnTo>
                  <a:lnTo>
                    <a:pt x="853" y="1685"/>
                  </a:lnTo>
                  <a:lnTo>
                    <a:pt x="766" y="1685"/>
                  </a:lnTo>
                  <a:lnTo>
                    <a:pt x="685" y="1670"/>
                  </a:lnTo>
                  <a:lnTo>
                    <a:pt x="599" y="1650"/>
                  </a:lnTo>
                  <a:lnTo>
                    <a:pt x="523" y="1619"/>
                  </a:lnTo>
                  <a:lnTo>
                    <a:pt x="446" y="1584"/>
                  </a:lnTo>
                  <a:lnTo>
                    <a:pt x="375" y="1543"/>
                  </a:lnTo>
                  <a:lnTo>
                    <a:pt x="309" y="1497"/>
                  </a:lnTo>
                  <a:lnTo>
                    <a:pt x="249" y="1441"/>
                  </a:lnTo>
                  <a:lnTo>
                    <a:pt x="193" y="1381"/>
                  </a:lnTo>
                  <a:lnTo>
                    <a:pt x="147" y="1315"/>
                  </a:lnTo>
                  <a:lnTo>
                    <a:pt x="101" y="1249"/>
                  </a:lnTo>
                  <a:lnTo>
                    <a:pt x="66" y="1173"/>
                  </a:lnTo>
                  <a:lnTo>
                    <a:pt x="40" y="1096"/>
                  </a:lnTo>
                  <a:lnTo>
                    <a:pt x="15" y="1015"/>
                  </a:lnTo>
                  <a:lnTo>
                    <a:pt x="5" y="929"/>
                  </a:lnTo>
                  <a:lnTo>
                    <a:pt x="0" y="843"/>
                  </a:lnTo>
                  <a:lnTo>
                    <a:pt x="0" y="843"/>
                  </a:lnTo>
                  <a:lnTo>
                    <a:pt x="5" y="761"/>
                  </a:lnTo>
                  <a:lnTo>
                    <a:pt x="15" y="675"/>
                  </a:lnTo>
                  <a:lnTo>
                    <a:pt x="40" y="594"/>
                  </a:lnTo>
                  <a:lnTo>
                    <a:pt x="66" y="518"/>
                  </a:lnTo>
                  <a:lnTo>
                    <a:pt x="101" y="442"/>
                  </a:lnTo>
                  <a:lnTo>
                    <a:pt x="147" y="376"/>
                  </a:lnTo>
                  <a:lnTo>
                    <a:pt x="193" y="310"/>
                  </a:lnTo>
                  <a:lnTo>
                    <a:pt x="249" y="249"/>
                  </a:lnTo>
                  <a:lnTo>
                    <a:pt x="309" y="193"/>
                  </a:lnTo>
                  <a:lnTo>
                    <a:pt x="375" y="147"/>
                  </a:lnTo>
                  <a:lnTo>
                    <a:pt x="446" y="107"/>
                  </a:lnTo>
                  <a:lnTo>
                    <a:pt x="523" y="71"/>
                  </a:lnTo>
                  <a:lnTo>
                    <a:pt x="599" y="41"/>
                  </a:lnTo>
                  <a:lnTo>
                    <a:pt x="685" y="20"/>
                  </a:lnTo>
                  <a:lnTo>
                    <a:pt x="766" y="5"/>
                  </a:lnTo>
                  <a:lnTo>
                    <a:pt x="853" y="0"/>
                  </a:lnTo>
                  <a:lnTo>
                    <a:pt x="853"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 name="Freeform 41"/>
            <p:cNvSpPr>
              <a:spLocks/>
            </p:cNvSpPr>
            <p:nvPr/>
          </p:nvSpPr>
          <p:spPr bwMode="auto">
            <a:xfrm>
              <a:off x="3481" y="822"/>
              <a:ext cx="1715" cy="1695"/>
            </a:xfrm>
            <a:custGeom>
              <a:avLst/>
              <a:gdLst>
                <a:gd name="T0" fmla="*/ 858 w 1715"/>
                <a:gd name="T1" fmla="*/ 0 h 1695"/>
                <a:gd name="T2" fmla="*/ 1030 w 1715"/>
                <a:gd name="T3" fmla="*/ 20 h 1695"/>
                <a:gd name="T4" fmla="*/ 1193 w 1715"/>
                <a:gd name="T5" fmla="*/ 66 h 1695"/>
                <a:gd name="T6" fmla="*/ 1340 w 1715"/>
                <a:gd name="T7" fmla="*/ 147 h 1695"/>
                <a:gd name="T8" fmla="*/ 1467 w 1715"/>
                <a:gd name="T9" fmla="*/ 249 h 1695"/>
                <a:gd name="T10" fmla="*/ 1568 w 1715"/>
                <a:gd name="T11" fmla="*/ 376 h 1695"/>
                <a:gd name="T12" fmla="*/ 1649 w 1715"/>
                <a:gd name="T13" fmla="*/ 518 h 1695"/>
                <a:gd name="T14" fmla="*/ 1700 w 1715"/>
                <a:gd name="T15" fmla="*/ 680 h 1695"/>
                <a:gd name="T16" fmla="*/ 1715 w 1715"/>
                <a:gd name="T17" fmla="*/ 848 h 1695"/>
                <a:gd name="T18" fmla="*/ 1710 w 1715"/>
                <a:gd name="T19" fmla="*/ 934 h 1695"/>
                <a:gd name="T20" fmla="*/ 1680 w 1715"/>
                <a:gd name="T21" fmla="*/ 1101 h 1695"/>
                <a:gd name="T22" fmla="*/ 1614 w 1715"/>
                <a:gd name="T23" fmla="*/ 1254 h 1695"/>
                <a:gd name="T24" fmla="*/ 1523 w 1715"/>
                <a:gd name="T25" fmla="*/ 1386 h 1695"/>
                <a:gd name="T26" fmla="*/ 1406 w 1715"/>
                <a:gd name="T27" fmla="*/ 1502 h 1695"/>
                <a:gd name="T28" fmla="*/ 1269 w 1715"/>
                <a:gd name="T29" fmla="*/ 1594 h 1695"/>
                <a:gd name="T30" fmla="*/ 1111 w 1715"/>
                <a:gd name="T31" fmla="*/ 1660 h 1695"/>
                <a:gd name="T32" fmla="*/ 944 w 1715"/>
                <a:gd name="T33" fmla="*/ 1690 h 1695"/>
                <a:gd name="T34" fmla="*/ 858 w 1715"/>
                <a:gd name="T35" fmla="*/ 1695 h 1695"/>
                <a:gd name="T36" fmla="*/ 685 w 1715"/>
                <a:gd name="T37" fmla="*/ 1680 h 1695"/>
                <a:gd name="T38" fmla="*/ 523 w 1715"/>
                <a:gd name="T39" fmla="*/ 1629 h 1695"/>
                <a:gd name="T40" fmla="*/ 375 w 1715"/>
                <a:gd name="T41" fmla="*/ 1553 h 1695"/>
                <a:gd name="T42" fmla="*/ 248 w 1715"/>
                <a:gd name="T43" fmla="*/ 1446 h 1695"/>
                <a:gd name="T44" fmla="*/ 147 w 1715"/>
                <a:gd name="T45" fmla="*/ 1320 h 1695"/>
                <a:gd name="T46" fmla="*/ 66 w 1715"/>
                <a:gd name="T47" fmla="*/ 1178 h 1695"/>
                <a:gd name="T48" fmla="*/ 15 w 1715"/>
                <a:gd name="T49" fmla="*/ 1020 h 1695"/>
                <a:gd name="T50" fmla="*/ 0 w 1715"/>
                <a:gd name="T51" fmla="*/ 848 h 1695"/>
                <a:gd name="T52" fmla="*/ 0 w 1715"/>
                <a:gd name="T53" fmla="*/ 761 h 1695"/>
                <a:gd name="T54" fmla="*/ 35 w 1715"/>
                <a:gd name="T55" fmla="*/ 599 h 1695"/>
                <a:gd name="T56" fmla="*/ 101 w 1715"/>
                <a:gd name="T57" fmla="*/ 447 h 1695"/>
                <a:gd name="T58" fmla="*/ 193 w 1715"/>
                <a:gd name="T59" fmla="*/ 310 h 1695"/>
                <a:gd name="T60" fmla="*/ 309 w 1715"/>
                <a:gd name="T61" fmla="*/ 198 h 1695"/>
                <a:gd name="T62" fmla="*/ 446 w 1715"/>
                <a:gd name="T63" fmla="*/ 107 h 1695"/>
                <a:gd name="T64" fmla="*/ 604 w 1715"/>
                <a:gd name="T65" fmla="*/ 41 h 1695"/>
                <a:gd name="T66" fmla="*/ 771 w 1715"/>
                <a:gd name="T67" fmla="*/ 5 h 1695"/>
                <a:gd name="T68" fmla="*/ 858 w 1715"/>
                <a:gd name="T69" fmla="*/ 0 h 1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5" h="1695">
                  <a:moveTo>
                    <a:pt x="858" y="0"/>
                  </a:moveTo>
                  <a:lnTo>
                    <a:pt x="858" y="0"/>
                  </a:lnTo>
                  <a:lnTo>
                    <a:pt x="944" y="5"/>
                  </a:lnTo>
                  <a:lnTo>
                    <a:pt x="1030" y="20"/>
                  </a:lnTo>
                  <a:lnTo>
                    <a:pt x="1111" y="41"/>
                  </a:lnTo>
                  <a:lnTo>
                    <a:pt x="1193" y="66"/>
                  </a:lnTo>
                  <a:lnTo>
                    <a:pt x="1269" y="107"/>
                  </a:lnTo>
                  <a:lnTo>
                    <a:pt x="1340" y="147"/>
                  </a:lnTo>
                  <a:lnTo>
                    <a:pt x="1406" y="198"/>
                  </a:lnTo>
                  <a:lnTo>
                    <a:pt x="1467" y="249"/>
                  </a:lnTo>
                  <a:lnTo>
                    <a:pt x="1523" y="310"/>
                  </a:lnTo>
                  <a:lnTo>
                    <a:pt x="1568" y="376"/>
                  </a:lnTo>
                  <a:lnTo>
                    <a:pt x="1614" y="447"/>
                  </a:lnTo>
                  <a:lnTo>
                    <a:pt x="1649" y="518"/>
                  </a:lnTo>
                  <a:lnTo>
                    <a:pt x="1680" y="599"/>
                  </a:lnTo>
                  <a:lnTo>
                    <a:pt x="1700" y="680"/>
                  </a:lnTo>
                  <a:lnTo>
                    <a:pt x="1710" y="761"/>
                  </a:lnTo>
                  <a:lnTo>
                    <a:pt x="1715" y="848"/>
                  </a:lnTo>
                  <a:lnTo>
                    <a:pt x="1715" y="848"/>
                  </a:lnTo>
                  <a:lnTo>
                    <a:pt x="1710" y="934"/>
                  </a:lnTo>
                  <a:lnTo>
                    <a:pt x="1700" y="1020"/>
                  </a:lnTo>
                  <a:lnTo>
                    <a:pt x="1680" y="1101"/>
                  </a:lnTo>
                  <a:lnTo>
                    <a:pt x="1649" y="1178"/>
                  </a:lnTo>
                  <a:lnTo>
                    <a:pt x="1614" y="1254"/>
                  </a:lnTo>
                  <a:lnTo>
                    <a:pt x="1568" y="1320"/>
                  </a:lnTo>
                  <a:lnTo>
                    <a:pt x="1523" y="1386"/>
                  </a:lnTo>
                  <a:lnTo>
                    <a:pt x="1467" y="1446"/>
                  </a:lnTo>
                  <a:lnTo>
                    <a:pt x="1406" y="1502"/>
                  </a:lnTo>
                  <a:lnTo>
                    <a:pt x="1340" y="1553"/>
                  </a:lnTo>
                  <a:lnTo>
                    <a:pt x="1269" y="1594"/>
                  </a:lnTo>
                  <a:lnTo>
                    <a:pt x="1193" y="1629"/>
                  </a:lnTo>
                  <a:lnTo>
                    <a:pt x="1111" y="1660"/>
                  </a:lnTo>
                  <a:lnTo>
                    <a:pt x="1030" y="1680"/>
                  </a:lnTo>
                  <a:lnTo>
                    <a:pt x="944" y="1690"/>
                  </a:lnTo>
                  <a:lnTo>
                    <a:pt x="858" y="1695"/>
                  </a:lnTo>
                  <a:lnTo>
                    <a:pt x="858" y="1695"/>
                  </a:lnTo>
                  <a:lnTo>
                    <a:pt x="771" y="1690"/>
                  </a:lnTo>
                  <a:lnTo>
                    <a:pt x="685" y="1680"/>
                  </a:lnTo>
                  <a:lnTo>
                    <a:pt x="604" y="1660"/>
                  </a:lnTo>
                  <a:lnTo>
                    <a:pt x="523" y="1629"/>
                  </a:lnTo>
                  <a:lnTo>
                    <a:pt x="446" y="1594"/>
                  </a:lnTo>
                  <a:lnTo>
                    <a:pt x="375" y="1553"/>
                  </a:lnTo>
                  <a:lnTo>
                    <a:pt x="309" y="1502"/>
                  </a:lnTo>
                  <a:lnTo>
                    <a:pt x="248" y="1446"/>
                  </a:lnTo>
                  <a:lnTo>
                    <a:pt x="193" y="1386"/>
                  </a:lnTo>
                  <a:lnTo>
                    <a:pt x="147" y="1320"/>
                  </a:lnTo>
                  <a:lnTo>
                    <a:pt x="101" y="1254"/>
                  </a:lnTo>
                  <a:lnTo>
                    <a:pt x="66" y="1178"/>
                  </a:lnTo>
                  <a:lnTo>
                    <a:pt x="35" y="1101"/>
                  </a:lnTo>
                  <a:lnTo>
                    <a:pt x="15" y="1020"/>
                  </a:lnTo>
                  <a:lnTo>
                    <a:pt x="0" y="934"/>
                  </a:lnTo>
                  <a:lnTo>
                    <a:pt x="0" y="848"/>
                  </a:lnTo>
                  <a:lnTo>
                    <a:pt x="0" y="848"/>
                  </a:lnTo>
                  <a:lnTo>
                    <a:pt x="0" y="761"/>
                  </a:lnTo>
                  <a:lnTo>
                    <a:pt x="15" y="680"/>
                  </a:lnTo>
                  <a:lnTo>
                    <a:pt x="35" y="599"/>
                  </a:lnTo>
                  <a:lnTo>
                    <a:pt x="66" y="518"/>
                  </a:lnTo>
                  <a:lnTo>
                    <a:pt x="101" y="447"/>
                  </a:lnTo>
                  <a:lnTo>
                    <a:pt x="147" y="376"/>
                  </a:lnTo>
                  <a:lnTo>
                    <a:pt x="193" y="310"/>
                  </a:lnTo>
                  <a:lnTo>
                    <a:pt x="248" y="249"/>
                  </a:lnTo>
                  <a:lnTo>
                    <a:pt x="309" y="198"/>
                  </a:lnTo>
                  <a:lnTo>
                    <a:pt x="375" y="147"/>
                  </a:lnTo>
                  <a:lnTo>
                    <a:pt x="446" y="107"/>
                  </a:lnTo>
                  <a:lnTo>
                    <a:pt x="523" y="66"/>
                  </a:lnTo>
                  <a:lnTo>
                    <a:pt x="604" y="41"/>
                  </a:lnTo>
                  <a:lnTo>
                    <a:pt x="685" y="20"/>
                  </a:lnTo>
                  <a:lnTo>
                    <a:pt x="771" y="5"/>
                  </a:lnTo>
                  <a:lnTo>
                    <a:pt x="858" y="0"/>
                  </a:lnTo>
                  <a:lnTo>
                    <a:pt x="858"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 name="Freeform 42"/>
            <p:cNvSpPr>
              <a:spLocks/>
            </p:cNvSpPr>
            <p:nvPr/>
          </p:nvSpPr>
          <p:spPr bwMode="auto">
            <a:xfrm>
              <a:off x="3471" y="817"/>
              <a:ext cx="1731" cy="1705"/>
            </a:xfrm>
            <a:custGeom>
              <a:avLst/>
              <a:gdLst>
                <a:gd name="T0" fmla="*/ 863 w 1731"/>
                <a:gd name="T1" fmla="*/ 0 h 1705"/>
                <a:gd name="T2" fmla="*/ 1040 w 1731"/>
                <a:gd name="T3" fmla="*/ 20 h 1705"/>
                <a:gd name="T4" fmla="*/ 1203 w 1731"/>
                <a:gd name="T5" fmla="*/ 66 h 1705"/>
                <a:gd name="T6" fmla="*/ 1350 w 1731"/>
                <a:gd name="T7" fmla="*/ 147 h 1705"/>
                <a:gd name="T8" fmla="*/ 1477 w 1731"/>
                <a:gd name="T9" fmla="*/ 249 h 1705"/>
                <a:gd name="T10" fmla="*/ 1583 w 1731"/>
                <a:gd name="T11" fmla="*/ 376 h 1705"/>
                <a:gd name="T12" fmla="*/ 1659 w 1731"/>
                <a:gd name="T13" fmla="*/ 523 h 1705"/>
                <a:gd name="T14" fmla="*/ 1710 w 1731"/>
                <a:gd name="T15" fmla="*/ 680 h 1705"/>
                <a:gd name="T16" fmla="*/ 1731 w 1731"/>
                <a:gd name="T17" fmla="*/ 853 h 1705"/>
                <a:gd name="T18" fmla="*/ 1725 w 1731"/>
                <a:gd name="T19" fmla="*/ 939 h 1705"/>
                <a:gd name="T20" fmla="*/ 1690 w 1731"/>
                <a:gd name="T21" fmla="*/ 1106 h 1705"/>
                <a:gd name="T22" fmla="*/ 1624 w 1731"/>
                <a:gd name="T23" fmla="*/ 1259 h 1705"/>
                <a:gd name="T24" fmla="*/ 1533 w 1731"/>
                <a:gd name="T25" fmla="*/ 1396 h 1705"/>
                <a:gd name="T26" fmla="*/ 1416 w 1731"/>
                <a:gd name="T27" fmla="*/ 1507 h 1705"/>
                <a:gd name="T28" fmla="*/ 1274 w 1731"/>
                <a:gd name="T29" fmla="*/ 1599 h 1705"/>
                <a:gd name="T30" fmla="*/ 1121 w 1731"/>
                <a:gd name="T31" fmla="*/ 1665 h 1705"/>
                <a:gd name="T32" fmla="*/ 954 w 1731"/>
                <a:gd name="T33" fmla="*/ 1700 h 1705"/>
                <a:gd name="T34" fmla="*/ 863 w 1731"/>
                <a:gd name="T35" fmla="*/ 1705 h 1705"/>
                <a:gd name="T36" fmla="*/ 690 w 1731"/>
                <a:gd name="T37" fmla="*/ 1685 h 1705"/>
                <a:gd name="T38" fmla="*/ 527 w 1731"/>
                <a:gd name="T39" fmla="*/ 1634 h 1705"/>
                <a:gd name="T40" fmla="*/ 380 w 1731"/>
                <a:gd name="T41" fmla="*/ 1558 h 1705"/>
                <a:gd name="T42" fmla="*/ 253 w 1731"/>
                <a:gd name="T43" fmla="*/ 1451 h 1705"/>
                <a:gd name="T44" fmla="*/ 147 w 1731"/>
                <a:gd name="T45" fmla="*/ 1330 h 1705"/>
                <a:gd name="T46" fmla="*/ 71 w 1731"/>
                <a:gd name="T47" fmla="*/ 1183 h 1705"/>
                <a:gd name="T48" fmla="*/ 20 w 1731"/>
                <a:gd name="T49" fmla="*/ 1025 h 1705"/>
                <a:gd name="T50" fmla="*/ 0 w 1731"/>
                <a:gd name="T51" fmla="*/ 853 h 1705"/>
                <a:gd name="T52" fmla="*/ 5 w 1731"/>
                <a:gd name="T53" fmla="*/ 766 h 1705"/>
                <a:gd name="T54" fmla="*/ 40 w 1731"/>
                <a:gd name="T55" fmla="*/ 599 h 1705"/>
                <a:gd name="T56" fmla="*/ 106 w 1731"/>
                <a:gd name="T57" fmla="*/ 447 h 1705"/>
                <a:gd name="T58" fmla="*/ 198 w 1731"/>
                <a:gd name="T59" fmla="*/ 310 h 1705"/>
                <a:gd name="T60" fmla="*/ 314 w 1731"/>
                <a:gd name="T61" fmla="*/ 198 h 1705"/>
                <a:gd name="T62" fmla="*/ 451 w 1731"/>
                <a:gd name="T63" fmla="*/ 107 h 1705"/>
                <a:gd name="T64" fmla="*/ 609 w 1731"/>
                <a:gd name="T65" fmla="*/ 41 h 1705"/>
                <a:gd name="T66" fmla="*/ 776 w 1731"/>
                <a:gd name="T67" fmla="*/ 5 h 1705"/>
                <a:gd name="T68" fmla="*/ 863 w 1731"/>
                <a:gd name="T69" fmla="*/ 0 h 1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31" h="1705">
                  <a:moveTo>
                    <a:pt x="863" y="0"/>
                  </a:moveTo>
                  <a:lnTo>
                    <a:pt x="863" y="0"/>
                  </a:lnTo>
                  <a:lnTo>
                    <a:pt x="954" y="5"/>
                  </a:lnTo>
                  <a:lnTo>
                    <a:pt x="1040" y="20"/>
                  </a:lnTo>
                  <a:lnTo>
                    <a:pt x="1121" y="41"/>
                  </a:lnTo>
                  <a:lnTo>
                    <a:pt x="1203" y="66"/>
                  </a:lnTo>
                  <a:lnTo>
                    <a:pt x="1274" y="107"/>
                  </a:lnTo>
                  <a:lnTo>
                    <a:pt x="1350" y="147"/>
                  </a:lnTo>
                  <a:lnTo>
                    <a:pt x="1416" y="198"/>
                  </a:lnTo>
                  <a:lnTo>
                    <a:pt x="1477" y="249"/>
                  </a:lnTo>
                  <a:lnTo>
                    <a:pt x="1533" y="310"/>
                  </a:lnTo>
                  <a:lnTo>
                    <a:pt x="1583" y="376"/>
                  </a:lnTo>
                  <a:lnTo>
                    <a:pt x="1624" y="447"/>
                  </a:lnTo>
                  <a:lnTo>
                    <a:pt x="1659" y="523"/>
                  </a:lnTo>
                  <a:lnTo>
                    <a:pt x="1690" y="599"/>
                  </a:lnTo>
                  <a:lnTo>
                    <a:pt x="1710" y="680"/>
                  </a:lnTo>
                  <a:lnTo>
                    <a:pt x="1725" y="766"/>
                  </a:lnTo>
                  <a:lnTo>
                    <a:pt x="1731" y="853"/>
                  </a:lnTo>
                  <a:lnTo>
                    <a:pt x="1731" y="853"/>
                  </a:lnTo>
                  <a:lnTo>
                    <a:pt x="1725" y="939"/>
                  </a:lnTo>
                  <a:lnTo>
                    <a:pt x="1710" y="1025"/>
                  </a:lnTo>
                  <a:lnTo>
                    <a:pt x="1690" y="1106"/>
                  </a:lnTo>
                  <a:lnTo>
                    <a:pt x="1659" y="1183"/>
                  </a:lnTo>
                  <a:lnTo>
                    <a:pt x="1624" y="1259"/>
                  </a:lnTo>
                  <a:lnTo>
                    <a:pt x="1583" y="1330"/>
                  </a:lnTo>
                  <a:lnTo>
                    <a:pt x="1533" y="1396"/>
                  </a:lnTo>
                  <a:lnTo>
                    <a:pt x="1477" y="1451"/>
                  </a:lnTo>
                  <a:lnTo>
                    <a:pt x="1416" y="1507"/>
                  </a:lnTo>
                  <a:lnTo>
                    <a:pt x="1350" y="1558"/>
                  </a:lnTo>
                  <a:lnTo>
                    <a:pt x="1274" y="1599"/>
                  </a:lnTo>
                  <a:lnTo>
                    <a:pt x="1203" y="1634"/>
                  </a:lnTo>
                  <a:lnTo>
                    <a:pt x="1121" y="1665"/>
                  </a:lnTo>
                  <a:lnTo>
                    <a:pt x="1040" y="1685"/>
                  </a:lnTo>
                  <a:lnTo>
                    <a:pt x="954" y="1700"/>
                  </a:lnTo>
                  <a:lnTo>
                    <a:pt x="863" y="1705"/>
                  </a:lnTo>
                  <a:lnTo>
                    <a:pt x="863" y="1705"/>
                  </a:lnTo>
                  <a:lnTo>
                    <a:pt x="776" y="1700"/>
                  </a:lnTo>
                  <a:lnTo>
                    <a:pt x="690" y="1685"/>
                  </a:lnTo>
                  <a:lnTo>
                    <a:pt x="609" y="1665"/>
                  </a:lnTo>
                  <a:lnTo>
                    <a:pt x="527" y="1634"/>
                  </a:lnTo>
                  <a:lnTo>
                    <a:pt x="451" y="1599"/>
                  </a:lnTo>
                  <a:lnTo>
                    <a:pt x="380" y="1558"/>
                  </a:lnTo>
                  <a:lnTo>
                    <a:pt x="314" y="1507"/>
                  </a:lnTo>
                  <a:lnTo>
                    <a:pt x="253" y="1451"/>
                  </a:lnTo>
                  <a:lnTo>
                    <a:pt x="198" y="1396"/>
                  </a:lnTo>
                  <a:lnTo>
                    <a:pt x="147" y="1330"/>
                  </a:lnTo>
                  <a:lnTo>
                    <a:pt x="106" y="1259"/>
                  </a:lnTo>
                  <a:lnTo>
                    <a:pt x="71" y="1183"/>
                  </a:lnTo>
                  <a:lnTo>
                    <a:pt x="40" y="1106"/>
                  </a:lnTo>
                  <a:lnTo>
                    <a:pt x="20" y="1025"/>
                  </a:lnTo>
                  <a:lnTo>
                    <a:pt x="5" y="939"/>
                  </a:lnTo>
                  <a:lnTo>
                    <a:pt x="0" y="853"/>
                  </a:lnTo>
                  <a:lnTo>
                    <a:pt x="0" y="853"/>
                  </a:lnTo>
                  <a:lnTo>
                    <a:pt x="5" y="766"/>
                  </a:lnTo>
                  <a:lnTo>
                    <a:pt x="20" y="680"/>
                  </a:lnTo>
                  <a:lnTo>
                    <a:pt x="40" y="599"/>
                  </a:lnTo>
                  <a:lnTo>
                    <a:pt x="71" y="523"/>
                  </a:lnTo>
                  <a:lnTo>
                    <a:pt x="106" y="447"/>
                  </a:lnTo>
                  <a:lnTo>
                    <a:pt x="147" y="376"/>
                  </a:lnTo>
                  <a:lnTo>
                    <a:pt x="198" y="310"/>
                  </a:lnTo>
                  <a:lnTo>
                    <a:pt x="253" y="249"/>
                  </a:lnTo>
                  <a:lnTo>
                    <a:pt x="314" y="198"/>
                  </a:lnTo>
                  <a:lnTo>
                    <a:pt x="380" y="147"/>
                  </a:lnTo>
                  <a:lnTo>
                    <a:pt x="451" y="107"/>
                  </a:lnTo>
                  <a:lnTo>
                    <a:pt x="527" y="66"/>
                  </a:lnTo>
                  <a:lnTo>
                    <a:pt x="609" y="41"/>
                  </a:lnTo>
                  <a:lnTo>
                    <a:pt x="690" y="20"/>
                  </a:lnTo>
                  <a:lnTo>
                    <a:pt x="776" y="5"/>
                  </a:lnTo>
                  <a:lnTo>
                    <a:pt x="863" y="0"/>
                  </a:lnTo>
                  <a:lnTo>
                    <a:pt x="863"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2" name="Freeform 43"/>
            <p:cNvSpPr>
              <a:spLocks/>
            </p:cNvSpPr>
            <p:nvPr/>
          </p:nvSpPr>
          <p:spPr bwMode="auto">
            <a:xfrm>
              <a:off x="3465" y="812"/>
              <a:ext cx="1737" cy="1710"/>
            </a:xfrm>
            <a:custGeom>
              <a:avLst/>
              <a:gdLst>
                <a:gd name="T0" fmla="*/ 869 w 1737"/>
                <a:gd name="T1" fmla="*/ 0 h 1710"/>
                <a:gd name="T2" fmla="*/ 1041 w 1737"/>
                <a:gd name="T3" fmla="*/ 20 h 1710"/>
                <a:gd name="T4" fmla="*/ 1204 w 1737"/>
                <a:gd name="T5" fmla="*/ 66 h 1710"/>
                <a:gd name="T6" fmla="*/ 1351 w 1737"/>
                <a:gd name="T7" fmla="*/ 147 h 1710"/>
                <a:gd name="T8" fmla="*/ 1483 w 1737"/>
                <a:gd name="T9" fmla="*/ 254 h 1710"/>
                <a:gd name="T10" fmla="*/ 1589 w 1737"/>
                <a:gd name="T11" fmla="*/ 381 h 1710"/>
                <a:gd name="T12" fmla="*/ 1671 w 1737"/>
                <a:gd name="T13" fmla="*/ 523 h 1710"/>
                <a:gd name="T14" fmla="*/ 1721 w 1737"/>
                <a:gd name="T15" fmla="*/ 685 h 1710"/>
                <a:gd name="T16" fmla="*/ 1737 w 1737"/>
                <a:gd name="T17" fmla="*/ 858 h 1710"/>
                <a:gd name="T18" fmla="*/ 1731 w 1737"/>
                <a:gd name="T19" fmla="*/ 944 h 1710"/>
                <a:gd name="T20" fmla="*/ 1696 w 1737"/>
                <a:gd name="T21" fmla="*/ 1111 h 1710"/>
                <a:gd name="T22" fmla="*/ 1630 w 1737"/>
                <a:gd name="T23" fmla="*/ 1264 h 1710"/>
                <a:gd name="T24" fmla="*/ 1539 w 1737"/>
                <a:gd name="T25" fmla="*/ 1401 h 1710"/>
                <a:gd name="T26" fmla="*/ 1422 w 1737"/>
                <a:gd name="T27" fmla="*/ 1517 h 1710"/>
                <a:gd name="T28" fmla="*/ 1280 w 1737"/>
                <a:gd name="T29" fmla="*/ 1609 h 1710"/>
                <a:gd name="T30" fmla="*/ 1127 w 1737"/>
                <a:gd name="T31" fmla="*/ 1675 h 1710"/>
                <a:gd name="T32" fmla="*/ 955 w 1737"/>
                <a:gd name="T33" fmla="*/ 1705 h 1710"/>
                <a:gd name="T34" fmla="*/ 869 w 1737"/>
                <a:gd name="T35" fmla="*/ 1710 h 1710"/>
                <a:gd name="T36" fmla="*/ 691 w 1737"/>
                <a:gd name="T37" fmla="*/ 1695 h 1710"/>
                <a:gd name="T38" fmla="*/ 528 w 1737"/>
                <a:gd name="T39" fmla="*/ 1644 h 1710"/>
                <a:gd name="T40" fmla="*/ 381 w 1737"/>
                <a:gd name="T41" fmla="*/ 1563 h 1710"/>
                <a:gd name="T42" fmla="*/ 254 w 1737"/>
                <a:gd name="T43" fmla="*/ 1462 h 1710"/>
                <a:gd name="T44" fmla="*/ 148 w 1737"/>
                <a:gd name="T45" fmla="*/ 1335 h 1710"/>
                <a:gd name="T46" fmla="*/ 66 w 1737"/>
                <a:gd name="T47" fmla="*/ 1188 h 1710"/>
                <a:gd name="T48" fmla="*/ 16 w 1737"/>
                <a:gd name="T49" fmla="*/ 1030 h 1710"/>
                <a:gd name="T50" fmla="*/ 0 w 1737"/>
                <a:gd name="T51" fmla="*/ 858 h 1710"/>
                <a:gd name="T52" fmla="*/ 6 w 1737"/>
                <a:gd name="T53" fmla="*/ 766 h 1710"/>
                <a:gd name="T54" fmla="*/ 36 w 1737"/>
                <a:gd name="T55" fmla="*/ 604 h 1710"/>
                <a:gd name="T56" fmla="*/ 102 w 1737"/>
                <a:gd name="T57" fmla="*/ 447 h 1710"/>
                <a:gd name="T58" fmla="*/ 198 w 1737"/>
                <a:gd name="T59" fmla="*/ 315 h 1710"/>
                <a:gd name="T60" fmla="*/ 315 w 1737"/>
                <a:gd name="T61" fmla="*/ 198 h 1710"/>
                <a:gd name="T62" fmla="*/ 452 w 1737"/>
                <a:gd name="T63" fmla="*/ 101 h 1710"/>
                <a:gd name="T64" fmla="*/ 610 w 1737"/>
                <a:gd name="T65" fmla="*/ 41 h 1710"/>
                <a:gd name="T66" fmla="*/ 777 w 1737"/>
                <a:gd name="T67" fmla="*/ 5 h 1710"/>
                <a:gd name="T68" fmla="*/ 869 w 1737"/>
                <a:gd name="T69" fmla="*/ 0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37" h="1710">
                  <a:moveTo>
                    <a:pt x="869" y="0"/>
                  </a:moveTo>
                  <a:lnTo>
                    <a:pt x="869" y="0"/>
                  </a:lnTo>
                  <a:lnTo>
                    <a:pt x="955" y="5"/>
                  </a:lnTo>
                  <a:lnTo>
                    <a:pt x="1041" y="20"/>
                  </a:lnTo>
                  <a:lnTo>
                    <a:pt x="1127" y="41"/>
                  </a:lnTo>
                  <a:lnTo>
                    <a:pt x="1204" y="66"/>
                  </a:lnTo>
                  <a:lnTo>
                    <a:pt x="1280" y="101"/>
                  </a:lnTo>
                  <a:lnTo>
                    <a:pt x="1351" y="147"/>
                  </a:lnTo>
                  <a:lnTo>
                    <a:pt x="1422" y="198"/>
                  </a:lnTo>
                  <a:lnTo>
                    <a:pt x="1483" y="254"/>
                  </a:lnTo>
                  <a:lnTo>
                    <a:pt x="1539" y="315"/>
                  </a:lnTo>
                  <a:lnTo>
                    <a:pt x="1589" y="381"/>
                  </a:lnTo>
                  <a:lnTo>
                    <a:pt x="1630" y="447"/>
                  </a:lnTo>
                  <a:lnTo>
                    <a:pt x="1671" y="523"/>
                  </a:lnTo>
                  <a:lnTo>
                    <a:pt x="1696" y="604"/>
                  </a:lnTo>
                  <a:lnTo>
                    <a:pt x="1721" y="685"/>
                  </a:lnTo>
                  <a:lnTo>
                    <a:pt x="1731" y="766"/>
                  </a:lnTo>
                  <a:lnTo>
                    <a:pt x="1737" y="858"/>
                  </a:lnTo>
                  <a:lnTo>
                    <a:pt x="1737" y="858"/>
                  </a:lnTo>
                  <a:lnTo>
                    <a:pt x="1731" y="944"/>
                  </a:lnTo>
                  <a:lnTo>
                    <a:pt x="1721" y="1030"/>
                  </a:lnTo>
                  <a:lnTo>
                    <a:pt x="1696" y="1111"/>
                  </a:lnTo>
                  <a:lnTo>
                    <a:pt x="1671" y="1188"/>
                  </a:lnTo>
                  <a:lnTo>
                    <a:pt x="1630" y="1264"/>
                  </a:lnTo>
                  <a:lnTo>
                    <a:pt x="1589" y="1335"/>
                  </a:lnTo>
                  <a:lnTo>
                    <a:pt x="1539" y="1401"/>
                  </a:lnTo>
                  <a:lnTo>
                    <a:pt x="1483" y="1462"/>
                  </a:lnTo>
                  <a:lnTo>
                    <a:pt x="1422" y="1517"/>
                  </a:lnTo>
                  <a:lnTo>
                    <a:pt x="1351" y="1563"/>
                  </a:lnTo>
                  <a:lnTo>
                    <a:pt x="1280" y="1609"/>
                  </a:lnTo>
                  <a:lnTo>
                    <a:pt x="1204" y="1644"/>
                  </a:lnTo>
                  <a:lnTo>
                    <a:pt x="1127" y="1675"/>
                  </a:lnTo>
                  <a:lnTo>
                    <a:pt x="1041" y="1695"/>
                  </a:lnTo>
                  <a:lnTo>
                    <a:pt x="955" y="1705"/>
                  </a:lnTo>
                  <a:lnTo>
                    <a:pt x="869" y="1710"/>
                  </a:lnTo>
                  <a:lnTo>
                    <a:pt x="869" y="1710"/>
                  </a:lnTo>
                  <a:lnTo>
                    <a:pt x="777" y="1705"/>
                  </a:lnTo>
                  <a:lnTo>
                    <a:pt x="691" y="1695"/>
                  </a:lnTo>
                  <a:lnTo>
                    <a:pt x="610" y="1675"/>
                  </a:lnTo>
                  <a:lnTo>
                    <a:pt x="528" y="1644"/>
                  </a:lnTo>
                  <a:lnTo>
                    <a:pt x="452" y="1609"/>
                  </a:lnTo>
                  <a:lnTo>
                    <a:pt x="381" y="1563"/>
                  </a:lnTo>
                  <a:lnTo>
                    <a:pt x="315" y="1517"/>
                  </a:lnTo>
                  <a:lnTo>
                    <a:pt x="254" y="1462"/>
                  </a:lnTo>
                  <a:lnTo>
                    <a:pt x="198" y="1401"/>
                  </a:lnTo>
                  <a:lnTo>
                    <a:pt x="148" y="1335"/>
                  </a:lnTo>
                  <a:lnTo>
                    <a:pt x="102" y="1264"/>
                  </a:lnTo>
                  <a:lnTo>
                    <a:pt x="66" y="1188"/>
                  </a:lnTo>
                  <a:lnTo>
                    <a:pt x="36" y="1111"/>
                  </a:lnTo>
                  <a:lnTo>
                    <a:pt x="16" y="1030"/>
                  </a:lnTo>
                  <a:lnTo>
                    <a:pt x="6" y="944"/>
                  </a:lnTo>
                  <a:lnTo>
                    <a:pt x="0" y="858"/>
                  </a:lnTo>
                  <a:lnTo>
                    <a:pt x="0" y="858"/>
                  </a:lnTo>
                  <a:lnTo>
                    <a:pt x="6" y="766"/>
                  </a:lnTo>
                  <a:lnTo>
                    <a:pt x="16" y="685"/>
                  </a:lnTo>
                  <a:lnTo>
                    <a:pt x="36" y="604"/>
                  </a:lnTo>
                  <a:lnTo>
                    <a:pt x="66" y="523"/>
                  </a:lnTo>
                  <a:lnTo>
                    <a:pt x="102" y="447"/>
                  </a:lnTo>
                  <a:lnTo>
                    <a:pt x="148" y="381"/>
                  </a:lnTo>
                  <a:lnTo>
                    <a:pt x="198" y="315"/>
                  </a:lnTo>
                  <a:lnTo>
                    <a:pt x="254" y="254"/>
                  </a:lnTo>
                  <a:lnTo>
                    <a:pt x="315" y="198"/>
                  </a:lnTo>
                  <a:lnTo>
                    <a:pt x="381" y="147"/>
                  </a:lnTo>
                  <a:lnTo>
                    <a:pt x="452" y="101"/>
                  </a:lnTo>
                  <a:lnTo>
                    <a:pt x="528" y="66"/>
                  </a:lnTo>
                  <a:lnTo>
                    <a:pt x="610" y="41"/>
                  </a:lnTo>
                  <a:lnTo>
                    <a:pt x="691" y="20"/>
                  </a:lnTo>
                  <a:lnTo>
                    <a:pt x="777" y="5"/>
                  </a:lnTo>
                  <a:lnTo>
                    <a:pt x="869" y="0"/>
                  </a:lnTo>
                  <a:lnTo>
                    <a:pt x="869"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3" name="Freeform 44"/>
            <p:cNvSpPr>
              <a:spLocks/>
            </p:cNvSpPr>
            <p:nvPr/>
          </p:nvSpPr>
          <p:spPr bwMode="auto">
            <a:xfrm>
              <a:off x="3455" y="807"/>
              <a:ext cx="1747" cy="1720"/>
            </a:xfrm>
            <a:custGeom>
              <a:avLst/>
              <a:gdLst>
                <a:gd name="T0" fmla="*/ 873 w 1747"/>
                <a:gd name="T1" fmla="*/ 0 h 1720"/>
                <a:gd name="T2" fmla="*/ 1051 w 1747"/>
                <a:gd name="T3" fmla="*/ 15 h 1720"/>
                <a:gd name="T4" fmla="*/ 1214 w 1747"/>
                <a:gd name="T5" fmla="*/ 66 h 1720"/>
                <a:gd name="T6" fmla="*/ 1361 w 1747"/>
                <a:gd name="T7" fmla="*/ 147 h 1720"/>
                <a:gd name="T8" fmla="*/ 1493 w 1747"/>
                <a:gd name="T9" fmla="*/ 254 h 1720"/>
                <a:gd name="T10" fmla="*/ 1599 w 1747"/>
                <a:gd name="T11" fmla="*/ 381 h 1720"/>
                <a:gd name="T12" fmla="*/ 1681 w 1747"/>
                <a:gd name="T13" fmla="*/ 528 h 1720"/>
                <a:gd name="T14" fmla="*/ 1731 w 1747"/>
                <a:gd name="T15" fmla="*/ 685 h 1720"/>
                <a:gd name="T16" fmla="*/ 1747 w 1747"/>
                <a:gd name="T17" fmla="*/ 858 h 1720"/>
                <a:gd name="T18" fmla="*/ 1741 w 1747"/>
                <a:gd name="T19" fmla="*/ 949 h 1720"/>
                <a:gd name="T20" fmla="*/ 1711 w 1747"/>
                <a:gd name="T21" fmla="*/ 1116 h 1720"/>
                <a:gd name="T22" fmla="*/ 1645 w 1747"/>
                <a:gd name="T23" fmla="*/ 1269 h 1720"/>
                <a:gd name="T24" fmla="*/ 1549 w 1747"/>
                <a:gd name="T25" fmla="*/ 1406 h 1720"/>
                <a:gd name="T26" fmla="*/ 1432 w 1747"/>
                <a:gd name="T27" fmla="*/ 1522 h 1720"/>
                <a:gd name="T28" fmla="*/ 1290 w 1747"/>
                <a:gd name="T29" fmla="*/ 1614 h 1720"/>
                <a:gd name="T30" fmla="*/ 1132 w 1747"/>
                <a:gd name="T31" fmla="*/ 1680 h 1720"/>
                <a:gd name="T32" fmla="*/ 965 w 1747"/>
                <a:gd name="T33" fmla="*/ 1715 h 1720"/>
                <a:gd name="T34" fmla="*/ 873 w 1747"/>
                <a:gd name="T35" fmla="*/ 1720 h 1720"/>
                <a:gd name="T36" fmla="*/ 701 w 1747"/>
                <a:gd name="T37" fmla="*/ 1700 h 1720"/>
                <a:gd name="T38" fmla="*/ 538 w 1747"/>
                <a:gd name="T39" fmla="*/ 1649 h 1720"/>
                <a:gd name="T40" fmla="*/ 386 w 1747"/>
                <a:gd name="T41" fmla="*/ 1573 h 1720"/>
                <a:gd name="T42" fmla="*/ 259 w 1747"/>
                <a:gd name="T43" fmla="*/ 1467 h 1720"/>
                <a:gd name="T44" fmla="*/ 153 w 1747"/>
                <a:gd name="T45" fmla="*/ 1340 h 1720"/>
                <a:gd name="T46" fmla="*/ 71 w 1747"/>
                <a:gd name="T47" fmla="*/ 1193 h 1720"/>
                <a:gd name="T48" fmla="*/ 21 w 1747"/>
                <a:gd name="T49" fmla="*/ 1030 h 1720"/>
                <a:gd name="T50" fmla="*/ 0 w 1747"/>
                <a:gd name="T51" fmla="*/ 858 h 1720"/>
                <a:gd name="T52" fmla="*/ 5 w 1747"/>
                <a:gd name="T53" fmla="*/ 771 h 1720"/>
                <a:gd name="T54" fmla="*/ 41 w 1747"/>
                <a:gd name="T55" fmla="*/ 604 h 1720"/>
                <a:gd name="T56" fmla="*/ 107 w 1747"/>
                <a:gd name="T57" fmla="*/ 452 h 1720"/>
                <a:gd name="T58" fmla="*/ 203 w 1747"/>
                <a:gd name="T59" fmla="*/ 315 h 1720"/>
                <a:gd name="T60" fmla="*/ 320 w 1747"/>
                <a:gd name="T61" fmla="*/ 198 h 1720"/>
                <a:gd name="T62" fmla="*/ 457 w 1747"/>
                <a:gd name="T63" fmla="*/ 101 h 1720"/>
                <a:gd name="T64" fmla="*/ 615 w 1747"/>
                <a:gd name="T65" fmla="*/ 40 h 1720"/>
                <a:gd name="T66" fmla="*/ 787 w 1747"/>
                <a:gd name="T67" fmla="*/ 5 h 1720"/>
                <a:gd name="T68" fmla="*/ 873 w 1747"/>
                <a:gd name="T69" fmla="*/ 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47" h="1720">
                  <a:moveTo>
                    <a:pt x="873" y="0"/>
                  </a:moveTo>
                  <a:lnTo>
                    <a:pt x="873" y="0"/>
                  </a:lnTo>
                  <a:lnTo>
                    <a:pt x="965" y="5"/>
                  </a:lnTo>
                  <a:lnTo>
                    <a:pt x="1051" y="15"/>
                  </a:lnTo>
                  <a:lnTo>
                    <a:pt x="1132" y="40"/>
                  </a:lnTo>
                  <a:lnTo>
                    <a:pt x="1214" y="66"/>
                  </a:lnTo>
                  <a:lnTo>
                    <a:pt x="1290" y="101"/>
                  </a:lnTo>
                  <a:lnTo>
                    <a:pt x="1361" y="147"/>
                  </a:lnTo>
                  <a:lnTo>
                    <a:pt x="1432" y="198"/>
                  </a:lnTo>
                  <a:lnTo>
                    <a:pt x="1493" y="254"/>
                  </a:lnTo>
                  <a:lnTo>
                    <a:pt x="1549" y="315"/>
                  </a:lnTo>
                  <a:lnTo>
                    <a:pt x="1599" y="381"/>
                  </a:lnTo>
                  <a:lnTo>
                    <a:pt x="1645" y="452"/>
                  </a:lnTo>
                  <a:lnTo>
                    <a:pt x="1681" y="528"/>
                  </a:lnTo>
                  <a:lnTo>
                    <a:pt x="1711" y="604"/>
                  </a:lnTo>
                  <a:lnTo>
                    <a:pt x="1731" y="685"/>
                  </a:lnTo>
                  <a:lnTo>
                    <a:pt x="1741" y="771"/>
                  </a:lnTo>
                  <a:lnTo>
                    <a:pt x="1747" y="858"/>
                  </a:lnTo>
                  <a:lnTo>
                    <a:pt x="1747" y="858"/>
                  </a:lnTo>
                  <a:lnTo>
                    <a:pt x="1741" y="949"/>
                  </a:lnTo>
                  <a:lnTo>
                    <a:pt x="1731" y="1030"/>
                  </a:lnTo>
                  <a:lnTo>
                    <a:pt x="1711" y="1116"/>
                  </a:lnTo>
                  <a:lnTo>
                    <a:pt x="1681" y="1193"/>
                  </a:lnTo>
                  <a:lnTo>
                    <a:pt x="1645" y="1269"/>
                  </a:lnTo>
                  <a:lnTo>
                    <a:pt x="1599" y="1340"/>
                  </a:lnTo>
                  <a:lnTo>
                    <a:pt x="1549" y="1406"/>
                  </a:lnTo>
                  <a:lnTo>
                    <a:pt x="1493" y="1467"/>
                  </a:lnTo>
                  <a:lnTo>
                    <a:pt x="1432" y="1522"/>
                  </a:lnTo>
                  <a:lnTo>
                    <a:pt x="1361" y="1573"/>
                  </a:lnTo>
                  <a:lnTo>
                    <a:pt x="1290" y="1614"/>
                  </a:lnTo>
                  <a:lnTo>
                    <a:pt x="1214" y="1649"/>
                  </a:lnTo>
                  <a:lnTo>
                    <a:pt x="1132" y="1680"/>
                  </a:lnTo>
                  <a:lnTo>
                    <a:pt x="1051" y="1700"/>
                  </a:lnTo>
                  <a:lnTo>
                    <a:pt x="965" y="1715"/>
                  </a:lnTo>
                  <a:lnTo>
                    <a:pt x="873" y="1720"/>
                  </a:lnTo>
                  <a:lnTo>
                    <a:pt x="873" y="1720"/>
                  </a:lnTo>
                  <a:lnTo>
                    <a:pt x="787" y="1715"/>
                  </a:lnTo>
                  <a:lnTo>
                    <a:pt x="701" y="1700"/>
                  </a:lnTo>
                  <a:lnTo>
                    <a:pt x="615" y="1680"/>
                  </a:lnTo>
                  <a:lnTo>
                    <a:pt x="538" y="1649"/>
                  </a:lnTo>
                  <a:lnTo>
                    <a:pt x="457" y="1614"/>
                  </a:lnTo>
                  <a:lnTo>
                    <a:pt x="386" y="1573"/>
                  </a:lnTo>
                  <a:lnTo>
                    <a:pt x="320" y="1522"/>
                  </a:lnTo>
                  <a:lnTo>
                    <a:pt x="259" y="1467"/>
                  </a:lnTo>
                  <a:lnTo>
                    <a:pt x="203" y="1406"/>
                  </a:lnTo>
                  <a:lnTo>
                    <a:pt x="153" y="1340"/>
                  </a:lnTo>
                  <a:lnTo>
                    <a:pt x="107" y="1269"/>
                  </a:lnTo>
                  <a:lnTo>
                    <a:pt x="71" y="1193"/>
                  </a:lnTo>
                  <a:lnTo>
                    <a:pt x="41" y="1116"/>
                  </a:lnTo>
                  <a:lnTo>
                    <a:pt x="21" y="1030"/>
                  </a:lnTo>
                  <a:lnTo>
                    <a:pt x="5" y="949"/>
                  </a:lnTo>
                  <a:lnTo>
                    <a:pt x="0" y="858"/>
                  </a:lnTo>
                  <a:lnTo>
                    <a:pt x="0" y="858"/>
                  </a:lnTo>
                  <a:lnTo>
                    <a:pt x="5" y="771"/>
                  </a:lnTo>
                  <a:lnTo>
                    <a:pt x="21" y="685"/>
                  </a:lnTo>
                  <a:lnTo>
                    <a:pt x="41" y="604"/>
                  </a:lnTo>
                  <a:lnTo>
                    <a:pt x="71" y="528"/>
                  </a:lnTo>
                  <a:lnTo>
                    <a:pt x="107" y="452"/>
                  </a:lnTo>
                  <a:lnTo>
                    <a:pt x="153" y="381"/>
                  </a:lnTo>
                  <a:lnTo>
                    <a:pt x="203" y="315"/>
                  </a:lnTo>
                  <a:lnTo>
                    <a:pt x="259" y="254"/>
                  </a:lnTo>
                  <a:lnTo>
                    <a:pt x="320" y="198"/>
                  </a:lnTo>
                  <a:lnTo>
                    <a:pt x="386" y="147"/>
                  </a:lnTo>
                  <a:lnTo>
                    <a:pt x="457" y="101"/>
                  </a:lnTo>
                  <a:lnTo>
                    <a:pt x="538" y="66"/>
                  </a:lnTo>
                  <a:lnTo>
                    <a:pt x="615" y="40"/>
                  </a:lnTo>
                  <a:lnTo>
                    <a:pt x="701" y="15"/>
                  </a:lnTo>
                  <a:lnTo>
                    <a:pt x="787" y="5"/>
                  </a:lnTo>
                  <a:lnTo>
                    <a:pt x="873" y="0"/>
                  </a:lnTo>
                  <a:lnTo>
                    <a:pt x="873"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4" name="Freeform 45"/>
            <p:cNvSpPr>
              <a:spLocks/>
            </p:cNvSpPr>
            <p:nvPr/>
          </p:nvSpPr>
          <p:spPr bwMode="auto">
            <a:xfrm>
              <a:off x="3450" y="802"/>
              <a:ext cx="1757" cy="1725"/>
            </a:xfrm>
            <a:custGeom>
              <a:avLst/>
              <a:gdLst>
                <a:gd name="T0" fmla="*/ 878 w 1757"/>
                <a:gd name="T1" fmla="*/ 0 h 1725"/>
                <a:gd name="T2" fmla="*/ 1056 w 1757"/>
                <a:gd name="T3" fmla="*/ 15 h 1725"/>
                <a:gd name="T4" fmla="*/ 1219 w 1757"/>
                <a:gd name="T5" fmla="*/ 66 h 1725"/>
                <a:gd name="T6" fmla="*/ 1366 w 1757"/>
                <a:gd name="T7" fmla="*/ 147 h 1725"/>
                <a:gd name="T8" fmla="*/ 1498 w 1757"/>
                <a:gd name="T9" fmla="*/ 254 h 1725"/>
                <a:gd name="T10" fmla="*/ 1604 w 1757"/>
                <a:gd name="T11" fmla="*/ 380 h 1725"/>
                <a:gd name="T12" fmla="*/ 1686 w 1757"/>
                <a:gd name="T13" fmla="*/ 528 h 1725"/>
                <a:gd name="T14" fmla="*/ 1736 w 1757"/>
                <a:gd name="T15" fmla="*/ 690 h 1725"/>
                <a:gd name="T16" fmla="*/ 1757 w 1757"/>
                <a:gd name="T17" fmla="*/ 863 h 1725"/>
                <a:gd name="T18" fmla="*/ 1752 w 1757"/>
                <a:gd name="T19" fmla="*/ 949 h 1725"/>
                <a:gd name="T20" fmla="*/ 1716 w 1757"/>
                <a:gd name="T21" fmla="*/ 1121 h 1725"/>
                <a:gd name="T22" fmla="*/ 1650 w 1757"/>
                <a:gd name="T23" fmla="*/ 1274 h 1725"/>
                <a:gd name="T24" fmla="*/ 1554 w 1757"/>
                <a:gd name="T25" fmla="*/ 1411 h 1725"/>
                <a:gd name="T26" fmla="*/ 1437 w 1757"/>
                <a:gd name="T27" fmla="*/ 1527 h 1725"/>
                <a:gd name="T28" fmla="*/ 1295 w 1757"/>
                <a:gd name="T29" fmla="*/ 1624 h 1725"/>
                <a:gd name="T30" fmla="*/ 1137 w 1757"/>
                <a:gd name="T31" fmla="*/ 1690 h 1725"/>
                <a:gd name="T32" fmla="*/ 965 w 1757"/>
                <a:gd name="T33" fmla="*/ 1720 h 1725"/>
                <a:gd name="T34" fmla="*/ 878 w 1757"/>
                <a:gd name="T35" fmla="*/ 1725 h 1725"/>
                <a:gd name="T36" fmla="*/ 701 w 1757"/>
                <a:gd name="T37" fmla="*/ 1710 h 1725"/>
                <a:gd name="T38" fmla="*/ 538 w 1757"/>
                <a:gd name="T39" fmla="*/ 1659 h 1725"/>
                <a:gd name="T40" fmla="*/ 386 w 1757"/>
                <a:gd name="T41" fmla="*/ 1578 h 1725"/>
                <a:gd name="T42" fmla="*/ 259 w 1757"/>
                <a:gd name="T43" fmla="*/ 1472 h 1725"/>
                <a:gd name="T44" fmla="*/ 153 w 1757"/>
                <a:gd name="T45" fmla="*/ 1345 h 1725"/>
                <a:gd name="T46" fmla="*/ 71 w 1757"/>
                <a:gd name="T47" fmla="*/ 1198 h 1725"/>
                <a:gd name="T48" fmla="*/ 15 w 1757"/>
                <a:gd name="T49" fmla="*/ 1035 h 1725"/>
                <a:gd name="T50" fmla="*/ 0 w 1757"/>
                <a:gd name="T51" fmla="*/ 863 h 1725"/>
                <a:gd name="T52" fmla="*/ 5 w 1757"/>
                <a:gd name="T53" fmla="*/ 776 h 1725"/>
                <a:gd name="T54" fmla="*/ 41 w 1757"/>
                <a:gd name="T55" fmla="*/ 609 h 1725"/>
                <a:gd name="T56" fmla="*/ 107 w 1757"/>
                <a:gd name="T57" fmla="*/ 451 h 1725"/>
                <a:gd name="T58" fmla="*/ 203 w 1757"/>
                <a:gd name="T59" fmla="*/ 314 h 1725"/>
                <a:gd name="T60" fmla="*/ 320 w 1757"/>
                <a:gd name="T61" fmla="*/ 198 h 1725"/>
                <a:gd name="T62" fmla="*/ 462 w 1757"/>
                <a:gd name="T63" fmla="*/ 101 h 1725"/>
                <a:gd name="T64" fmla="*/ 620 w 1757"/>
                <a:gd name="T65" fmla="*/ 40 h 1725"/>
                <a:gd name="T66" fmla="*/ 787 w 1757"/>
                <a:gd name="T67" fmla="*/ 5 h 1725"/>
                <a:gd name="T68" fmla="*/ 878 w 1757"/>
                <a:gd name="T6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7" h="1725">
                  <a:moveTo>
                    <a:pt x="878" y="0"/>
                  </a:moveTo>
                  <a:lnTo>
                    <a:pt x="878" y="0"/>
                  </a:lnTo>
                  <a:lnTo>
                    <a:pt x="965" y="5"/>
                  </a:lnTo>
                  <a:lnTo>
                    <a:pt x="1056" y="15"/>
                  </a:lnTo>
                  <a:lnTo>
                    <a:pt x="1137" y="40"/>
                  </a:lnTo>
                  <a:lnTo>
                    <a:pt x="1219" y="66"/>
                  </a:lnTo>
                  <a:lnTo>
                    <a:pt x="1295" y="101"/>
                  </a:lnTo>
                  <a:lnTo>
                    <a:pt x="1366" y="147"/>
                  </a:lnTo>
                  <a:lnTo>
                    <a:pt x="1437" y="198"/>
                  </a:lnTo>
                  <a:lnTo>
                    <a:pt x="1498" y="254"/>
                  </a:lnTo>
                  <a:lnTo>
                    <a:pt x="1554" y="314"/>
                  </a:lnTo>
                  <a:lnTo>
                    <a:pt x="1604" y="380"/>
                  </a:lnTo>
                  <a:lnTo>
                    <a:pt x="1650" y="451"/>
                  </a:lnTo>
                  <a:lnTo>
                    <a:pt x="1686" y="528"/>
                  </a:lnTo>
                  <a:lnTo>
                    <a:pt x="1716" y="609"/>
                  </a:lnTo>
                  <a:lnTo>
                    <a:pt x="1736" y="690"/>
                  </a:lnTo>
                  <a:lnTo>
                    <a:pt x="1752" y="776"/>
                  </a:lnTo>
                  <a:lnTo>
                    <a:pt x="1757" y="863"/>
                  </a:lnTo>
                  <a:lnTo>
                    <a:pt x="1757" y="863"/>
                  </a:lnTo>
                  <a:lnTo>
                    <a:pt x="1752" y="949"/>
                  </a:lnTo>
                  <a:lnTo>
                    <a:pt x="1736" y="1035"/>
                  </a:lnTo>
                  <a:lnTo>
                    <a:pt x="1716" y="1121"/>
                  </a:lnTo>
                  <a:lnTo>
                    <a:pt x="1686" y="1198"/>
                  </a:lnTo>
                  <a:lnTo>
                    <a:pt x="1650" y="1274"/>
                  </a:lnTo>
                  <a:lnTo>
                    <a:pt x="1604" y="1345"/>
                  </a:lnTo>
                  <a:lnTo>
                    <a:pt x="1554" y="1411"/>
                  </a:lnTo>
                  <a:lnTo>
                    <a:pt x="1498" y="1472"/>
                  </a:lnTo>
                  <a:lnTo>
                    <a:pt x="1437" y="1527"/>
                  </a:lnTo>
                  <a:lnTo>
                    <a:pt x="1366" y="1578"/>
                  </a:lnTo>
                  <a:lnTo>
                    <a:pt x="1295" y="1624"/>
                  </a:lnTo>
                  <a:lnTo>
                    <a:pt x="1219" y="1659"/>
                  </a:lnTo>
                  <a:lnTo>
                    <a:pt x="1137" y="1690"/>
                  </a:lnTo>
                  <a:lnTo>
                    <a:pt x="1056" y="1710"/>
                  </a:lnTo>
                  <a:lnTo>
                    <a:pt x="965" y="1720"/>
                  </a:lnTo>
                  <a:lnTo>
                    <a:pt x="878" y="1725"/>
                  </a:lnTo>
                  <a:lnTo>
                    <a:pt x="878" y="1725"/>
                  </a:lnTo>
                  <a:lnTo>
                    <a:pt x="787" y="1720"/>
                  </a:lnTo>
                  <a:lnTo>
                    <a:pt x="701" y="1710"/>
                  </a:lnTo>
                  <a:lnTo>
                    <a:pt x="620" y="1690"/>
                  </a:lnTo>
                  <a:lnTo>
                    <a:pt x="538" y="1659"/>
                  </a:lnTo>
                  <a:lnTo>
                    <a:pt x="462" y="1624"/>
                  </a:lnTo>
                  <a:lnTo>
                    <a:pt x="386" y="1578"/>
                  </a:lnTo>
                  <a:lnTo>
                    <a:pt x="320" y="1527"/>
                  </a:lnTo>
                  <a:lnTo>
                    <a:pt x="259" y="1472"/>
                  </a:lnTo>
                  <a:lnTo>
                    <a:pt x="203" y="1411"/>
                  </a:lnTo>
                  <a:lnTo>
                    <a:pt x="153" y="1345"/>
                  </a:lnTo>
                  <a:lnTo>
                    <a:pt x="107" y="1274"/>
                  </a:lnTo>
                  <a:lnTo>
                    <a:pt x="71" y="1198"/>
                  </a:lnTo>
                  <a:lnTo>
                    <a:pt x="41" y="1121"/>
                  </a:lnTo>
                  <a:lnTo>
                    <a:pt x="15" y="1035"/>
                  </a:lnTo>
                  <a:lnTo>
                    <a:pt x="5" y="949"/>
                  </a:lnTo>
                  <a:lnTo>
                    <a:pt x="0" y="863"/>
                  </a:lnTo>
                  <a:lnTo>
                    <a:pt x="0" y="863"/>
                  </a:lnTo>
                  <a:lnTo>
                    <a:pt x="5" y="776"/>
                  </a:lnTo>
                  <a:lnTo>
                    <a:pt x="15" y="690"/>
                  </a:lnTo>
                  <a:lnTo>
                    <a:pt x="41" y="609"/>
                  </a:lnTo>
                  <a:lnTo>
                    <a:pt x="71" y="528"/>
                  </a:lnTo>
                  <a:lnTo>
                    <a:pt x="107" y="451"/>
                  </a:lnTo>
                  <a:lnTo>
                    <a:pt x="153" y="380"/>
                  </a:lnTo>
                  <a:lnTo>
                    <a:pt x="203" y="314"/>
                  </a:lnTo>
                  <a:lnTo>
                    <a:pt x="259" y="254"/>
                  </a:lnTo>
                  <a:lnTo>
                    <a:pt x="320" y="198"/>
                  </a:lnTo>
                  <a:lnTo>
                    <a:pt x="386" y="147"/>
                  </a:lnTo>
                  <a:lnTo>
                    <a:pt x="462" y="101"/>
                  </a:lnTo>
                  <a:lnTo>
                    <a:pt x="538" y="66"/>
                  </a:lnTo>
                  <a:lnTo>
                    <a:pt x="620" y="40"/>
                  </a:lnTo>
                  <a:lnTo>
                    <a:pt x="701" y="15"/>
                  </a:lnTo>
                  <a:lnTo>
                    <a:pt x="787" y="5"/>
                  </a:lnTo>
                  <a:lnTo>
                    <a:pt x="878" y="0"/>
                  </a:lnTo>
                  <a:lnTo>
                    <a:pt x="878" y="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5" name="Freeform 46"/>
            <p:cNvSpPr>
              <a:spLocks/>
            </p:cNvSpPr>
            <p:nvPr/>
          </p:nvSpPr>
          <p:spPr bwMode="auto">
            <a:xfrm>
              <a:off x="3445" y="797"/>
              <a:ext cx="1762" cy="1735"/>
            </a:xfrm>
            <a:custGeom>
              <a:avLst/>
              <a:gdLst>
                <a:gd name="T0" fmla="*/ 878 w 1762"/>
                <a:gd name="T1" fmla="*/ 0 h 1735"/>
                <a:gd name="T2" fmla="*/ 1056 w 1762"/>
                <a:gd name="T3" fmla="*/ 15 h 1735"/>
                <a:gd name="T4" fmla="*/ 1224 w 1762"/>
                <a:gd name="T5" fmla="*/ 66 h 1735"/>
                <a:gd name="T6" fmla="*/ 1371 w 1762"/>
                <a:gd name="T7" fmla="*/ 147 h 1735"/>
                <a:gd name="T8" fmla="*/ 1503 w 1762"/>
                <a:gd name="T9" fmla="*/ 253 h 1735"/>
                <a:gd name="T10" fmla="*/ 1609 w 1762"/>
                <a:gd name="T11" fmla="*/ 380 h 1735"/>
                <a:gd name="T12" fmla="*/ 1691 w 1762"/>
                <a:gd name="T13" fmla="*/ 528 h 1735"/>
                <a:gd name="T14" fmla="*/ 1741 w 1762"/>
                <a:gd name="T15" fmla="*/ 690 h 1735"/>
                <a:gd name="T16" fmla="*/ 1762 w 1762"/>
                <a:gd name="T17" fmla="*/ 868 h 1735"/>
                <a:gd name="T18" fmla="*/ 1757 w 1762"/>
                <a:gd name="T19" fmla="*/ 954 h 1735"/>
                <a:gd name="T20" fmla="*/ 1721 w 1762"/>
                <a:gd name="T21" fmla="*/ 1126 h 1735"/>
                <a:gd name="T22" fmla="*/ 1655 w 1762"/>
                <a:gd name="T23" fmla="*/ 1279 h 1735"/>
                <a:gd name="T24" fmla="*/ 1559 w 1762"/>
                <a:gd name="T25" fmla="*/ 1421 h 1735"/>
                <a:gd name="T26" fmla="*/ 1442 w 1762"/>
                <a:gd name="T27" fmla="*/ 1537 h 1735"/>
                <a:gd name="T28" fmla="*/ 1300 w 1762"/>
                <a:gd name="T29" fmla="*/ 1629 h 1735"/>
                <a:gd name="T30" fmla="*/ 1142 w 1762"/>
                <a:gd name="T31" fmla="*/ 1695 h 1735"/>
                <a:gd name="T32" fmla="*/ 970 w 1762"/>
                <a:gd name="T33" fmla="*/ 1730 h 1735"/>
                <a:gd name="T34" fmla="*/ 878 w 1762"/>
                <a:gd name="T35" fmla="*/ 1735 h 1735"/>
                <a:gd name="T36" fmla="*/ 701 w 1762"/>
                <a:gd name="T37" fmla="*/ 1715 h 1735"/>
                <a:gd name="T38" fmla="*/ 538 w 1762"/>
                <a:gd name="T39" fmla="*/ 1664 h 1735"/>
                <a:gd name="T40" fmla="*/ 386 w 1762"/>
                <a:gd name="T41" fmla="*/ 1588 h 1735"/>
                <a:gd name="T42" fmla="*/ 259 w 1762"/>
                <a:gd name="T43" fmla="*/ 1482 h 1735"/>
                <a:gd name="T44" fmla="*/ 147 w 1762"/>
                <a:gd name="T45" fmla="*/ 1350 h 1735"/>
                <a:gd name="T46" fmla="*/ 66 w 1762"/>
                <a:gd name="T47" fmla="*/ 1203 h 1735"/>
                <a:gd name="T48" fmla="*/ 15 w 1762"/>
                <a:gd name="T49" fmla="*/ 1040 h 1735"/>
                <a:gd name="T50" fmla="*/ 0 w 1762"/>
                <a:gd name="T51" fmla="*/ 868 h 1735"/>
                <a:gd name="T52" fmla="*/ 0 w 1762"/>
                <a:gd name="T53" fmla="*/ 776 h 1735"/>
                <a:gd name="T54" fmla="*/ 36 w 1762"/>
                <a:gd name="T55" fmla="*/ 609 h 1735"/>
                <a:gd name="T56" fmla="*/ 107 w 1762"/>
                <a:gd name="T57" fmla="*/ 451 h 1735"/>
                <a:gd name="T58" fmla="*/ 198 w 1762"/>
                <a:gd name="T59" fmla="*/ 314 h 1735"/>
                <a:gd name="T60" fmla="*/ 320 w 1762"/>
                <a:gd name="T61" fmla="*/ 198 h 1735"/>
                <a:gd name="T62" fmla="*/ 462 w 1762"/>
                <a:gd name="T63" fmla="*/ 101 h 1735"/>
                <a:gd name="T64" fmla="*/ 619 w 1762"/>
                <a:gd name="T65" fmla="*/ 35 h 1735"/>
                <a:gd name="T66" fmla="*/ 792 w 1762"/>
                <a:gd name="T67" fmla="*/ 5 h 1735"/>
                <a:gd name="T68" fmla="*/ 878 w 1762"/>
                <a:gd name="T69" fmla="*/ 0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2" h="1735">
                  <a:moveTo>
                    <a:pt x="878" y="0"/>
                  </a:moveTo>
                  <a:lnTo>
                    <a:pt x="878" y="0"/>
                  </a:lnTo>
                  <a:lnTo>
                    <a:pt x="970" y="5"/>
                  </a:lnTo>
                  <a:lnTo>
                    <a:pt x="1056" y="15"/>
                  </a:lnTo>
                  <a:lnTo>
                    <a:pt x="1142" y="35"/>
                  </a:lnTo>
                  <a:lnTo>
                    <a:pt x="1224" y="66"/>
                  </a:lnTo>
                  <a:lnTo>
                    <a:pt x="1300" y="101"/>
                  </a:lnTo>
                  <a:lnTo>
                    <a:pt x="1371" y="147"/>
                  </a:lnTo>
                  <a:lnTo>
                    <a:pt x="1442" y="198"/>
                  </a:lnTo>
                  <a:lnTo>
                    <a:pt x="1503" y="253"/>
                  </a:lnTo>
                  <a:lnTo>
                    <a:pt x="1559" y="314"/>
                  </a:lnTo>
                  <a:lnTo>
                    <a:pt x="1609" y="380"/>
                  </a:lnTo>
                  <a:lnTo>
                    <a:pt x="1655" y="451"/>
                  </a:lnTo>
                  <a:lnTo>
                    <a:pt x="1691" y="528"/>
                  </a:lnTo>
                  <a:lnTo>
                    <a:pt x="1721" y="609"/>
                  </a:lnTo>
                  <a:lnTo>
                    <a:pt x="1741" y="690"/>
                  </a:lnTo>
                  <a:lnTo>
                    <a:pt x="1757" y="776"/>
                  </a:lnTo>
                  <a:lnTo>
                    <a:pt x="1762" y="868"/>
                  </a:lnTo>
                  <a:lnTo>
                    <a:pt x="1762" y="868"/>
                  </a:lnTo>
                  <a:lnTo>
                    <a:pt x="1757" y="954"/>
                  </a:lnTo>
                  <a:lnTo>
                    <a:pt x="1741" y="1040"/>
                  </a:lnTo>
                  <a:lnTo>
                    <a:pt x="1721" y="1126"/>
                  </a:lnTo>
                  <a:lnTo>
                    <a:pt x="1691" y="1203"/>
                  </a:lnTo>
                  <a:lnTo>
                    <a:pt x="1655" y="1279"/>
                  </a:lnTo>
                  <a:lnTo>
                    <a:pt x="1609" y="1350"/>
                  </a:lnTo>
                  <a:lnTo>
                    <a:pt x="1559" y="1421"/>
                  </a:lnTo>
                  <a:lnTo>
                    <a:pt x="1503" y="1482"/>
                  </a:lnTo>
                  <a:lnTo>
                    <a:pt x="1442" y="1537"/>
                  </a:lnTo>
                  <a:lnTo>
                    <a:pt x="1371" y="1588"/>
                  </a:lnTo>
                  <a:lnTo>
                    <a:pt x="1300" y="1629"/>
                  </a:lnTo>
                  <a:lnTo>
                    <a:pt x="1224" y="1664"/>
                  </a:lnTo>
                  <a:lnTo>
                    <a:pt x="1142" y="1695"/>
                  </a:lnTo>
                  <a:lnTo>
                    <a:pt x="1056" y="1715"/>
                  </a:lnTo>
                  <a:lnTo>
                    <a:pt x="970" y="1730"/>
                  </a:lnTo>
                  <a:lnTo>
                    <a:pt x="878" y="1735"/>
                  </a:lnTo>
                  <a:lnTo>
                    <a:pt x="878" y="1735"/>
                  </a:lnTo>
                  <a:lnTo>
                    <a:pt x="792" y="1730"/>
                  </a:lnTo>
                  <a:lnTo>
                    <a:pt x="701" y="1715"/>
                  </a:lnTo>
                  <a:lnTo>
                    <a:pt x="619" y="1695"/>
                  </a:lnTo>
                  <a:lnTo>
                    <a:pt x="538" y="1664"/>
                  </a:lnTo>
                  <a:lnTo>
                    <a:pt x="462" y="1629"/>
                  </a:lnTo>
                  <a:lnTo>
                    <a:pt x="386" y="1588"/>
                  </a:lnTo>
                  <a:lnTo>
                    <a:pt x="320" y="1537"/>
                  </a:lnTo>
                  <a:lnTo>
                    <a:pt x="259" y="1482"/>
                  </a:lnTo>
                  <a:lnTo>
                    <a:pt x="198" y="1421"/>
                  </a:lnTo>
                  <a:lnTo>
                    <a:pt x="147" y="1350"/>
                  </a:lnTo>
                  <a:lnTo>
                    <a:pt x="107" y="1279"/>
                  </a:lnTo>
                  <a:lnTo>
                    <a:pt x="66" y="1203"/>
                  </a:lnTo>
                  <a:lnTo>
                    <a:pt x="36" y="1126"/>
                  </a:lnTo>
                  <a:lnTo>
                    <a:pt x="15" y="1040"/>
                  </a:lnTo>
                  <a:lnTo>
                    <a:pt x="0" y="954"/>
                  </a:lnTo>
                  <a:lnTo>
                    <a:pt x="0" y="868"/>
                  </a:lnTo>
                  <a:lnTo>
                    <a:pt x="0" y="868"/>
                  </a:lnTo>
                  <a:lnTo>
                    <a:pt x="0" y="776"/>
                  </a:lnTo>
                  <a:lnTo>
                    <a:pt x="15" y="690"/>
                  </a:lnTo>
                  <a:lnTo>
                    <a:pt x="36" y="609"/>
                  </a:lnTo>
                  <a:lnTo>
                    <a:pt x="66" y="528"/>
                  </a:lnTo>
                  <a:lnTo>
                    <a:pt x="107" y="451"/>
                  </a:lnTo>
                  <a:lnTo>
                    <a:pt x="147" y="380"/>
                  </a:lnTo>
                  <a:lnTo>
                    <a:pt x="198" y="314"/>
                  </a:lnTo>
                  <a:lnTo>
                    <a:pt x="259" y="253"/>
                  </a:lnTo>
                  <a:lnTo>
                    <a:pt x="320" y="198"/>
                  </a:lnTo>
                  <a:lnTo>
                    <a:pt x="386" y="147"/>
                  </a:lnTo>
                  <a:lnTo>
                    <a:pt x="462" y="101"/>
                  </a:lnTo>
                  <a:lnTo>
                    <a:pt x="538" y="66"/>
                  </a:lnTo>
                  <a:lnTo>
                    <a:pt x="619" y="35"/>
                  </a:lnTo>
                  <a:lnTo>
                    <a:pt x="701" y="15"/>
                  </a:lnTo>
                  <a:lnTo>
                    <a:pt x="792" y="5"/>
                  </a:lnTo>
                  <a:lnTo>
                    <a:pt x="878" y="0"/>
                  </a:lnTo>
                  <a:lnTo>
                    <a:pt x="878"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6" name="Freeform 47"/>
            <p:cNvSpPr>
              <a:spLocks/>
            </p:cNvSpPr>
            <p:nvPr/>
          </p:nvSpPr>
          <p:spPr bwMode="auto">
            <a:xfrm>
              <a:off x="3435" y="792"/>
              <a:ext cx="1772" cy="1745"/>
            </a:xfrm>
            <a:custGeom>
              <a:avLst/>
              <a:gdLst>
                <a:gd name="T0" fmla="*/ 888 w 1772"/>
                <a:gd name="T1" fmla="*/ 0 h 1745"/>
                <a:gd name="T2" fmla="*/ 1066 w 1772"/>
                <a:gd name="T3" fmla="*/ 15 h 1745"/>
                <a:gd name="T4" fmla="*/ 1234 w 1772"/>
                <a:gd name="T5" fmla="*/ 66 h 1745"/>
                <a:gd name="T6" fmla="*/ 1381 w 1772"/>
                <a:gd name="T7" fmla="*/ 147 h 1745"/>
                <a:gd name="T8" fmla="*/ 1513 w 1772"/>
                <a:gd name="T9" fmla="*/ 253 h 1745"/>
                <a:gd name="T10" fmla="*/ 1619 w 1772"/>
                <a:gd name="T11" fmla="*/ 385 h 1745"/>
                <a:gd name="T12" fmla="*/ 1706 w 1772"/>
                <a:gd name="T13" fmla="*/ 533 h 1745"/>
                <a:gd name="T14" fmla="*/ 1756 w 1772"/>
                <a:gd name="T15" fmla="*/ 695 h 1745"/>
                <a:gd name="T16" fmla="*/ 1772 w 1772"/>
                <a:gd name="T17" fmla="*/ 873 h 1745"/>
                <a:gd name="T18" fmla="*/ 1767 w 1772"/>
                <a:gd name="T19" fmla="*/ 959 h 1745"/>
                <a:gd name="T20" fmla="*/ 1731 w 1772"/>
                <a:gd name="T21" fmla="*/ 1131 h 1745"/>
                <a:gd name="T22" fmla="*/ 1665 w 1772"/>
                <a:gd name="T23" fmla="*/ 1284 h 1745"/>
                <a:gd name="T24" fmla="*/ 1569 w 1772"/>
                <a:gd name="T25" fmla="*/ 1426 h 1745"/>
                <a:gd name="T26" fmla="*/ 1452 w 1772"/>
                <a:gd name="T27" fmla="*/ 1542 h 1745"/>
                <a:gd name="T28" fmla="*/ 1310 w 1772"/>
                <a:gd name="T29" fmla="*/ 1639 h 1745"/>
                <a:gd name="T30" fmla="*/ 1152 w 1772"/>
                <a:gd name="T31" fmla="*/ 1705 h 1745"/>
                <a:gd name="T32" fmla="*/ 980 w 1772"/>
                <a:gd name="T33" fmla="*/ 1740 h 1745"/>
                <a:gd name="T34" fmla="*/ 888 w 1772"/>
                <a:gd name="T35" fmla="*/ 1745 h 1745"/>
                <a:gd name="T36" fmla="*/ 711 w 1772"/>
                <a:gd name="T37" fmla="*/ 1725 h 1745"/>
                <a:gd name="T38" fmla="*/ 543 w 1772"/>
                <a:gd name="T39" fmla="*/ 1674 h 1745"/>
                <a:gd name="T40" fmla="*/ 391 w 1772"/>
                <a:gd name="T41" fmla="*/ 1593 h 1745"/>
                <a:gd name="T42" fmla="*/ 259 w 1772"/>
                <a:gd name="T43" fmla="*/ 1487 h 1745"/>
                <a:gd name="T44" fmla="*/ 152 w 1772"/>
                <a:gd name="T45" fmla="*/ 1360 h 1745"/>
                <a:gd name="T46" fmla="*/ 71 w 1772"/>
                <a:gd name="T47" fmla="*/ 1208 h 1745"/>
                <a:gd name="T48" fmla="*/ 20 w 1772"/>
                <a:gd name="T49" fmla="*/ 1045 h 1745"/>
                <a:gd name="T50" fmla="*/ 0 w 1772"/>
                <a:gd name="T51" fmla="*/ 873 h 1745"/>
                <a:gd name="T52" fmla="*/ 5 w 1772"/>
                <a:gd name="T53" fmla="*/ 781 h 1745"/>
                <a:gd name="T54" fmla="*/ 41 w 1772"/>
                <a:gd name="T55" fmla="*/ 614 h 1745"/>
                <a:gd name="T56" fmla="*/ 107 w 1772"/>
                <a:gd name="T57" fmla="*/ 456 h 1745"/>
                <a:gd name="T58" fmla="*/ 203 w 1772"/>
                <a:gd name="T59" fmla="*/ 314 h 1745"/>
                <a:gd name="T60" fmla="*/ 325 w 1772"/>
                <a:gd name="T61" fmla="*/ 198 h 1745"/>
                <a:gd name="T62" fmla="*/ 467 w 1772"/>
                <a:gd name="T63" fmla="*/ 101 h 1745"/>
                <a:gd name="T64" fmla="*/ 624 w 1772"/>
                <a:gd name="T65" fmla="*/ 35 h 1745"/>
                <a:gd name="T66" fmla="*/ 797 w 1772"/>
                <a:gd name="T67" fmla="*/ 5 h 1745"/>
                <a:gd name="T68" fmla="*/ 888 w 1772"/>
                <a:gd name="T69" fmla="*/ 0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72" h="1745">
                  <a:moveTo>
                    <a:pt x="888" y="0"/>
                  </a:moveTo>
                  <a:lnTo>
                    <a:pt x="888" y="0"/>
                  </a:lnTo>
                  <a:lnTo>
                    <a:pt x="980" y="5"/>
                  </a:lnTo>
                  <a:lnTo>
                    <a:pt x="1066" y="15"/>
                  </a:lnTo>
                  <a:lnTo>
                    <a:pt x="1152" y="35"/>
                  </a:lnTo>
                  <a:lnTo>
                    <a:pt x="1234" y="66"/>
                  </a:lnTo>
                  <a:lnTo>
                    <a:pt x="1310" y="101"/>
                  </a:lnTo>
                  <a:lnTo>
                    <a:pt x="1381" y="147"/>
                  </a:lnTo>
                  <a:lnTo>
                    <a:pt x="1452" y="198"/>
                  </a:lnTo>
                  <a:lnTo>
                    <a:pt x="1513" y="253"/>
                  </a:lnTo>
                  <a:lnTo>
                    <a:pt x="1569" y="314"/>
                  </a:lnTo>
                  <a:lnTo>
                    <a:pt x="1619" y="385"/>
                  </a:lnTo>
                  <a:lnTo>
                    <a:pt x="1665" y="456"/>
                  </a:lnTo>
                  <a:lnTo>
                    <a:pt x="1706" y="533"/>
                  </a:lnTo>
                  <a:lnTo>
                    <a:pt x="1731" y="614"/>
                  </a:lnTo>
                  <a:lnTo>
                    <a:pt x="1756" y="695"/>
                  </a:lnTo>
                  <a:lnTo>
                    <a:pt x="1767" y="781"/>
                  </a:lnTo>
                  <a:lnTo>
                    <a:pt x="1772" y="873"/>
                  </a:lnTo>
                  <a:lnTo>
                    <a:pt x="1772" y="873"/>
                  </a:lnTo>
                  <a:lnTo>
                    <a:pt x="1767" y="959"/>
                  </a:lnTo>
                  <a:lnTo>
                    <a:pt x="1756" y="1045"/>
                  </a:lnTo>
                  <a:lnTo>
                    <a:pt x="1731" y="1131"/>
                  </a:lnTo>
                  <a:lnTo>
                    <a:pt x="1706" y="1208"/>
                  </a:lnTo>
                  <a:lnTo>
                    <a:pt x="1665" y="1284"/>
                  </a:lnTo>
                  <a:lnTo>
                    <a:pt x="1619" y="1360"/>
                  </a:lnTo>
                  <a:lnTo>
                    <a:pt x="1569" y="1426"/>
                  </a:lnTo>
                  <a:lnTo>
                    <a:pt x="1513" y="1487"/>
                  </a:lnTo>
                  <a:lnTo>
                    <a:pt x="1452" y="1542"/>
                  </a:lnTo>
                  <a:lnTo>
                    <a:pt x="1381" y="1593"/>
                  </a:lnTo>
                  <a:lnTo>
                    <a:pt x="1310" y="1639"/>
                  </a:lnTo>
                  <a:lnTo>
                    <a:pt x="1234" y="1674"/>
                  </a:lnTo>
                  <a:lnTo>
                    <a:pt x="1152" y="1705"/>
                  </a:lnTo>
                  <a:lnTo>
                    <a:pt x="1066" y="1725"/>
                  </a:lnTo>
                  <a:lnTo>
                    <a:pt x="980" y="1740"/>
                  </a:lnTo>
                  <a:lnTo>
                    <a:pt x="888" y="1745"/>
                  </a:lnTo>
                  <a:lnTo>
                    <a:pt x="888" y="1745"/>
                  </a:lnTo>
                  <a:lnTo>
                    <a:pt x="797" y="1740"/>
                  </a:lnTo>
                  <a:lnTo>
                    <a:pt x="711" y="1725"/>
                  </a:lnTo>
                  <a:lnTo>
                    <a:pt x="624" y="1705"/>
                  </a:lnTo>
                  <a:lnTo>
                    <a:pt x="543" y="1674"/>
                  </a:lnTo>
                  <a:lnTo>
                    <a:pt x="467" y="1639"/>
                  </a:lnTo>
                  <a:lnTo>
                    <a:pt x="391" y="1593"/>
                  </a:lnTo>
                  <a:lnTo>
                    <a:pt x="325" y="1542"/>
                  </a:lnTo>
                  <a:lnTo>
                    <a:pt x="259" y="1487"/>
                  </a:lnTo>
                  <a:lnTo>
                    <a:pt x="203" y="1426"/>
                  </a:lnTo>
                  <a:lnTo>
                    <a:pt x="152" y="1360"/>
                  </a:lnTo>
                  <a:lnTo>
                    <a:pt x="107" y="1284"/>
                  </a:lnTo>
                  <a:lnTo>
                    <a:pt x="71" y="1208"/>
                  </a:lnTo>
                  <a:lnTo>
                    <a:pt x="41" y="1131"/>
                  </a:lnTo>
                  <a:lnTo>
                    <a:pt x="20" y="1045"/>
                  </a:lnTo>
                  <a:lnTo>
                    <a:pt x="5" y="959"/>
                  </a:lnTo>
                  <a:lnTo>
                    <a:pt x="0" y="873"/>
                  </a:lnTo>
                  <a:lnTo>
                    <a:pt x="0" y="873"/>
                  </a:lnTo>
                  <a:lnTo>
                    <a:pt x="5" y="781"/>
                  </a:lnTo>
                  <a:lnTo>
                    <a:pt x="20" y="695"/>
                  </a:lnTo>
                  <a:lnTo>
                    <a:pt x="41" y="614"/>
                  </a:lnTo>
                  <a:lnTo>
                    <a:pt x="71" y="533"/>
                  </a:lnTo>
                  <a:lnTo>
                    <a:pt x="107" y="456"/>
                  </a:lnTo>
                  <a:lnTo>
                    <a:pt x="152" y="385"/>
                  </a:lnTo>
                  <a:lnTo>
                    <a:pt x="203" y="314"/>
                  </a:lnTo>
                  <a:lnTo>
                    <a:pt x="259" y="253"/>
                  </a:lnTo>
                  <a:lnTo>
                    <a:pt x="325" y="198"/>
                  </a:lnTo>
                  <a:lnTo>
                    <a:pt x="391" y="147"/>
                  </a:lnTo>
                  <a:lnTo>
                    <a:pt x="467" y="101"/>
                  </a:lnTo>
                  <a:lnTo>
                    <a:pt x="543" y="66"/>
                  </a:lnTo>
                  <a:lnTo>
                    <a:pt x="624" y="35"/>
                  </a:lnTo>
                  <a:lnTo>
                    <a:pt x="711" y="15"/>
                  </a:lnTo>
                  <a:lnTo>
                    <a:pt x="797" y="5"/>
                  </a:lnTo>
                  <a:lnTo>
                    <a:pt x="888" y="0"/>
                  </a:lnTo>
                  <a:lnTo>
                    <a:pt x="888"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7" name="Freeform 48"/>
            <p:cNvSpPr>
              <a:spLocks/>
            </p:cNvSpPr>
            <p:nvPr/>
          </p:nvSpPr>
          <p:spPr bwMode="auto">
            <a:xfrm>
              <a:off x="3430" y="787"/>
              <a:ext cx="1782" cy="1750"/>
            </a:xfrm>
            <a:custGeom>
              <a:avLst/>
              <a:gdLst>
                <a:gd name="T0" fmla="*/ 888 w 1782"/>
                <a:gd name="T1" fmla="*/ 0 h 1750"/>
                <a:gd name="T2" fmla="*/ 1071 w 1782"/>
                <a:gd name="T3" fmla="*/ 15 h 1750"/>
                <a:gd name="T4" fmla="*/ 1233 w 1782"/>
                <a:gd name="T5" fmla="*/ 66 h 1750"/>
                <a:gd name="T6" fmla="*/ 1386 w 1782"/>
                <a:gd name="T7" fmla="*/ 147 h 1750"/>
                <a:gd name="T8" fmla="*/ 1518 w 1782"/>
                <a:gd name="T9" fmla="*/ 253 h 1750"/>
                <a:gd name="T10" fmla="*/ 1629 w 1782"/>
                <a:gd name="T11" fmla="*/ 385 h 1750"/>
                <a:gd name="T12" fmla="*/ 1711 w 1782"/>
                <a:gd name="T13" fmla="*/ 532 h 1750"/>
                <a:gd name="T14" fmla="*/ 1761 w 1782"/>
                <a:gd name="T15" fmla="*/ 700 h 1750"/>
                <a:gd name="T16" fmla="*/ 1782 w 1782"/>
                <a:gd name="T17" fmla="*/ 872 h 1750"/>
                <a:gd name="T18" fmla="*/ 1777 w 1782"/>
                <a:gd name="T19" fmla="*/ 964 h 1750"/>
                <a:gd name="T20" fmla="*/ 1741 w 1782"/>
                <a:gd name="T21" fmla="*/ 1136 h 1750"/>
                <a:gd name="T22" fmla="*/ 1670 w 1782"/>
                <a:gd name="T23" fmla="*/ 1294 h 1750"/>
                <a:gd name="T24" fmla="*/ 1579 w 1782"/>
                <a:gd name="T25" fmla="*/ 1431 h 1750"/>
                <a:gd name="T26" fmla="*/ 1457 w 1782"/>
                <a:gd name="T27" fmla="*/ 1553 h 1750"/>
                <a:gd name="T28" fmla="*/ 1315 w 1782"/>
                <a:gd name="T29" fmla="*/ 1644 h 1750"/>
                <a:gd name="T30" fmla="*/ 1152 w 1782"/>
                <a:gd name="T31" fmla="*/ 1710 h 1750"/>
                <a:gd name="T32" fmla="*/ 980 w 1782"/>
                <a:gd name="T33" fmla="*/ 1745 h 1750"/>
                <a:gd name="T34" fmla="*/ 888 w 1782"/>
                <a:gd name="T35" fmla="*/ 1750 h 1750"/>
                <a:gd name="T36" fmla="*/ 711 w 1782"/>
                <a:gd name="T37" fmla="*/ 1735 h 1750"/>
                <a:gd name="T38" fmla="*/ 543 w 1782"/>
                <a:gd name="T39" fmla="*/ 1679 h 1750"/>
                <a:gd name="T40" fmla="*/ 391 w 1782"/>
                <a:gd name="T41" fmla="*/ 1603 h 1750"/>
                <a:gd name="T42" fmla="*/ 259 w 1782"/>
                <a:gd name="T43" fmla="*/ 1492 h 1750"/>
                <a:gd name="T44" fmla="*/ 152 w 1782"/>
                <a:gd name="T45" fmla="*/ 1365 h 1750"/>
                <a:gd name="T46" fmla="*/ 71 w 1782"/>
                <a:gd name="T47" fmla="*/ 1213 h 1750"/>
                <a:gd name="T48" fmla="*/ 15 w 1782"/>
                <a:gd name="T49" fmla="*/ 1050 h 1750"/>
                <a:gd name="T50" fmla="*/ 0 w 1782"/>
                <a:gd name="T51" fmla="*/ 872 h 1750"/>
                <a:gd name="T52" fmla="*/ 5 w 1782"/>
                <a:gd name="T53" fmla="*/ 786 h 1750"/>
                <a:gd name="T54" fmla="*/ 41 w 1782"/>
                <a:gd name="T55" fmla="*/ 614 h 1750"/>
                <a:gd name="T56" fmla="*/ 107 w 1782"/>
                <a:gd name="T57" fmla="*/ 456 h 1750"/>
                <a:gd name="T58" fmla="*/ 203 w 1782"/>
                <a:gd name="T59" fmla="*/ 314 h 1750"/>
                <a:gd name="T60" fmla="*/ 325 w 1782"/>
                <a:gd name="T61" fmla="*/ 198 h 1750"/>
                <a:gd name="T62" fmla="*/ 467 w 1782"/>
                <a:gd name="T63" fmla="*/ 101 h 1750"/>
                <a:gd name="T64" fmla="*/ 624 w 1782"/>
                <a:gd name="T65" fmla="*/ 35 h 1750"/>
                <a:gd name="T66" fmla="*/ 797 w 1782"/>
                <a:gd name="T67" fmla="*/ 0 h 1750"/>
                <a:gd name="T68" fmla="*/ 888 w 1782"/>
                <a:gd name="T69" fmla="*/ 0 h 1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2" h="1750">
                  <a:moveTo>
                    <a:pt x="888" y="0"/>
                  </a:moveTo>
                  <a:lnTo>
                    <a:pt x="888" y="0"/>
                  </a:lnTo>
                  <a:lnTo>
                    <a:pt x="980" y="0"/>
                  </a:lnTo>
                  <a:lnTo>
                    <a:pt x="1071" y="15"/>
                  </a:lnTo>
                  <a:lnTo>
                    <a:pt x="1152" y="35"/>
                  </a:lnTo>
                  <a:lnTo>
                    <a:pt x="1233" y="66"/>
                  </a:lnTo>
                  <a:lnTo>
                    <a:pt x="1315" y="101"/>
                  </a:lnTo>
                  <a:lnTo>
                    <a:pt x="1386" y="147"/>
                  </a:lnTo>
                  <a:lnTo>
                    <a:pt x="1457" y="198"/>
                  </a:lnTo>
                  <a:lnTo>
                    <a:pt x="1518" y="253"/>
                  </a:lnTo>
                  <a:lnTo>
                    <a:pt x="1579" y="314"/>
                  </a:lnTo>
                  <a:lnTo>
                    <a:pt x="1629" y="385"/>
                  </a:lnTo>
                  <a:lnTo>
                    <a:pt x="1670" y="456"/>
                  </a:lnTo>
                  <a:lnTo>
                    <a:pt x="1711" y="532"/>
                  </a:lnTo>
                  <a:lnTo>
                    <a:pt x="1741" y="614"/>
                  </a:lnTo>
                  <a:lnTo>
                    <a:pt x="1761" y="700"/>
                  </a:lnTo>
                  <a:lnTo>
                    <a:pt x="1777" y="786"/>
                  </a:lnTo>
                  <a:lnTo>
                    <a:pt x="1782" y="872"/>
                  </a:lnTo>
                  <a:lnTo>
                    <a:pt x="1782" y="872"/>
                  </a:lnTo>
                  <a:lnTo>
                    <a:pt x="1777" y="964"/>
                  </a:lnTo>
                  <a:lnTo>
                    <a:pt x="1761" y="1050"/>
                  </a:lnTo>
                  <a:lnTo>
                    <a:pt x="1741" y="1136"/>
                  </a:lnTo>
                  <a:lnTo>
                    <a:pt x="1711" y="1213"/>
                  </a:lnTo>
                  <a:lnTo>
                    <a:pt x="1670" y="1294"/>
                  </a:lnTo>
                  <a:lnTo>
                    <a:pt x="1629" y="1365"/>
                  </a:lnTo>
                  <a:lnTo>
                    <a:pt x="1579" y="1431"/>
                  </a:lnTo>
                  <a:lnTo>
                    <a:pt x="1518" y="1492"/>
                  </a:lnTo>
                  <a:lnTo>
                    <a:pt x="1457" y="1553"/>
                  </a:lnTo>
                  <a:lnTo>
                    <a:pt x="1386" y="1603"/>
                  </a:lnTo>
                  <a:lnTo>
                    <a:pt x="1315" y="1644"/>
                  </a:lnTo>
                  <a:lnTo>
                    <a:pt x="1233" y="1679"/>
                  </a:lnTo>
                  <a:lnTo>
                    <a:pt x="1152" y="1710"/>
                  </a:lnTo>
                  <a:lnTo>
                    <a:pt x="1071" y="1735"/>
                  </a:lnTo>
                  <a:lnTo>
                    <a:pt x="980" y="1745"/>
                  </a:lnTo>
                  <a:lnTo>
                    <a:pt x="888" y="1750"/>
                  </a:lnTo>
                  <a:lnTo>
                    <a:pt x="888" y="1750"/>
                  </a:lnTo>
                  <a:lnTo>
                    <a:pt x="797" y="1745"/>
                  </a:lnTo>
                  <a:lnTo>
                    <a:pt x="711" y="1735"/>
                  </a:lnTo>
                  <a:lnTo>
                    <a:pt x="624" y="1710"/>
                  </a:lnTo>
                  <a:lnTo>
                    <a:pt x="543" y="1679"/>
                  </a:lnTo>
                  <a:lnTo>
                    <a:pt x="467" y="1644"/>
                  </a:lnTo>
                  <a:lnTo>
                    <a:pt x="391" y="1603"/>
                  </a:lnTo>
                  <a:lnTo>
                    <a:pt x="325" y="1553"/>
                  </a:lnTo>
                  <a:lnTo>
                    <a:pt x="259" y="1492"/>
                  </a:lnTo>
                  <a:lnTo>
                    <a:pt x="203" y="1431"/>
                  </a:lnTo>
                  <a:lnTo>
                    <a:pt x="152" y="1365"/>
                  </a:lnTo>
                  <a:lnTo>
                    <a:pt x="107" y="1294"/>
                  </a:lnTo>
                  <a:lnTo>
                    <a:pt x="71" y="1213"/>
                  </a:lnTo>
                  <a:lnTo>
                    <a:pt x="41" y="1136"/>
                  </a:lnTo>
                  <a:lnTo>
                    <a:pt x="15" y="1050"/>
                  </a:lnTo>
                  <a:lnTo>
                    <a:pt x="5" y="964"/>
                  </a:lnTo>
                  <a:lnTo>
                    <a:pt x="0" y="872"/>
                  </a:lnTo>
                  <a:lnTo>
                    <a:pt x="0" y="872"/>
                  </a:lnTo>
                  <a:lnTo>
                    <a:pt x="5" y="786"/>
                  </a:lnTo>
                  <a:lnTo>
                    <a:pt x="15" y="700"/>
                  </a:lnTo>
                  <a:lnTo>
                    <a:pt x="41" y="614"/>
                  </a:lnTo>
                  <a:lnTo>
                    <a:pt x="71" y="532"/>
                  </a:lnTo>
                  <a:lnTo>
                    <a:pt x="107" y="456"/>
                  </a:lnTo>
                  <a:lnTo>
                    <a:pt x="152" y="385"/>
                  </a:lnTo>
                  <a:lnTo>
                    <a:pt x="203" y="314"/>
                  </a:lnTo>
                  <a:lnTo>
                    <a:pt x="259" y="253"/>
                  </a:lnTo>
                  <a:lnTo>
                    <a:pt x="325" y="198"/>
                  </a:lnTo>
                  <a:lnTo>
                    <a:pt x="391" y="147"/>
                  </a:lnTo>
                  <a:lnTo>
                    <a:pt x="467" y="101"/>
                  </a:lnTo>
                  <a:lnTo>
                    <a:pt x="543" y="66"/>
                  </a:lnTo>
                  <a:lnTo>
                    <a:pt x="624" y="35"/>
                  </a:lnTo>
                  <a:lnTo>
                    <a:pt x="711" y="15"/>
                  </a:lnTo>
                  <a:lnTo>
                    <a:pt x="797" y="0"/>
                  </a:lnTo>
                  <a:lnTo>
                    <a:pt x="888" y="0"/>
                  </a:lnTo>
                  <a:lnTo>
                    <a:pt x="888" y="0"/>
                  </a:lnTo>
                  <a:close/>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8" name="Freeform 49"/>
            <p:cNvSpPr>
              <a:spLocks/>
            </p:cNvSpPr>
            <p:nvPr/>
          </p:nvSpPr>
          <p:spPr bwMode="auto">
            <a:xfrm>
              <a:off x="3420" y="776"/>
              <a:ext cx="1792" cy="1767"/>
            </a:xfrm>
            <a:custGeom>
              <a:avLst/>
              <a:gdLst>
                <a:gd name="T0" fmla="*/ 898 w 1792"/>
                <a:gd name="T1" fmla="*/ 0 h 1767"/>
                <a:gd name="T2" fmla="*/ 1076 w 1792"/>
                <a:gd name="T3" fmla="*/ 21 h 1767"/>
                <a:gd name="T4" fmla="*/ 1243 w 1792"/>
                <a:gd name="T5" fmla="*/ 71 h 1767"/>
                <a:gd name="T6" fmla="*/ 1396 w 1792"/>
                <a:gd name="T7" fmla="*/ 153 h 1767"/>
                <a:gd name="T8" fmla="*/ 1528 w 1792"/>
                <a:gd name="T9" fmla="*/ 259 h 1767"/>
                <a:gd name="T10" fmla="*/ 1639 w 1792"/>
                <a:gd name="T11" fmla="*/ 391 h 1767"/>
                <a:gd name="T12" fmla="*/ 1721 w 1792"/>
                <a:gd name="T13" fmla="*/ 543 h 1767"/>
                <a:gd name="T14" fmla="*/ 1771 w 1792"/>
                <a:gd name="T15" fmla="*/ 706 h 1767"/>
                <a:gd name="T16" fmla="*/ 1792 w 1792"/>
                <a:gd name="T17" fmla="*/ 883 h 1767"/>
                <a:gd name="T18" fmla="*/ 1787 w 1792"/>
                <a:gd name="T19" fmla="*/ 975 h 1767"/>
                <a:gd name="T20" fmla="*/ 1751 w 1792"/>
                <a:gd name="T21" fmla="*/ 1147 h 1767"/>
                <a:gd name="T22" fmla="*/ 1685 w 1792"/>
                <a:gd name="T23" fmla="*/ 1305 h 1767"/>
                <a:gd name="T24" fmla="*/ 1589 w 1792"/>
                <a:gd name="T25" fmla="*/ 1442 h 1767"/>
                <a:gd name="T26" fmla="*/ 1467 w 1792"/>
                <a:gd name="T27" fmla="*/ 1564 h 1767"/>
                <a:gd name="T28" fmla="*/ 1325 w 1792"/>
                <a:gd name="T29" fmla="*/ 1660 h 1767"/>
                <a:gd name="T30" fmla="*/ 1162 w 1792"/>
                <a:gd name="T31" fmla="*/ 1726 h 1767"/>
                <a:gd name="T32" fmla="*/ 990 w 1792"/>
                <a:gd name="T33" fmla="*/ 1761 h 1767"/>
                <a:gd name="T34" fmla="*/ 898 w 1792"/>
                <a:gd name="T35" fmla="*/ 1767 h 1767"/>
                <a:gd name="T36" fmla="*/ 716 w 1792"/>
                <a:gd name="T37" fmla="*/ 1746 h 1767"/>
                <a:gd name="T38" fmla="*/ 548 w 1792"/>
                <a:gd name="T39" fmla="*/ 1695 h 1767"/>
                <a:gd name="T40" fmla="*/ 396 w 1792"/>
                <a:gd name="T41" fmla="*/ 1614 h 1767"/>
                <a:gd name="T42" fmla="*/ 264 w 1792"/>
                <a:gd name="T43" fmla="*/ 1508 h 1767"/>
                <a:gd name="T44" fmla="*/ 157 w 1792"/>
                <a:gd name="T45" fmla="*/ 1376 h 1767"/>
                <a:gd name="T46" fmla="*/ 71 w 1792"/>
                <a:gd name="T47" fmla="*/ 1229 h 1767"/>
                <a:gd name="T48" fmla="*/ 20 w 1792"/>
                <a:gd name="T49" fmla="*/ 1061 h 1767"/>
                <a:gd name="T50" fmla="*/ 0 w 1792"/>
                <a:gd name="T51" fmla="*/ 883 h 1767"/>
                <a:gd name="T52" fmla="*/ 5 w 1792"/>
                <a:gd name="T53" fmla="*/ 792 h 1767"/>
                <a:gd name="T54" fmla="*/ 40 w 1792"/>
                <a:gd name="T55" fmla="*/ 620 h 1767"/>
                <a:gd name="T56" fmla="*/ 111 w 1792"/>
                <a:gd name="T57" fmla="*/ 462 h 1767"/>
                <a:gd name="T58" fmla="*/ 208 w 1792"/>
                <a:gd name="T59" fmla="*/ 325 h 1767"/>
                <a:gd name="T60" fmla="*/ 330 w 1792"/>
                <a:gd name="T61" fmla="*/ 203 h 1767"/>
                <a:gd name="T62" fmla="*/ 472 w 1792"/>
                <a:gd name="T63" fmla="*/ 107 h 1767"/>
                <a:gd name="T64" fmla="*/ 629 w 1792"/>
                <a:gd name="T65" fmla="*/ 41 h 1767"/>
                <a:gd name="T66" fmla="*/ 807 w 1792"/>
                <a:gd name="T67" fmla="*/ 6 h 1767"/>
                <a:gd name="T68" fmla="*/ 898 w 1792"/>
                <a:gd name="T69" fmla="*/ 0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2" h="1767">
                  <a:moveTo>
                    <a:pt x="898" y="0"/>
                  </a:moveTo>
                  <a:lnTo>
                    <a:pt x="898" y="0"/>
                  </a:lnTo>
                  <a:lnTo>
                    <a:pt x="990" y="6"/>
                  </a:lnTo>
                  <a:lnTo>
                    <a:pt x="1076" y="21"/>
                  </a:lnTo>
                  <a:lnTo>
                    <a:pt x="1162" y="41"/>
                  </a:lnTo>
                  <a:lnTo>
                    <a:pt x="1243" y="71"/>
                  </a:lnTo>
                  <a:lnTo>
                    <a:pt x="1325" y="107"/>
                  </a:lnTo>
                  <a:lnTo>
                    <a:pt x="1396" y="153"/>
                  </a:lnTo>
                  <a:lnTo>
                    <a:pt x="1467" y="203"/>
                  </a:lnTo>
                  <a:lnTo>
                    <a:pt x="1528" y="259"/>
                  </a:lnTo>
                  <a:lnTo>
                    <a:pt x="1589" y="325"/>
                  </a:lnTo>
                  <a:lnTo>
                    <a:pt x="1639" y="391"/>
                  </a:lnTo>
                  <a:lnTo>
                    <a:pt x="1685" y="462"/>
                  </a:lnTo>
                  <a:lnTo>
                    <a:pt x="1721" y="543"/>
                  </a:lnTo>
                  <a:lnTo>
                    <a:pt x="1751" y="620"/>
                  </a:lnTo>
                  <a:lnTo>
                    <a:pt x="1771" y="706"/>
                  </a:lnTo>
                  <a:lnTo>
                    <a:pt x="1787" y="792"/>
                  </a:lnTo>
                  <a:lnTo>
                    <a:pt x="1792" y="883"/>
                  </a:lnTo>
                  <a:lnTo>
                    <a:pt x="1792" y="883"/>
                  </a:lnTo>
                  <a:lnTo>
                    <a:pt x="1787" y="975"/>
                  </a:lnTo>
                  <a:lnTo>
                    <a:pt x="1771" y="1061"/>
                  </a:lnTo>
                  <a:lnTo>
                    <a:pt x="1751" y="1147"/>
                  </a:lnTo>
                  <a:lnTo>
                    <a:pt x="1721" y="1229"/>
                  </a:lnTo>
                  <a:lnTo>
                    <a:pt x="1685" y="1305"/>
                  </a:lnTo>
                  <a:lnTo>
                    <a:pt x="1639" y="1376"/>
                  </a:lnTo>
                  <a:lnTo>
                    <a:pt x="1589" y="1442"/>
                  </a:lnTo>
                  <a:lnTo>
                    <a:pt x="1528" y="1508"/>
                  </a:lnTo>
                  <a:lnTo>
                    <a:pt x="1467" y="1564"/>
                  </a:lnTo>
                  <a:lnTo>
                    <a:pt x="1396" y="1614"/>
                  </a:lnTo>
                  <a:lnTo>
                    <a:pt x="1325" y="1660"/>
                  </a:lnTo>
                  <a:lnTo>
                    <a:pt x="1243" y="1695"/>
                  </a:lnTo>
                  <a:lnTo>
                    <a:pt x="1162" y="1726"/>
                  </a:lnTo>
                  <a:lnTo>
                    <a:pt x="1076" y="1746"/>
                  </a:lnTo>
                  <a:lnTo>
                    <a:pt x="990" y="1761"/>
                  </a:lnTo>
                  <a:lnTo>
                    <a:pt x="898" y="1767"/>
                  </a:lnTo>
                  <a:lnTo>
                    <a:pt x="898" y="1767"/>
                  </a:lnTo>
                  <a:lnTo>
                    <a:pt x="807" y="1761"/>
                  </a:lnTo>
                  <a:lnTo>
                    <a:pt x="716" y="1746"/>
                  </a:lnTo>
                  <a:lnTo>
                    <a:pt x="629" y="1726"/>
                  </a:lnTo>
                  <a:lnTo>
                    <a:pt x="548" y="1695"/>
                  </a:lnTo>
                  <a:lnTo>
                    <a:pt x="472" y="1660"/>
                  </a:lnTo>
                  <a:lnTo>
                    <a:pt x="396" y="1614"/>
                  </a:lnTo>
                  <a:lnTo>
                    <a:pt x="330" y="1564"/>
                  </a:lnTo>
                  <a:lnTo>
                    <a:pt x="264" y="1508"/>
                  </a:lnTo>
                  <a:lnTo>
                    <a:pt x="208" y="1442"/>
                  </a:lnTo>
                  <a:lnTo>
                    <a:pt x="157" y="1376"/>
                  </a:lnTo>
                  <a:lnTo>
                    <a:pt x="111" y="1305"/>
                  </a:lnTo>
                  <a:lnTo>
                    <a:pt x="71" y="1229"/>
                  </a:lnTo>
                  <a:lnTo>
                    <a:pt x="40" y="1147"/>
                  </a:lnTo>
                  <a:lnTo>
                    <a:pt x="20" y="1061"/>
                  </a:lnTo>
                  <a:lnTo>
                    <a:pt x="5" y="975"/>
                  </a:lnTo>
                  <a:lnTo>
                    <a:pt x="0" y="883"/>
                  </a:lnTo>
                  <a:lnTo>
                    <a:pt x="0" y="883"/>
                  </a:lnTo>
                  <a:lnTo>
                    <a:pt x="5" y="792"/>
                  </a:lnTo>
                  <a:lnTo>
                    <a:pt x="20" y="706"/>
                  </a:lnTo>
                  <a:lnTo>
                    <a:pt x="40" y="620"/>
                  </a:lnTo>
                  <a:lnTo>
                    <a:pt x="71" y="543"/>
                  </a:lnTo>
                  <a:lnTo>
                    <a:pt x="111" y="462"/>
                  </a:lnTo>
                  <a:lnTo>
                    <a:pt x="157" y="391"/>
                  </a:lnTo>
                  <a:lnTo>
                    <a:pt x="208" y="325"/>
                  </a:lnTo>
                  <a:lnTo>
                    <a:pt x="264" y="259"/>
                  </a:lnTo>
                  <a:lnTo>
                    <a:pt x="330" y="203"/>
                  </a:lnTo>
                  <a:lnTo>
                    <a:pt x="396" y="153"/>
                  </a:lnTo>
                  <a:lnTo>
                    <a:pt x="472" y="107"/>
                  </a:lnTo>
                  <a:lnTo>
                    <a:pt x="548" y="71"/>
                  </a:lnTo>
                  <a:lnTo>
                    <a:pt x="629" y="41"/>
                  </a:lnTo>
                  <a:lnTo>
                    <a:pt x="716" y="21"/>
                  </a:lnTo>
                  <a:lnTo>
                    <a:pt x="807" y="6"/>
                  </a:lnTo>
                  <a:lnTo>
                    <a:pt x="898" y="0"/>
                  </a:lnTo>
                  <a:lnTo>
                    <a:pt x="898" y="0"/>
                  </a:lnTo>
                  <a:close/>
                </a:path>
              </a:pathLst>
            </a:custGeom>
            <a:solidFill>
              <a:srgbClr val="FFA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9" name="Freeform 50"/>
            <p:cNvSpPr>
              <a:spLocks/>
            </p:cNvSpPr>
            <p:nvPr/>
          </p:nvSpPr>
          <p:spPr bwMode="auto">
            <a:xfrm>
              <a:off x="3415" y="771"/>
              <a:ext cx="1797" cy="1772"/>
            </a:xfrm>
            <a:custGeom>
              <a:avLst/>
              <a:gdLst>
                <a:gd name="T0" fmla="*/ 898 w 1797"/>
                <a:gd name="T1" fmla="*/ 0 h 1772"/>
                <a:gd name="T2" fmla="*/ 1081 w 1797"/>
                <a:gd name="T3" fmla="*/ 21 h 1772"/>
                <a:gd name="T4" fmla="*/ 1248 w 1797"/>
                <a:gd name="T5" fmla="*/ 71 h 1772"/>
                <a:gd name="T6" fmla="*/ 1401 w 1797"/>
                <a:gd name="T7" fmla="*/ 153 h 1772"/>
                <a:gd name="T8" fmla="*/ 1533 w 1797"/>
                <a:gd name="T9" fmla="*/ 259 h 1772"/>
                <a:gd name="T10" fmla="*/ 1644 w 1797"/>
                <a:gd name="T11" fmla="*/ 391 h 1772"/>
                <a:gd name="T12" fmla="*/ 1726 w 1797"/>
                <a:gd name="T13" fmla="*/ 543 h 1772"/>
                <a:gd name="T14" fmla="*/ 1781 w 1797"/>
                <a:gd name="T15" fmla="*/ 711 h 1772"/>
                <a:gd name="T16" fmla="*/ 1797 w 1797"/>
                <a:gd name="T17" fmla="*/ 888 h 1772"/>
                <a:gd name="T18" fmla="*/ 1792 w 1797"/>
                <a:gd name="T19" fmla="*/ 980 h 1772"/>
                <a:gd name="T20" fmla="*/ 1756 w 1797"/>
                <a:gd name="T21" fmla="*/ 1152 h 1772"/>
                <a:gd name="T22" fmla="*/ 1690 w 1797"/>
                <a:gd name="T23" fmla="*/ 1310 h 1772"/>
                <a:gd name="T24" fmla="*/ 1594 w 1797"/>
                <a:gd name="T25" fmla="*/ 1452 h 1772"/>
                <a:gd name="T26" fmla="*/ 1472 w 1797"/>
                <a:gd name="T27" fmla="*/ 1569 h 1772"/>
                <a:gd name="T28" fmla="*/ 1325 w 1797"/>
                <a:gd name="T29" fmla="*/ 1665 h 1772"/>
                <a:gd name="T30" fmla="*/ 1167 w 1797"/>
                <a:gd name="T31" fmla="*/ 1731 h 1772"/>
                <a:gd name="T32" fmla="*/ 990 w 1797"/>
                <a:gd name="T33" fmla="*/ 1766 h 1772"/>
                <a:gd name="T34" fmla="*/ 898 w 1797"/>
                <a:gd name="T35" fmla="*/ 1772 h 1772"/>
                <a:gd name="T36" fmla="*/ 721 w 1797"/>
                <a:gd name="T37" fmla="*/ 1756 h 1772"/>
                <a:gd name="T38" fmla="*/ 548 w 1797"/>
                <a:gd name="T39" fmla="*/ 1706 h 1772"/>
                <a:gd name="T40" fmla="*/ 396 w 1797"/>
                <a:gd name="T41" fmla="*/ 1619 h 1772"/>
                <a:gd name="T42" fmla="*/ 264 w 1797"/>
                <a:gd name="T43" fmla="*/ 1513 h 1772"/>
                <a:gd name="T44" fmla="*/ 152 w 1797"/>
                <a:gd name="T45" fmla="*/ 1381 h 1772"/>
                <a:gd name="T46" fmla="*/ 71 w 1797"/>
                <a:gd name="T47" fmla="*/ 1234 h 1772"/>
                <a:gd name="T48" fmla="*/ 20 w 1797"/>
                <a:gd name="T49" fmla="*/ 1066 h 1772"/>
                <a:gd name="T50" fmla="*/ 0 w 1797"/>
                <a:gd name="T51" fmla="*/ 888 h 1772"/>
                <a:gd name="T52" fmla="*/ 5 w 1797"/>
                <a:gd name="T53" fmla="*/ 797 h 1772"/>
                <a:gd name="T54" fmla="*/ 40 w 1797"/>
                <a:gd name="T55" fmla="*/ 625 h 1772"/>
                <a:gd name="T56" fmla="*/ 106 w 1797"/>
                <a:gd name="T57" fmla="*/ 467 h 1772"/>
                <a:gd name="T58" fmla="*/ 208 w 1797"/>
                <a:gd name="T59" fmla="*/ 325 h 1772"/>
                <a:gd name="T60" fmla="*/ 330 w 1797"/>
                <a:gd name="T61" fmla="*/ 203 h 1772"/>
                <a:gd name="T62" fmla="*/ 472 w 1797"/>
                <a:gd name="T63" fmla="*/ 107 h 1772"/>
                <a:gd name="T64" fmla="*/ 634 w 1797"/>
                <a:gd name="T65" fmla="*/ 41 h 1772"/>
                <a:gd name="T66" fmla="*/ 807 w 1797"/>
                <a:gd name="T67" fmla="*/ 5 h 1772"/>
                <a:gd name="T68" fmla="*/ 898 w 1797"/>
                <a:gd name="T69" fmla="*/ 0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7" h="1772">
                  <a:moveTo>
                    <a:pt x="898" y="0"/>
                  </a:moveTo>
                  <a:lnTo>
                    <a:pt x="898" y="0"/>
                  </a:lnTo>
                  <a:lnTo>
                    <a:pt x="990" y="5"/>
                  </a:lnTo>
                  <a:lnTo>
                    <a:pt x="1081" y="21"/>
                  </a:lnTo>
                  <a:lnTo>
                    <a:pt x="1167" y="41"/>
                  </a:lnTo>
                  <a:lnTo>
                    <a:pt x="1248" y="71"/>
                  </a:lnTo>
                  <a:lnTo>
                    <a:pt x="1325" y="107"/>
                  </a:lnTo>
                  <a:lnTo>
                    <a:pt x="1401" y="153"/>
                  </a:lnTo>
                  <a:lnTo>
                    <a:pt x="1472" y="203"/>
                  </a:lnTo>
                  <a:lnTo>
                    <a:pt x="1533" y="259"/>
                  </a:lnTo>
                  <a:lnTo>
                    <a:pt x="1594" y="325"/>
                  </a:lnTo>
                  <a:lnTo>
                    <a:pt x="1644" y="391"/>
                  </a:lnTo>
                  <a:lnTo>
                    <a:pt x="1690" y="467"/>
                  </a:lnTo>
                  <a:lnTo>
                    <a:pt x="1726" y="543"/>
                  </a:lnTo>
                  <a:lnTo>
                    <a:pt x="1756" y="625"/>
                  </a:lnTo>
                  <a:lnTo>
                    <a:pt x="1781" y="711"/>
                  </a:lnTo>
                  <a:lnTo>
                    <a:pt x="1792" y="797"/>
                  </a:lnTo>
                  <a:lnTo>
                    <a:pt x="1797" y="888"/>
                  </a:lnTo>
                  <a:lnTo>
                    <a:pt x="1797" y="888"/>
                  </a:lnTo>
                  <a:lnTo>
                    <a:pt x="1792" y="980"/>
                  </a:lnTo>
                  <a:lnTo>
                    <a:pt x="1781" y="1066"/>
                  </a:lnTo>
                  <a:lnTo>
                    <a:pt x="1756" y="1152"/>
                  </a:lnTo>
                  <a:lnTo>
                    <a:pt x="1726" y="1234"/>
                  </a:lnTo>
                  <a:lnTo>
                    <a:pt x="1690" y="1310"/>
                  </a:lnTo>
                  <a:lnTo>
                    <a:pt x="1644" y="1381"/>
                  </a:lnTo>
                  <a:lnTo>
                    <a:pt x="1594" y="1452"/>
                  </a:lnTo>
                  <a:lnTo>
                    <a:pt x="1533" y="1513"/>
                  </a:lnTo>
                  <a:lnTo>
                    <a:pt x="1472" y="1569"/>
                  </a:lnTo>
                  <a:lnTo>
                    <a:pt x="1401" y="1619"/>
                  </a:lnTo>
                  <a:lnTo>
                    <a:pt x="1325" y="1665"/>
                  </a:lnTo>
                  <a:lnTo>
                    <a:pt x="1248" y="1706"/>
                  </a:lnTo>
                  <a:lnTo>
                    <a:pt x="1167" y="1731"/>
                  </a:lnTo>
                  <a:lnTo>
                    <a:pt x="1081" y="1756"/>
                  </a:lnTo>
                  <a:lnTo>
                    <a:pt x="990" y="1766"/>
                  </a:lnTo>
                  <a:lnTo>
                    <a:pt x="898" y="1772"/>
                  </a:lnTo>
                  <a:lnTo>
                    <a:pt x="898" y="1772"/>
                  </a:lnTo>
                  <a:lnTo>
                    <a:pt x="807" y="1766"/>
                  </a:lnTo>
                  <a:lnTo>
                    <a:pt x="721" y="1756"/>
                  </a:lnTo>
                  <a:lnTo>
                    <a:pt x="634" y="1731"/>
                  </a:lnTo>
                  <a:lnTo>
                    <a:pt x="548" y="1706"/>
                  </a:lnTo>
                  <a:lnTo>
                    <a:pt x="472" y="1665"/>
                  </a:lnTo>
                  <a:lnTo>
                    <a:pt x="396" y="1619"/>
                  </a:lnTo>
                  <a:lnTo>
                    <a:pt x="330" y="1569"/>
                  </a:lnTo>
                  <a:lnTo>
                    <a:pt x="264" y="1513"/>
                  </a:lnTo>
                  <a:lnTo>
                    <a:pt x="208" y="1452"/>
                  </a:lnTo>
                  <a:lnTo>
                    <a:pt x="152" y="1381"/>
                  </a:lnTo>
                  <a:lnTo>
                    <a:pt x="106" y="1310"/>
                  </a:lnTo>
                  <a:lnTo>
                    <a:pt x="71" y="1234"/>
                  </a:lnTo>
                  <a:lnTo>
                    <a:pt x="40" y="1152"/>
                  </a:lnTo>
                  <a:lnTo>
                    <a:pt x="20" y="1066"/>
                  </a:lnTo>
                  <a:lnTo>
                    <a:pt x="5" y="980"/>
                  </a:lnTo>
                  <a:lnTo>
                    <a:pt x="0" y="888"/>
                  </a:lnTo>
                  <a:lnTo>
                    <a:pt x="0" y="888"/>
                  </a:lnTo>
                  <a:lnTo>
                    <a:pt x="5" y="797"/>
                  </a:lnTo>
                  <a:lnTo>
                    <a:pt x="20" y="711"/>
                  </a:lnTo>
                  <a:lnTo>
                    <a:pt x="40" y="625"/>
                  </a:lnTo>
                  <a:lnTo>
                    <a:pt x="71" y="543"/>
                  </a:lnTo>
                  <a:lnTo>
                    <a:pt x="106" y="467"/>
                  </a:lnTo>
                  <a:lnTo>
                    <a:pt x="152" y="391"/>
                  </a:lnTo>
                  <a:lnTo>
                    <a:pt x="208" y="325"/>
                  </a:lnTo>
                  <a:lnTo>
                    <a:pt x="264" y="259"/>
                  </a:lnTo>
                  <a:lnTo>
                    <a:pt x="330" y="203"/>
                  </a:lnTo>
                  <a:lnTo>
                    <a:pt x="396" y="153"/>
                  </a:lnTo>
                  <a:lnTo>
                    <a:pt x="472" y="107"/>
                  </a:lnTo>
                  <a:lnTo>
                    <a:pt x="548" y="71"/>
                  </a:lnTo>
                  <a:lnTo>
                    <a:pt x="634" y="41"/>
                  </a:lnTo>
                  <a:lnTo>
                    <a:pt x="721" y="21"/>
                  </a:lnTo>
                  <a:lnTo>
                    <a:pt x="807" y="5"/>
                  </a:lnTo>
                  <a:lnTo>
                    <a:pt x="898" y="0"/>
                  </a:lnTo>
                  <a:lnTo>
                    <a:pt x="898"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0" name="Freeform 51"/>
            <p:cNvSpPr>
              <a:spLocks/>
            </p:cNvSpPr>
            <p:nvPr/>
          </p:nvSpPr>
          <p:spPr bwMode="auto">
            <a:xfrm>
              <a:off x="3410" y="766"/>
              <a:ext cx="1807" cy="1782"/>
            </a:xfrm>
            <a:custGeom>
              <a:avLst/>
              <a:gdLst>
                <a:gd name="T0" fmla="*/ 903 w 1807"/>
                <a:gd name="T1" fmla="*/ 0 h 1782"/>
                <a:gd name="T2" fmla="*/ 1081 w 1807"/>
                <a:gd name="T3" fmla="*/ 21 h 1782"/>
                <a:gd name="T4" fmla="*/ 1253 w 1807"/>
                <a:gd name="T5" fmla="*/ 71 h 1782"/>
                <a:gd name="T6" fmla="*/ 1406 w 1807"/>
                <a:gd name="T7" fmla="*/ 153 h 1782"/>
                <a:gd name="T8" fmla="*/ 1538 w 1807"/>
                <a:gd name="T9" fmla="*/ 264 h 1782"/>
                <a:gd name="T10" fmla="*/ 1649 w 1807"/>
                <a:gd name="T11" fmla="*/ 396 h 1782"/>
                <a:gd name="T12" fmla="*/ 1736 w 1807"/>
                <a:gd name="T13" fmla="*/ 543 h 1782"/>
                <a:gd name="T14" fmla="*/ 1786 w 1807"/>
                <a:gd name="T15" fmla="*/ 711 h 1782"/>
                <a:gd name="T16" fmla="*/ 1807 w 1807"/>
                <a:gd name="T17" fmla="*/ 888 h 1782"/>
                <a:gd name="T18" fmla="*/ 1802 w 1807"/>
                <a:gd name="T19" fmla="*/ 980 h 1782"/>
                <a:gd name="T20" fmla="*/ 1766 w 1807"/>
                <a:gd name="T21" fmla="*/ 1157 h 1782"/>
                <a:gd name="T22" fmla="*/ 1695 w 1807"/>
                <a:gd name="T23" fmla="*/ 1315 h 1782"/>
                <a:gd name="T24" fmla="*/ 1599 w 1807"/>
                <a:gd name="T25" fmla="*/ 1457 h 1782"/>
                <a:gd name="T26" fmla="*/ 1477 w 1807"/>
                <a:gd name="T27" fmla="*/ 1579 h 1782"/>
                <a:gd name="T28" fmla="*/ 1330 w 1807"/>
                <a:gd name="T29" fmla="*/ 1675 h 1782"/>
                <a:gd name="T30" fmla="*/ 1167 w 1807"/>
                <a:gd name="T31" fmla="*/ 1741 h 1782"/>
                <a:gd name="T32" fmla="*/ 995 w 1807"/>
                <a:gd name="T33" fmla="*/ 1777 h 1782"/>
                <a:gd name="T34" fmla="*/ 903 w 1807"/>
                <a:gd name="T35" fmla="*/ 1782 h 1782"/>
                <a:gd name="T36" fmla="*/ 720 w 1807"/>
                <a:gd name="T37" fmla="*/ 1761 h 1782"/>
                <a:gd name="T38" fmla="*/ 548 w 1807"/>
                <a:gd name="T39" fmla="*/ 1711 h 1782"/>
                <a:gd name="T40" fmla="*/ 396 w 1807"/>
                <a:gd name="T41" fmla="*/ 1629 h 1782"/>
                <a:gd name="T42" fmla="*/ 264 w 1807"/>
                <a:gd name="T43" fmla="*/ 1518 h 1782"/>
                <a:gd name="T44" fmla="*/ 152 w 1807"/>
                <a:gd name="T45" fmla="*/ 1386 h 1782"/>
                <a:gd name="T46" fmla="*/ 71 w 1807"/>
                <a:gd name="T47" fmla="*/ 1239 h 1782"/>
                <a:gd name="T48" fmla="*/ 15 w 1807"/>
                <a:gd name="T49" fmla="*/ 1071 h 1782"/>
                <a:gd name="T50" fmla="*/ 0 w 1807"/>
                <a:gd name="T51" fmla="*/ 888 h 1782"/>
                <a:gd name="T52" fmla="*/ 5 w 1807"/>
                <a:gd name="T53" fmla="*/ 802 h 1782"/>
                <a:gd name="T54" fmla="*/ 40 w 1807"/>
                <a:gd name="T55" fmla="*/ 625 h 1782"/>
                <a:gd name="T56" fmla="*/ 106 w 1807"/>
                <a:gd name="T57" fmla="*/ 467 h 1782"/>
                <a:gd name="T58" fmla="*/ 203 w 1807"/>
                <a:gd name="T59" fmla="*/ 325 h 1782"/>
                <a:gd name="T60" fmla="*/ 330 w 1807"/>
                <a:gd name="T61" fmla="*/ 203 h 1782"/>
                <a:gd name="T62" fmla="*/ 472 w 1807"/>
                <a:gd name="T63" fmla="*/ 107 h 1782"/>
                <a:gd name="T64" fmla="*/ 634 w 1807"/>
                <a:gd name="T65" fmla="*/ 41 h 1782"/>
                <a:gd name="T66" fmla="*/ 807 w 1807"/>
                <a:gd name="T67" fmla="*/ 5 h 1782"/>
                <a:gd name="T68" fmla="*/ 903 w 1807"/>
                <a:gd name="T69" fmla="*/ 0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7" h="1782">
                  <a:moveTo>
                    <a:pt x="903" y="0"/>
                  </a:moveTo>
                  <a:lnTo>
                    <a:pt x="903" y="0"/>
                  </a:lnTo>
                  <a:lnTo>
                    <a:pt x="995" y="5"/>
                  </a:lnTo>
                  <a:lnTo>
                    <a:pt x="1081" y="21"/>
                  </a:lnTo>
                  <a:lnTo>
                    <a:pt x="1167" y="41"/>
                  </a:lnTo>
                  <a:lnTo>
                    <a:pt x="1253" y="71"/>
                  </a:lnTo>
                  <a:lnTo>
                    <a:pt x="1330" y="107"/>
                  </a:lnTo>
                  <a:lnTo>
                    <a:pt x="1406" y="153"/>
                  </a:lnTo>
                  <a:lnTo>
                    <a:pt x="1477" y="203"/>
                  </a:lnTo>
                  <a:lnTo>
                    <a:pt x="1538" y="264"/>
                  </a:lnTo>
                  <a:lnTo>
                    <a:pt x="1599" y="325"/>
                  </a:lnTo>
                  <a:lnTo>
                    <a:pt x="1649" y="396"/>
                  </a:lnTo>
                  <a:lnTo>
                    <a:pt x="1695" y="467"/>
                  </a:lnTo>
                  <a:lnTo>
                    <a:pt x="1736" y="543"/>
                  </a:lnTo>
                  <a:lnTo>
                    <a:pt x="1766" y="625"/>
                  </a:lnTo>
                  <a:lnTo>
                    <a:pt x="1786" y="711"/>
                  </a:lnTo>
                  <a:lnTo>
                    <a:pt x="1802" y="802"/>
                  </a:lnTo>
                  <a:lnTo>
                    <a:pt x="1807" y="888"/>
                  </a:lnTo>
                  <a:lnTo>
                    <a:pt x="1807" y="888"/>
                  </a:lnTo>
                  <a:lnTo>
                    <a:pt x="1802" y="980"/>
                  </a:lnTo>
                  <a:lnTo>
                    <a:pt x="1786" y="1071"/>
                  </a:lnTo>
                  <a:lnTo>
                    <a:pt x="1766" y="1157"/>
                  </a:lnTo>
                  <a:lnTo>
                    <a:pt x="1736" y="1239"/>
                  </a:lnTo>
                  <a:lnTo>
                    <a:pt x="1695" y="1315"/>
                  </a:lnTo>
                  <a:lnTo>
                    <a:pt x="1649" y="1386"/>
                  </a:lnTo>
                  <a:lnTo>
                    <a:pt x="1599" y="1457"/>
                  </a:lnTo>
                  <a:lnTo>
                    <a:pt x="1538" y="1518"/>
                  </a:lnTo>
                  <a:lnTo>
                    <a:pt x="1477" y="1579"/>
                  </a:lnTo>
                  <a:lnTo>
                    <a:pt x="1406" y="1629"/>
                  </a:lnTo>
                  <a:lnTo>
                    <a:pt x="1330" y="1675"/>
                  </a:lnTo>
                  <a:lnTo>
                    <a:pt x="1253" y="1711"/>
                  </a:lnTo>
                  <a:lnTo>
                    <a:pt x="1167" y="1741"/>
                  </a:lnTo>
                  <a:lnTo>
                    <a:pt x="1081" y="1761"/>
                  </a:lnTo>
                  <a:lnTo>
                    <a:pt x="995" y="1777"/>
                  </a:lnTo>
                  <a:lnTo>
                    <a:pt x="903" y="1782"/>
                  </a:lnTo>
                  <a:lnTo>
                    <a:pt x="903" y="1782"/>
                  </a:lnTo>
                  <a:lnTo>
                    <a:pt x="807" y="1777"/>
                  </a:lnTo>
                  <a:lnTo>
                    <a:pt x="720" y="1761"/>
                  </a:lnTo>
                  <a:lnTo>
                    <a:pt x="634" y="1741"/>
                  </a:lnTo>
                  <a:lnTo>
                    <a:pt x="548" y="1711"/>
                  </a:lnTo>
                  <a:lnTo>
                    <a:pt x="472" y="1675"/>
                  </a:lnTo>
                  <a:lnTo>
                    <a:pt x="396" y="1629"/>
                  </a:lnTo>
                  <a:lnTo>
                    <a:pt x="330" y="1579"/>
                  </a:lnTo>
                  <a:lnTo>
                    <a:pt x="264" y="1518"/>
                  </a:lnTo>
                  <a:lnTo>
                    <a:pt x="203" y="1457"/>
                  </a:lnTo>
                  <a:lnTo>
                    <a:pt x="152" y="1386"/>
                  </a:lnTo>
                  <a:lnTo>
                    <a:pt x="106" y="1315"/>
                  </a:lnTo>
                  <a:lnTo>
                    <a:pt x="71" y="1239"/>
                  </a:lnTo>
                  <a:lnTo>
                    <a:pt x="40" y="1157"/>
                  </a:lnTo>
                  <a:lnTo>
                    <a:pt x="15" y="1071"/>
                  </a:lnTo>
                  <a:lnTo>
                    <a:pt x="5" y="980"/>
                  </a:lnTo>
                  <a:lnTo>
                    <a:pt x="0" y="888"/>
                  </a:lnTo>
                  <a:lnTo>
                    <a:pt x="0" y="888"/>
                  </a:lnTo>
                  <a:lnTo>
                    <a:pt x="5" y="802"/>
                  </a:lnTo>
                  <a:lnTo>
                    <a:pt x="15" y="711"/>
                  </a:lnTo>
                  <a:lnTo>
                    <a:pt x="40" y="625"/>
                  </a:lnTo>
                  <a:lnTo>
                    <a:pt x="71" y="543"/>
                  </a:lnTo>
                  <a:lnTo>
                    <a:pt x="106" y="467"/>
                  </a:lnTo>
                  <a:lnTo>
                    <a:pt x="152" y="396"/>
                  </a:lnTo>
                  <a:lnTo>
                    <a:pt x="203" y="325"/>
                  </a:lnTo>
                  <a:lnTo>
                    <a:pt x="264" y="264"/>
                  </a:lnTo>
                  <a:lnTo>
                    <a:pt x="330" y="203"/>
                  </a:lnTo>
                  <a:lnTo>
                    <a:pt x="396" y="153"/>
                  </a:lnTo>
                  <a:lnTo>
                    <a:pt x="472" y="107"/>
                  </a:lnTo>
                  <a:lnTo>
                    <a:pt x="548" y="71"/>
                  </a:lnTo>
                  <a:lnTo>
                    <a:pt x="634" y="41"/>
                  </a:lnTo>
                  <a:lnTo>
                    <a:pt x="720" y="21"/>
                  </a:lnTo>
                  <a:lnTo>
                    <a:pt x="807" y="5"/>
                  </a:lnTo>
                  <a:lnTo>
                    <a:pt x="903" y="0"/>
                  </a:lnTo>
                  <a:lnTo>
                    <a:pt x="903" y="0"/>
                  </a:lnTo>
                  <a:close/>
                </a:path>
              </a:pathLst>
            </a:cu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1" name="Freeform 52"/>
            <p:cNvSpPr>
              <a:spLocks/>
            </p:cNvSpPr>
            <p:nvPr/>
          </p:nvSpPr>
          <p:spPr bwMode="auto">
            <a:xfrm>
              <a:off x="3399" y="761"/>
              <a:ext cx="1818" cy="1787"/>
            </a:xfrm>
            <a:custGeom>
              <a:avLst/>
              <a:gdLst>
                <a:gd name="T0" fmla="*/ 909 w 1818"/>
                <a:gd name="T1" fmla="*/ 0 h 1787"/>
                <a:gd name="T2" fmla="*/ 1092 w 1818"/>
                <a:gd name="T3" fmla="*/ 21 h 1787"/>
                <a:gd name="T4" fmla="*/ 1264 w 1818"/>
                <a:gd name="T5" fmla="*/ 71 h 1787"/>
                <a:gd name="T6" fmla="*/ 1417 w 1818"/>
                <a:gd name="T7" fmla="*/ 152 h 1787"/>
                <a:gd name="T8" fmla="*/ 1549 w 1818"/>
                <a:gd name="T9" fmla="*/ 264 h 1787"/>
                <a:gd name="T10" fmla="*/ 1660 w 1818"/>
                <a:gd name="T11" fmla="*/ 396 h 1787"/>
                <a:gd name="T12" fmla="*/ 1747 w 1818"/>
                <a:gd name="T13" fmla="*/ 548 h 1787"/>
                <a:gd name="T14" fmla="*/ 1797 w 1818"/>
                <a:gd name="T15" fmla="*/ 716 h 1787"/>
                <a:gd name="T16" fmla="*/ 1818 w 1818"/>
                <a:gd name="T17" fmla="*/ 893 h 1787"/>
                <a:gd name="T18" fmla="*/ 1813 w 1818"/>
                <a:gd name="T19" fmla="*/ 985 h 1787"/>
                <a:gd name="T20" fmla="*/ 1777 w 1818"/>
                <a:gd name="T21" fmla="*/ 1162 h 1787"/>
                <a:gd name="T22" fmla="*/ 1706 w 1818"/>
                <a:gd name="T23" fmla="*/ 1320 h 1787"/>
                <a:gd name="T24" fmla="*/ 1610 w 1818"/>
                <a:gd name="T25" fmla="*/ 1462 h 1787"/>
                <a:gd name="T26" fmla="*/ 1488 w 1818"/>
                <a:gd name="T27" fmla="*/ 1584 h 1787"/>
                <a:gd name="T28" fmla="*/ 1341 w 1818"/>
                <a:gd name="T29" fmla="*/ 1680 h 1787"/>
                <a:gd name="T30" fmla="*/ 1178 w 1818"/>
                <a:gd name="T31" fmla="*/ 1746 h 1787"/>
                <a:gd name="T32" fmla="*/ 1000 w 1818"/>
                <a:gd name="T33" fmla="*/ 1787 h 1787"/>
                <a:gd name="T34" fmla="*/ 909 w 1818"/>
                <a:gd name="T35" fmla="*/ 1787 h 1787"/>
                <a:gd name="T36" fmla="*/ 726 w 1818"/>
                <a:gd name="T37" fmla="*/ 1771 h 1787"/>
                <a:gd name="T38" fmla="*/ 559 w 1818"/>
                <a:gd name="T39" fmla="*/ 1721 h 1787"/>
                <a:gd name="T40" fmla="*/ 401 w 1818"/>
                <a:gd name="T41" fmla="*/ 1634 h 1787"/>
                <a:gd name="T42" fmla="*/ 270 w 1818"/>
                <a:gd name="T43" fmla="*/ 1528 h 1787"/>
                <a:gd name="T44" fmla="*/ 158 w 1818"/>
                <a:gd name="T45" fmla="*/ 1396 h 1787"/>
                <a:gd name="T46" fmla="*/ 72 w 1818"/>
                <a:gd name="T47" fmla="*/ 1244 h 1787"/>
                <a:gd name="T48" fmla="*/ 21 w 1818"/>
                <a:gd name="T49" fmla="*/ 1076 h 1787"/>
                <a:gd name="T50" fmla="*/ 0 w 1818"/>
                <a:gd name="T51" fmla="*/ 893 h 1787"/>
                <a:gd name="T52" fmla="*/ 6 w 1818"/>
                <a:gd name="T53" fmla="*/ 802 h 1787"/>
                <a:gd name="T54" fmla="*/ 41 w 1818"/>
                <a:gd name="T55" fmla="*/ 630 h 1787"/>
                <a:gd name="T56" fmla="*/ 112 w 1818"/>
                <a:gd name="T57" fmla="*/ 467 h 1787"/>
                <a:gd name="T58" fmla="*/ 209 w 1818"/>
                <a:gd name="T59" fmla="*/ 325 h 1787"/>
                <a:gd name="T60" fmla="*/ 330 w 1818"/>
                <a:gd name="T61" fmla="*/ 203 h 1787"/>
                <a:gd name="T62" fmla="*/ 478 w 1818"/>
                <a:gd name="T63" fmla="*/ 107 h 1787"/>
                <a:gd name="T64" fmla="*/ 640 w 1818"/>
                <a:gd name="T65" fmla="*/ 41 h 1787"/>
                <a:gd name="T66" fmla="*/ 818 w 1818"/>
                <a:gd name="T67" fmla="*/ 5 h 1787"/>
                <a:gd name="T68" fmla="*/ 909 w 1818"/>
                <a:gd name="T69" fmla="*/ 0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8" h="1787">
                  <a:moveTo>
                    <a:pt x="909" y="0"/>
                  </a:moveTo>
                  <a:lnTo>
                    <a:pt x="909" y="0"/>
                  </a:lnTo>
                  <a:lnTo>
                    <a:pt x="1000" y="5"/>
                  </a:lnTo>
                  <a:lnTo>
                    <a:pt x="1092" y="21"/>
                  </a:lnTo>
                  <a:lnTo>
                    <a:pt x="1178" y="41"/>
                  </a:lnTo>
                  <a:lnTo>
                    <a:pt x="1264" y="71"/>
                  </a:lnTo>
                  <a:lnTo>
                    <a:pt x="1341" y="107"/>
                  </a:lnTo>
                  <a:lnTo>
                    <a:pt x="1417" y="152"/>
                  </a:lnTo>
                  <a:lnTo>
                    <a:pt x="1488" y="203"/>
                  </a:lnTo>
                  <a:lnTo>
                    <a:pt x="1549" y="264"/>
                  </a:lnTo>
                  <a:lnTo>
                    <a:pt x="1610" y="325"/>
                  </a:lnTo>
                  <a:lnTo>
                    <a:pt x="1660" y="396"/>
                  </a:lnTo>
                  <a:lnTo>
                    <a:pt x="1706" y="467"/>
                  </a:lnTo>
                  <a:lnTo>
                    <a:pt x="1747" y="548"/>
                  </a:lnTo>
                  <a:lnTo>
                    <a:pt x="1777" y="630"/>
                  </a:lnTo>
                  <a:lnTo>
                    <a:pt x="1797" y="716"/>
                  </a:lnTo>
                  <a:lnTo>
                    <a:pt x="1813" y="802"/>
                  </a:lnTo>
                  <a:lnTo>
                    <a:pt x="1818" y="893"/>
                  </a:lnTo>
                  <a:lnTo>
                    <a:pt x="1818" y="893"/>
                  </a:lnTo>
                  <a:lnTo>
                    <a:pt x="1813" y="985"/>
                  </a:lnTo>
                  <a:lnTo>
                    <a:pt x="1797" y="1076"/>
                  </a:lnTo>
                  <a:lnTo>
                    <a:pt x="1777" y="1162"/>
                  </a:lnTo>
                  <a:lnTo>
                    <a:pt x="1747" y="1244"/>
                  </a:lnTo>
                  <a:lnTo>
                    <a:pt x="1706" y="1320"/>
                  </a:lnTo>
                  <a:lnTo>
                    <a:pt x="1660" y="1396"/>
                  </a:lnTo>
                  <a:lnTo>
                    <a:pt x="1610" y="1462"/>
                  </a:lnTo>
                  <a:lnTo>
                    <a:pt x="1549" y="1528"/>
                  </a:lnTo>
                  <a:lnTo>
                    <a:pt x="1488" y="1584"/>
                  </a:lnTo>
                  <a:lnTo>
                    <a:pt x="1417" y="1634"/>
                  </a:lnTo>
                  <a:lnTo>
                    <a:pt x="1341" y="1680"/>
                  </a:lnTo>
                  <a:lnTo>
                    <a:pt x="1264" y="1721"/>
                  </a:lnTo>
                  <a:lnTo>
                    <a:pt x="1178" y="1746"/>
                  </a:lnTo>
                  <a:lnTo>
                    <a:pt x="1092" y="1771"/>
                  </a:lnTo>
                  <a:lnTo>
                    <a:pt x="1000" y="1787"/>
                  </a:lnTo>
                  <a:lnTo>
                    <a:pt x="909" y="1787"/>
                  </a:lnTo>
                  <a:lnTo>
                    <a:pt x="909" y="1787"/>
                  </a:lnTo>
                  <a:lnTo>
                    <a:pt x="818" y="1787"/>
                  </a:lnTo>
                  <a:lnTo>
                    <a:pt x="726" y="1771"/>
                  </a:lnTo>
                  <a:lnTo>
                    <a:pt x="640" y="1746"/>
                  </a:lnTo>
                  <a:lnTo>
                    <a:pt x="559" y="1721"/>
                  </a:lnTo>
                  <a:lnTo>
                    <a:pt x="478" y="1680"/>
                  </a:lnTo>
                  <a:lnTo>
                    <a:pt x="401" y="1634"/>
                  </a:lnTo>
                  <a:lnTo>
                    <a:pt x="330" y="1584"/>
                  </a:lnTo>
                  <a:lnTo>
                    <a:pt x="270" y="1528"/>
                  </a:lnTo>
                  <a:lnTo>
                    <a:pt x="209" y="1462"/>
                  </a:lnTo>
                  <a:lnTo>
                    <a:pt x="158" y="1396"/>
                  </a:lnTo>
                  <a:lnTo>
                    <a:pt x="112" y="1320"/>
                  </a:lnTo>
                  <a:lnTo>
                    <a:pt x="72" y="1244"/>
                  </a:lnTo>
                  <a:lnTo>
                    <a:pt x="41" y="1162"/>
                  </a:lnTo>
                  <a:lnTo>
                    <a:pt x="21" y="1076"/>
                  </a:lnTo>
                  <a:lnTo>
                    <a:pt x="6" y="985"/>
                  </a:lnTo>
                  <a:lnTo>
                    <a:pt x="0" y="893"/>
                  </a:lnTo>
                  <a:lnTo>
                    <a:pt x="0" y="893"/>
                  </a:lnTo>
                  <a:lnTo>
                    <a:pt x="6" y="802"/>
                  </a:lnTo>
                  <a:lnTo>
                    <a:pt x="21" y="716"/>
                  </a:lnTo>
                  <a:lnTo>
                    <a:pt x="41" y="630"/>
                  </a:lnTo>
                  <a:lnTo>
                    <a:pt x="72" y="548"/>
                  </a:lnTo>
                  <a:lnTo>
                    <a:pt x="112" y="467"/>
                  </a:lnTo>
                  <a:lnTo>
                    <a:pt x="158" y="396"/>
                  </a:lnTo>
                  <a:lnTo>
                    <a:pt x="209" y="325"/>
                  </a:lnTo>
                  <a:lnTo>
                    <a:pt x="270" y="264"/>
                  </a:lnTo>
                  <a:lnTo>
                    <a:pt x="330" y="203"/>
                  </a:lnTo>
                  <a:lnTo>
                    <a:pt x="401" y="152"/>
                  </a:lnTo>
                  <a:lnTo>
                    <a:pt x="478" y="107"/>
                  </a:lnTo>
                  <a:lnTo>
                    <a:pt x="559" y="71"/>
                  </a:lnTo>
                  <a:lnTo>
                    <a:pt x="640" y="41"/>
                  </a:lnTo>
                  <a:lnTo>
                    <a:pt x="726" y="21"/>
                  </a:lnTo>
                  <a:lnTo>
                    <a:pt x="818" y="5"/>
                  </a:lnTo>
                  <a:lnTo>
                    <a:pt x="909" y="0"/>
                  </a:lnTo>
                  <a:lnTo>
                    <a:pt x="909"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2" name="Freeform 53"/>
            <p:cNvSpPr>
              <a:spLocks/>
            </p:cNvSpPr>
            <p:nvPr/>
          </p:nvSpPr>
          <p:spPr bwMode="auto">
            <a:xfrm>
              <a:off x="3394" y="756"/>
              <a:ext cx="1823" cy="1797"/>
            </a:xfrm>
            <a:custGeom>
              <a:avLst/>
              <a:gdLst>
                <a:gd name="T0" fmla="*/ 914 w 1823"/>
                <a:gd name="T1" fmla="*/ 0 h 1797"/>
                <a:gd name="T2" fmla="*/ 1097 w 1823"/>
                <a:gd name="T3" fmla="*/ 20 h 1797"/>
                <a:gd name="T4" fmla="*/ 1264 w 1823"/>
                <a:gd name="T5" fmla="*/ 71 h 1797"/>
                <a:gd name="T6" fmla="*/ 1422 w 1823"/>
                <a:gd name="T7" fmla="*/ 152 h 1797"/>
                <a:gd name="T8" fmla="*/ 1559 w 1823"/>
                <a:gd name="T9" fmla="*/ 264 h 1797"/>
                <a:gd name="T10" fmla="*/ 1670 w 1823"/>
                <a:gd name="T11" fmla="*/ 396 h 1797"/>
                <a:gd name="T12" fmla="*/ 1752 w 1823"/>
                <a:gd name="T13" fmla="*/ 548 h 1797"/>
                <a:gd name="T14" fmla="*/ 1808 w 1823"/>
                <a:gd name="T15" fmla="*/ 716 h 1797"/>
                <a:gd name="T16" fmla="*/ 1823 w 1823"/>
                <a:gd name="T17" fmla="*/ 898 h 1797"/>
                <a:gd name="T18" fmla="*/ 1818 w 1823"/>
                <a:gd name="T19" fmla="*/ 990 h 1797"/>
                <a:gd name="T20" fmla="*/ 1782 w 1823"/>
                <a:gd name="T21" fmla="*/ 1162 h 1797"/>
                <a:gd name="T22" fmla="*/ 1716 w 1823"/>
                <a:gd name="T23" fmla="*/ 1325 h 1797"/>
                <a:gd name="T24" fmla="*/ 1615 w 1823"/>
                <a:gd name="T25" fmla="*/ 1467 h 1797"/>
                <a:gd name="T26" fmla="*/ 1493 w 1823"/>
                <a:gd name="T27" fmla="*/ 1589 h 1797"/>
                <a:gd name="T28" fmla="*/ 1346 w 1823"/>
                <a:gd name="T29" fmla="*/ 1690 h 1797"/>
                <a:gd name="T30" fmla="*/ 1183 w 1823"/>
                <a:gd name="T31" fmla="*/ 1756 h 1797"/>
                <a:gd name="T32" fmla="*/ 1005 w 1823"/>
                <a:gd name="T33" fmla="*/ 1792 h 1797"/>
                <a:gd name="T34" fmla="*/ 914 w 1823"/>
                <a:gd name="T35" fmla="*/ 1797 h 1797"/>
                <a:gd name="T36" fmla="*/ 726 w 1823"/>
                <a:gd name="T37" fmla="*/ 1776 h 1797"/>
                <a:gd name="T38" fmla="*/ 559 w 1823"/>
                <a:gd name="T39" fmla="*/ 1726 h 1797"/>
                <a:gd name="T40" fmla="*/ 401 w 1823"/>
                <a:gd name="T41" fmla="*/ 1644 h 1797"/>
                <a:gd name="T42" fmla="*/ 269 w 1823"/>
                <a:gd name="T43" fmla="*/ 1533 h 1797"/>
                <a:gd name="T44" fmla="*/ 158 w 1823"/>
                <a:gd name="T45" fmla="*/ 1401 h 1797"/>
                <a:gd name="T46" fmla="*/ 71 w 1823"/>
                <a:gd name="T47" fmla="*/ 1249 h 1797"/>
                <a:gd name="T48" fmla="*/ 16 w 1823"/>
                <a:gd name="T49" fmla="*/ 1081 h 1797"/>
                <a:gd name="T50" fmla="*/ 0 w 1823"/>
                <a:gd name="T51" fmla="*/ 898 h 1797"/>
                <a:gd name="T52" fmla="*/ 5 w 1823"/>
                <a:gd name="T53" fmla="*/ 807 h 1797"/>
                <a:gd name="T54" fmla="*/ 41 w 1823"/>
                <a:gd name="T55" fmla="*/ 629 h 1797"/>
                <a:gd name="T56" fmla="*/ 112 w 1823"/>
                <a:gd name="T57" fmla="*/ 472 h 1797"/>
                <a:gd name="T58" fmla="*/ 209 w 1823"/>
                <a:gd name="T59" fmla="*/ 325 h 1797"/>
                <a:gd name="T60" fmla="*/ 330 w 1823"/>
                <a:gd name="T61" fmla="*/ 203 h 1797"/>
                <a:gd name="T62" fmla="*/ 478 w 1823"/>
                <a:gd name="T63" fmla="*/ 107 h 1797"/>
                <a:gd name="T64" fmla="*/ 640 w 1823"/>
                <a:gd name="T65" fmla="*/ 41 h 1797"/>
                <a:gd name="T66" fmla="*/ 818 w 1823"/>
                <a:gd name="T67" fmla="*/ 5 h 1797"/>
                <a:gd name="T68" fmla="*/ 914 w 1823"/>
                <a:gd name="T69" fmla="*/ 0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23" h="1797">
                  <a:moveTo>
                    <a:pt x="914" y="0"/>
                  </a:moveTo>
                  <a:lnTo>
                    <a:pt x="914" y="0"/>
                  </a:lnTo>
                  <a:lnTo>
                    <a:pt x="1005" y="5"/>
                  </a:lnTo>
                  <a:lnTo>
                    <a:pt x="1097" y="20"/>
                  </a:lnTo>
                  <a:lnTo>
                    <a:pt x="1183" y="41"/>
                  </a:lnTo>
                  <a:lnTo>
                    <a:pt x="1264" y="71"/>
                  </a:lnTo>
                  <a:lnTo>
                    <a:pt x="1346" y="107"/>
                  </a:lnTo>
                  <a:lnTo>
                    <a:pt x="1422" y="152"/>
                  </a:lnTo>
                  <a:lnTo>
                    <a:pt x="1493" y="203"/>
                  </a:lnTo>
                  <a:lnTo>
                    <a:pt x="1559" y="264"/>
                  </a:lnTo>
                  <a:lnTo>
                    <a:pt x="1615" y="325"/>
                  </a:lnTo>
                  <a:lnTo>
                    <a:pt x="1670" y="396"/>
                  </a:lnTo>
                  <a:lnTo>
                    <a:pt x="1716" y="472"/>
                  </a:lnTo>
                  <a:lnTo>
                    <a:pt x="1752" y="548"/>
                  </a:lnTo>
                  <a:lnTo>
                    <a:pt x="1782" y="629"/>
                  </a:lnTo>
                  <a:lnTo>
                    <a:pt x="1808" y="716"/>
                  </a:lnTo>
                  <a:lnTo>
                    <a:pt x="1818" y="807"/>
                  </a:lnTo>
                  <a:lnTo>
                    <a:pt x="1823" y="898"/>
                  </a:lnTo>
                  <a:lnTo>
                    <a:pt x="1823" y="898"/>
                  </a:lnTo>
                  <a:lnTo>
                    <a:pt x="1818" y="990"/>
                  </a:lnTo>
                  <a:lnTo>
                    <a:pt x="1808" y="1081"/>
                  </a:lnTo>
                  <a:lnTo>
                    <a:pt x="1782" y="1162"/>
                  </a:lnTo>
                  <a:lnTo>
                    <a:pt x="1752" y="1249"/>
                  </a:lnTo>
                  <a:lnTo>
                    <a:pt x="1716" y="1325"/>
                  </a:lnTo>
                  <a:lnTo>
                    <a:pt x="1670" y="1401"/>
                  </a:lnTo>
                  <a:lnTo>
                    <a:pt x="1615" y="1467"/>
                  </a:lnTo>
                  <a:lnTo>
                    <a:pt x="1559" y="1533"/>
                  </a:lnTo>
                  <a:lnTo>
                    <a:pt x="1493" y="1589"/>
                  </a:lnTo>
                  <a:lnTo>
                    <a:pt x="1422" y="1644"/>
                  </a:lnTo>
                  <a:lnTo>
                    <a:pt x="1346" y="1690"/>
                  </a:lnTo>
                  <a:lnTo>
                    <a:pt x="1264" y="1726"/>
                  </a:lnTo>
                  <a:lnTo>
                    <a:pt x="1183" y="1756"/>
                  </a:lnTo>
                  <a:lnTo>
                    <a:pt x="1097" y="1776"/>
                  </a:lnTo>
                  <a:lnTo>
                    <a:pt x="1005" y="1792"/>
                  </a:lnTo>
                  <a:lnTo>
                    <a:pt x="914" y="1797"/>
                  </a:lnTo>
                  <a:lnTo>
                    <a:pt x="914" y="1797"/>
                  </a:lnTo>
                  <a:lnTo>
                    <a:pt x="818" y="1792"/>
                  </a:lnTo>
                  <a:lnTo>
                    <a:pt x="726" y="1776"/>
                  </a:lnTo>
                  <a:lnTo>
                    <a:pt x="640" y="1756"/>
                  </a:lnTo>
                  <a:lnTo>
                    <a:pt x="559" y="1726"/>
                  </a:lnTo>
                  <a:lnTo>
                    <a:pt x="478" y="1690"/>
                  </a:lnTo>
                  <a:lnTo>
                    <a:pt x="401" y="1644"/>
                  </a:lnTo>
                  <a:lnTo>
                    <a:pt x="330" y="1589"/>
                  </a:lnTo>
                  <a:lnTo>
                    <a:pt x="269" y="1533"/>
                  </a:lnTo>
                  <a:lnTo>
                    <a:pt x="209" y="1467"/>
                  </a:lnTo>
                  <a:lnTo>
                    <a:pt x="158" y="1401"/>
                  </a:lnTo>
                  <a:lnTo>
                    <a:pt x="112" y="1325"/>
                  </a:lnTo>
                  <a:lnTo>
                    <a:pt x="71" y="1249"/>
                  </a:lnTo>
                  <a:lnTo>
                    <a:pt x="41" y="1162"/>
                  </a:lnTo>
                  <a:lnTo>
                    <a:pt x="16" y="1081"/>
                  </a:lnTo>
                  <a:lnTo>
                    <a:pt x="5" y="990"/>
                  </a:lnTo>
                  <a:lnTo>
                    <a:pt x="0" y="898"/>
                  </a:lnTo>
                  <a:lnTo>
                    <a:pt x="0" y="898"/>
                  </a:lnTo>
                  <a:lnTo>
                    <a:pt x="5" y="807"/>
                  </a:lnTo>
                  <a:lnTo>
                    <a:pt x="16" y="716"/>
                  </a:lnTo>
                  <a:lnTo>
                    <a:pt x="41" y="629"/>
                  </a:lnTo>
                  <a:lnTo>
                    <a:pt x="71" y="548"/>
                  </a:lnTo>
                  <a:lnTo>
                    <a:pt x="112" y="472"/>
                  </a:lnTo>
                  <a:lnTo>
                    <a:pt x="158" y="396"/>
                  </a:lnTo>
                  <a:lnTo>
                    <a:pt x="209" y="325"/>
                  </a:lnTo>
                  <a:lnTo>
                    <a:pt x="269" y="264"/>
                  </a:lnTo>
                  <a:lnTo>
                    <a:pt x="330" y="203"/>
                  </a:lnTo>
                  <a:lnTo>
                    <a:pt x="401" y="152"/>
                  </a:lnTo>
                  <a:lnTo>
                    <a:pt x="478" y="107"/>
                  </a:lnTo>
                  <a:lnTo>
                    <a:pt x="559" y="71"/>
                  </a:lnTo>
                  <a:lnTo>
                    <a:pt x="640" y="41"/>
                  </a:lnTo>
                  <a:lnTo>
                    <a:pt x="726" y="20"/>
                  </a:lnTo>
                  <a:lnTo>
                    <a:pt x="818" y="5"/>
                  </a:lnTo>
                  <a:lnTo>
                    <a:pt x="914" y="0"/>
                  </a:lnTo>
                  <a:lnTo>
                    <a:pt x="914"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3" name="Freeform 54"/>
            <p:cNvSpPr>
              <a:spLocks/>
            </p:cNvSpPr>
            <p:nvPr/>
          </p:nvSpPr>
          <p:spPr bwMode="auto">
            <a:xfrm>
              <a:off x="3384" y="751"/>
              <a:ext cx="1838" cy="1807"/>
            </a:xfrm>
            <a:custGeom>
              <a:avLst/>
              <a:gdLst>
                <a:gd name="T0" fmla="*/ 919 w 1838"/>
                <a:gd name="T1" fmla="*/ 0 h 1807"/>
                <a:gd name="T2" fmla="*/ 1102 w 1838"/>
                <a:gd name="T3" fmla="*/ 15 h 1807"/>
                <a:gd name="T4" fmla="*/ 1274 w 1838"/>
                <a:gd name="T5" fmla="*/ 71 h 1807"/>
                <a:gd name="T6" fmla="*/ 1432 w 1838"/>
                <a:gd name="T7" fmla="*/ 152 h 1807"/>
                <a:gd name="T8" fmla="*/ 1569 w 1838"/>
                <a:gd name="T9" fmla="*/ 264 h 1807"/>
                <a:gd name="T10" fmla="*/ 1680 w 1838"/>
                <a:gd name="T11" fmla="*/ 396 h 1807"/>
                <a:gd name="T12" fmla="*/ 1762 w 1838"/>
                <a:gd name="T13" fmla="*/ 553 h 1807"/>
                <a:gd name="T14" fmla="*/ 1818 w 1838"/>
                <a:gd name="T15" fmla="*/ 721 h 1807"/>
                <a:gd name="T16" fmla="*/ 1838 w 1838"/>
                <a:gd name="T17" fmla="*/ 903 h 1807"/>
                <a:gd name="T18" fmla="*/ 1833 w 1838"/>
                <a:gd name="T19" fmla="*/ 995 h 1807"/>
                <a:gd name="T20" fmla="*/ 1792 w 1838"/>
                <a:gd name="T21" fmla="*/ 1167 h 1807"/>
                <a:gd name="T22" fmla="*/ 1726 w 1838"/>
                <a:gd name="T23" fmla="*/ 1330 h 1807"/>
                <a:gd name="T24" fmla="*/ 1625 w 1838"/>
                <a:gd name="T25" fmla="*/ 1477 h 1807"/>
                <a:gd name="T26" fmla="*/ 1503 w 1838"/>
                <a:gd name="T27" fmla="*/ 1599 h 1807"/>
                <a:gd name="T28" fmla="*/ 1356 w 1838"/>
                <a:gd name="T29" fmla="*/ 1695 h 1807"/>
                <a:gd name="T30" fmla="*/ 1193 w 1838"/>
                <a:gd name="T31" fmla="*/ 1766 h 1807"/>
                <a:gd name="T32" fmla="*/ 1010 w 1838"/>
                <a:gd name="T33" fmla="*/ 1802 h 1807"/>
                <a:gd name="T34" fmla="*/ 919 w 1838"/>
                <a:gd name="T35" fmla="*/ 1807 h 1807"/>
                <a:gd name="T36" fmla="*/ 736 w 1838"/>
                <a:gd name="T37" fmla="*/ 1786 h 1807"/>
                <a:gd name="T38" fmla="*/ 564 w 1838"/>
                <a:gd name="T39" fmla="*/ 1736 h 1807"/>
                <a:gd name="T40" fmla="*/ 406 w 1838"/>
                <a:gd name="T41" fmla="*/ 1649 h 1807"/>
                <a:gd name="T42" fmla="*/ 269 w 1838"/>
                <a:gd name="T43" fmla="*/ 1538 h 1807"/>
                <a:gd name="T44" fmla="*/ 158 w 1838"/>
                <a:gd name="T45" fmla="*/ 1406 h 1807"/>
                <a:gd name="T46" fmla="*/ 76 w 1838"/>
                <a:gd name="T47" fmla="*/ 1254 h 1807"/>
                <a:gd name="T48" fmla="*/ 21 w 1838"/>
                <a:gd name="T49" fmla="*/ 1081 h 1807"/>
                <a:gd name="T50" fmla="*/ 0 w 1838"/>
                <a:gd name="T51" fmla="*/ 903 h 1807"/>
                <a:gd name="T52" fmla="*/ 5 w 1838"/>
                <a:gd name="T53" fmla="*/ 812 h 1807"/>
                <a:gd name="T54" fmla="*/ 46 w 1838"/>
                <a:gd name="T55" fmla="*/ 634 h 1807"/>
                <a:gd name="T56" fmla="*/ 112 w 1838"/>
                <a:gd name="T57" fmla="*/ 472 h 1807"/>
                <a:gd name="T58" fmla="*/ 213 w 1838"/>
                <a:gd name="T59" fmla="*/ 330 h 1807"/>
                <a:gd name="T60" fmla="*/ 335 w 1838"/>
                <a:gd name="T61" fmla="*/ 208 h 1807"/>
                <a:gd name="T62" fmla="*/ 482 w 1838"/>
                <a:gd name="T63" fmla="*/ 107 h 1807"/>
                <a:gd name="T64" fmla="*/ 645 w 1838"/>
                <a:gd name="T65" fmla="*/ 41 h 1807"/>
                <a:gd name="T66" fmla="*/ 828 w 1838"/>
                <a:gd name="T67" fmla="*/ 5 h 1807"/>
                <a:gd name="T68" fmla="*/ 919 w 1838"/>
                <a:gd name="T69" fmla="*/ 0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8" h="1807">
                  <a:moveTo>
                    <a:pt x="919" y="0"/>
                  </a:moveTo>
                  <a:lnTo>
                    <a:pt x="919" y="0"/>
                  </a:lnTo>
                  <a:lnTo>
                    <a:pt x="1010" y="5"/>
                  </a:lnTo>
                  <a:lnTo>
                    <a:pt x="1102" y="15"/>
                  </a:lnTo>
                  <a:lnTo>
                    <a:pt x="1193" y="41"/>
                  </a:lnTo>
                  <a:lnTo>
                    <a:pt x="1274" y="71"/>
                  </a:lnTo>
                  <a:lnTo>
                    <a:pt x="1356" y="107"/>
                  </a:lnTo>
                  <a:lnTo>
                    <a:pt x="1432" y="152"/>
                  </a:lnTo>
                  <a:lnTo>
                    <a:pt x="1503" y="208"/>
                  </a:lnTo>
                  <a:lnTo>
                    <a:pt x="1569" y="264"/>
                  </a:lnTo>
                  <a:lnTo>
                    <a:pt x="1625" y="330"/>
                  </a:lnTo>
                  <a:lnTo>
                    <a:pt x="1680" y="396"/>
                  </a:lnTo>
                  <a:lnTo>
                    <a:pt x="1726" y="472"/>
                  </a:lnTo>
                  <a:lnTo>
                    <a:pt x="1762" y="553"/>
                  </a:lnTo>
                  <a:lnTo>
                    <a:pt x="1792" y="634"/>
                  </a:lnTo>
                  <a:lnTo>
                    <a:pt x="1818" y="721"/>
                  </a:lnTo>
                  <a:lnTo>
                    <a:pt x="1833" y="812"/>
                  </a:lnTo>
                  <a:lnTo>
                    <a:pt x="1838" y="903"/>
                  </a:lnTo>
                  <a:lnTo>
                    <a:pt x="1838" y="903"/>
                  </a:lnTo>
                  <a:lnTo>
                    <a:pt x="1833" y="995"/>
                  </a:lnTo>
                  <a:lnTo>
                    <a:pt x="1818" y="1081"/>
                  </a:lnTo>
                  <a:lnTo>
                    <a:pt x="1792" y="1167"/>
                  </a:lnTo>
                  <a:lnTo>
                    <a:pt x="1762" y="1254"/>
                  </a:lnTo>
                  <a:lnTo>
                    <a:pt x="1726" y="1330"/>
                  </a:lnTo>
                  <a:lnTo>
                    <a:pt x="1680" y="1406"/>
                  </a:lnTo>
                  <a:lnTo>
                    <a:pt x="1625" y="1477"/>
                  </a:lnTo>
                  <a:lnTo>
                    <a:pt x="1569" y="1538"/>
                  </a:lnTo>
                  <a:lnTo>
                    <a:pt x="1503" y="1599"/>
                  </a:lnTo>
                  <a:lnTo>
                    <a:pt x="1432" y="1649"/>
                  </a:lnTo>
                  <a:lnTo>
                    <a:pt x="1356" y="1695"/>
                  </a:lnTo>
                  <a:lnTo>
                    <a:pt x="1274" y="1736"/>
                  </a:lnTo>
                  <a:lnTo>
                    <a:pt x="1193" y="1766"/>
                  </a:lnTo>
                  <a:lnTo>
                    <a:pt x="1102" y="1786"/>
                  </a:lnTo>
                  <a:lnTo>
                    <a:pt x="1010" y="1802"/>
                  </a:lnTo>
                  <a:lnTo>
                    <a:pt x="919" y="1807"/>
                  </a:lnTo>
                  <a:lnTo>
                    <a:pt x="919" y="1807"/>
                  </a:lnTo>
                  <a:lnTo>
                    <a:pt x="828" y="1802"/>
                  </a:lnTo>
                  <a:lnTo>
                    <a:pt x="736" y="1786"/>
                  </a:lnTo>
                  <a:lnTo>
                    <a:pt x="645" y="1766"/>
                  </a:lnTo>
                  <a:lnTo>
                    <a:pt x="564" y="1736"/>
                  </a:lnTo>
                  <a:lnTo>
                    <a:pt x="482" y="1695"/>
                  </a:lnTo>
                  <a:lnTo>
                    <a:pt x="406" y="1649"/>
                  </a:lnTo>
                  <a:lnTo>
                    <a:pt x="335" y="1599"/>
                  </a:lnTo>
                  <a:lnTo>
                    <a:pt x="269" y="1538"/>
                  </a:lnTo>
                  <a:lnTo>
                    <a:pt x="213" y="1477"/>
                  </a:lnTo>
                  <a:lnTo>
                    <a:pt x="158" y="1406"/>
                  </a:lnTo>
                  <a:lnTo>
                    <a:pt x="112" y="1330"/>
                  </a:lnTo>
                  <a:lnTo>
                    <a:pt x="76" y="1254"/>
                  </a:lnTo>
                  <a:lnTo>
                    <a:pt x="46" y="1167"/>
                  </a:lnTo>
                  <a:lnTo>
                    <a:pt x="21" y="1081"/>
                  </a:lnTo>
                  <a:lnTo>
                    <a:pt x="5" y="995"/>
                  </a:lnTo>
                  <a:lnTo>
                    <a:pt x="0" y="903"/>
                  </a:lnTo>
                  <a:lnTo>
                    <a:pt x="0" y="903"/>
                  </a:lnTo>
                  <a:lnTo>
                    <a:pt x="5" y="812"/>
                  </a:lnTo>
                  <a:lnTo>
                    <a:pt x="21" y="721"/>
                  </a:lnTo>
                  <a:lnTo>
                    <a:pt x="46" y="634"/>
                  </a:lnTo>
                  <a:lnTo>
                    <a:pt x="76" y="553"/>
                  </a:lnTo>
                  <a:lnTo>
                    <a:pt x="112" y="472"/>
                  </a:lnTo>
                  <a:lnTo>
                    <a:pt x="158" y="396"/>
                  </a:lnTo>
                  <a:lnTo>
                    <a:pt x="213" y="330"/>
                  </a:lnTo>
                  <a:lnTo>
                    <a:pt x="269" y="264"/>
                  </a:lnTo>
                  <a:lnTo>
                    <a:pt x="335" y="208"/>
                  </a:lnTo>
                  <a:lnTo>
                    <a:pt x="406" y="152"/>
                  </a:lnTo>
                  <a:lnTo>
                    <a:pt x="482" y="107"/>
                  </a:lnTo>
                  <a:lnTo>
                    <a:pt x="564" y="71"/>
                  </a:lnTo>
                  <a:lnTo>
                    <a:pt x="645" y="41"/>
                  </a:lnTo>
                  <a:lnTo>
                    <a:pt x="736" y="15"/>
                  </a:lnTo>
                  <a:lnTo>
                    <a:pt x="828" y="5"/>
                  </a:lnTo>
                  <a:lnTo>
                    <a:pt x="919" y="0"/>
                  </a:lnTo>
                  <a:lnTo>
                    <a:pt x="919" y="0"/>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4" name="Freeform 55"/>
            <p:cNvSpPr>
              <a:spLocks/>
            </p:cNvSpPr>
            <p:nvPr/>
          </p:nvSpPr>
          <p:spPr bwMode="auto">
            <a:xfrm>
              <a:off x="3399" y="746"/>
              <a:ext cx="1823" cy="1766"/>
            </a:xfrm>
            <a:custGeom>
              <a:avLst/>
              <a:gdLst>
                <a:gd name="T0" fmla="*/ 919 w 1843"/>
                <a:gd name="T1" fmla="*/ 0 h 1812"/>
                <a:gd name="T2" fmla="*/ 1107 w 1843"/>
                <a:gd name="T3" fmla="*/ 15 h 1812"/>
                <a:gd name="T4" fmla="*/ 1279 w 1843"/>
                <a:gd name="T5" fmla="*/ 71 h 1812"/>
                <a:gd name="T6" fmla="*/ 1437 w 1843"/>
                <a:gd name="T7" fmla="*/ 152 h 1812"/>
                <a:gd name="T8" fmla="*/ 1574 w 1843"/>
                <a:gd name="T9" fmla="*/ 264 h 1812"/>
                <a:gd name="T10" fmla="*/ 1685 w 1843"/>
                <a:gd name="T11" fmla="*/ 401 h 1812"/>
                <a:gd name="T12" fmla="*/ 1772 w 1843"/>
                <a:gd name="T13" fmla="*/ 553 h 1812"/>
                <a:gd name="T14" fmla="*/ 1823 w 1843"/>
                <a:gd name="T15" fmla="*/ 721 h 1812"/>
                <a:gd name="T16" fmla="*/ 1843 w 1843"/>
                <a:gd name="T17" fmla="*/ 903 h 1812"/>
                <a:gd name="T18" fmla="*/ 1838 w 1843"/>
                <a:gd name="T19" fmla="*/ 1000 h 1812"/>
                <a:gd name="T20" fmla="*/ 1802 w 1843"/>
                <a:gd name="T21" fmla="*/ 1172 h 1812"/>
                <a:gd name="T22" fmla="*/ 1731 w 1843"/>
                <a:gd name="T23" fmla="*/ 1335 h 1812"/>
                <a:gd name="T24" fmla="*/ 1630 w 1843"/>
                <a:gd name="T25" fmla="*/ 1482 h 1812"/>
                <a:gd name="T26" fmla="*/ 1508 w 1843"/>
                <a:gd name="T27" fmla="*/ 1604 h 1812"/>
                <a:gd name="T28" fmla="*/ 1361 w 1843"/>
                <a:gd name="T29" fmla="*/ 1705 h 1812"/>
                <a:gd name="T30" fmla="*/ 1193 w 1843"/>
                <a:gd name="T31" fmla="*/ 1771 h 1812"/>
                <a:gd name="T32" fmla="*/ 1015 w 1843"/>
                <a:gd name="T33" fmla="*/ 1807 h 1812"/>
                <a:gd name="T34" fmla="*/ 919 w 1843"/>
                <a:gd name="T35" fmla="*/ 1812 h 1812"/>
                <a:gd name="T36" fmla="*/ 736 w 1843"/>
                <a:gd name="T37" fmla="*/ 1791 h 1812"/>
                <a:gd name="T38" fmla="*/ 564 w 1843"/>
                <a:gd name="T39" fmla="*/ 1741 h 1812"/>
                <a:gd name="T40" fmla="*/ 406 w 1843"/>
                <a:gd name="T41" fmla="*/ 1660 h 1812"/>
                <a:gd name="T42" fmla="*/ 269 w 1843"/>
                <a:gd name="T43" fmla="*/ 1548 h 1812"/>
                <a:gd name="T44" fmla="*/ 158 w 1843"/>
                <a:gd name="T45" fmla="*/ 1411 h 1812"/>
                <a:gd name="T46" fmla="*/ 71 w 1843"/>
                <a:gd name="T47" fmla="*/ 1259 h 1812"/>
                <a:gd name="T48" fmla="*/ 20 w 1843"/>
                <a:gd name="T49" fmla="*/ 1086 h 1812"/>
                <a:gd name="T50" fmla="*/ 0 w 1843"/>
                <a:gd name="T51" fmla="*/ 903 h 1812"/>
                <a:gd name="T52" fmla="*/ 5 w 1843"/>
                <a:gd name="T53" fmla="*/ 812 h 1812"/>
                <a:gd name="T54" fmla="*/ 41 w 1843"/>
                <a:gd name="T55" fmla="*/ 634 h 1812"/>
                <a:gd name="T56" fmla="*/ 112 w 1843"/>
                <a:gd name="T57" fmla="*/ 472 h 1812"/>
                <a:gd name="T58" fmla="*/ 213 w 1843"/>
                <a:gd name="T59" fmla="*/ 330 h 1812"/>
                <a:gd name="T60" fmla="*/ 335 w 1843"/>
                <a:gd name="T61" fmla="*/ 208 h 1812"/>
                <a:gd name="T62" fmla="*/ 482 w 1843"/>
                <a:gd name="T63" fmla="*/ 107 h 1812"/>
                <a:gd name="T64" fmla="*/ 650 w 1843"/>
                <a:gd name="T65" fmla="*/ 41 h 1812"/>
                <a:gd name="T66" fmla="*/ 828 w 1843"/>
                <a:gd name="T67" fmla="*/ 5 h 1812"/>
                <a:gd name="T68" fmla="*/ 919 w 1843"/>
                <a:gd name="T69" fmla="*/ 0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3" h="1812">
                  <a:moveTo>
                    <a:pt x="919" y="0"/>
                  </a:moveTo>
                  <a:lnTo>
                    <a:pt x="919" y="0"/>
                  </a:lnTo>
                  <a:lnTo>
                    <a:pt x="1015" y="5"/>
                  </a:lnTo>
                  <a:lnTo>
                    <a:pt x="1107" y="15"/>
                  </a:lnTo>
                  <a:lnTo>
                    <a:pt x="1193" y="41"/>
                  </a:lnTo>
                  <a:lnTo>
                    <a:pt x="1279" y="71"/>
                  </a:lnTo>
                  <a:lnTo>
                    <a:pt x="1361" y="107"/>
                  </a:lnTo>
                  <a:lnTo>
                    <a:pt x="1437" y="152"/>
                  </a:lnTo>
                  <a:lnTo>
                    <a:pt x="1508" y="208"/>
                  </a:lnTo>
                  <a:lnTo>
                    <a:pt x="1574" y="264"/>
                  </a:lnTo>
                  <a:lnTo>
                    <a:pt x="1630" y="330"/>
                  </a:lnTo>
                  <a:lnTo>
                    <a:pt x="1685" y="401"/>
                  </a:lnTo>
                  <a:lnTo>
                    <a:pt x="1731" y="472"/>
                  </a:lnTo>
                  <a:lnTo>
                    <a:pt x="1772" y="553"/>
                  </a:lnTo>
                  <a:lnTo>
                    <a:pt x="1802" y="634"/>
                  </a:lnTo>
                  <a:lnTo>
                    <a:pt x="1823" y="721"/>
                  </a:lnTo>
                  <a:lnTo>
                    <a:pt x="1838" y="812"/>
                  </a:lnTo>
                  <a:lnTo>
                    <a:pt x="1843" y="903"/>
                  </a:lnTo>
                  <a:lnTo>
                    <a:pt x="1843" y="903"/>
                  </a:lnTo>
                  <a:lnTo>
                    <a:pt x="1838" y="1000"/>
                  </a:lnTo>
                  <a:lnTo>
                    <a:pt x="1823" y="1086"/>
                  </a:lnTo>
                  <a:lnTo>
                    <a:pt x="1802" y="1172"/>
                  </a:lnTo>
                  <a:lnTo>
                    <a:pt x="1772" y="1259"/>
                  </a:lnTo>
                  <a:lnTo>
                    <a:pt x="1731" y="1335"/>
                  </a:lnTo>
                  <a:lnTo>
                    <a:pt x="1685" y="1411"/>
                  </a:lnTo>
                  <a:lnTo>
                    <a:pt x="1630" y="1482"/>
                  </a:lnTo>
                  <a:lnTo>
                    <a:pt x="1574" y="1548"/>
                  </a:lnTo>
                  <a:lnTo>
                    <a:pt x="1508" y="1604"/>
                  </a:lnTo>
                  <a:lnTo>
                    <a:pt x="1437" y="1660"/>
                  </a:lnTo>
                  <a:lnTo>
                    <a:pt x="1361" y="1705"/>
                  </a:lnTo>
                  <a:lnTo>
                    <a:pt x="1279" y="1741"/>
                  </a:lnTo>
                  <a:lnTo>
                    <a:pt x="1193" y="1771"/>
                  </a:lnTo>
                  <a:lnTo>
                    <a:pt x="1107" y="1791"/>
                  </a:lnTo>
                  <a:lnTo>
                    <a:pt x="1015" y="1807"/>
                  </a:lnTo>
                  <a:lnTo>
                    <a:pt x="919" y="1812"/>
                  </a:lnTo>
                  <a:lnTo>
                    <a:pt x="919" y="1812"/>
                  </a:lnTo>
                  <a:lnTo>
                    <a:pt x="828" y="1807"/>
                  </a:lnTo>
                  <a:lnTo>
                    <a:pt x="736" y="1791"/>
                  </a:lnTo>
                  <a:lnTo>
                    <a:pt x="650" y="1771"/>
                  </a:lnTo>
                  <a:lnTo>
                    <a:pt x="564" y="1741"/>
                  </a:lnTo>
                  <a:lnTo>
                    <a:pt x="482" y="1705"/>
                  </a:lnTo>
                  <a:lnTo>
                    <a:pt x="406" y="1660"/>
                  </a:lnTo>
                  <a:lnTo>
                    <a:pt x="335" y="1604"/>
                  </a:lnTo>
                  <a:lnTo>
                    <a:pt x="269" y="1548"/>
                  </a:lnTo>
                  <a:lnTo>
                    <a:pt x="213" y="1482"/>
                  </a:lnTo>
                  <a:lnTo>
                    <a:pt x="158" y="1411"/>
                  </a:lnTo>
                  <a:lnTo>
                    <a:pt x="112" y="1335"/>
                  </a:lnTo>
                  <a:lnTo>
                    <a:pt x="71" y="1259"/>
                  </a:lnTo>
                  <a:lnTo>
                    <a:pt x="41" y="1172"/>
                  </a:lnTo>
                  <a:lnTo>
                    <a:pt x="20" y="1086"/>
                  </a:lnTo>
                  <a:lnTo>
                    <a:pt x="5" y="1000"/>
                  </a:lnTo>
                  <a:lnTo>
                    <a:pt x="0" y="903"/>
                  </a:lnTo>
                  <a:lnTo>
                    <a:pt x="0" y="903"/>
                  </a:lnTo>
                  <a:lnTo>
                    <a:pt x="5" y="812"/>
                  </a:lnTo>
                  <a:lnTo>
                    <a:pt x="20" y="721"/>
                  </a:lnTo>
                  <a:lnTo>
                    <a:pt x="41" y="634"/>
                  </a:lnTo>
                  <a:lnTo>
                    <a:pt x="71" y="553"/>
                  </a:lnTo>
                  <a:lnTo>
                    <a:pt x="112" y="472"/>
                  </a:lnTo>
                  <a:lnTo>
                    <a:pt x="158" y="401"/>
                  </a:lnTo>
                  <a:lnTo>
                    <a:pt x="213" y="330"/>
                  </a:lnTo>
                  <a:lnTo>
                    <a:pt x="269" y="264"/>
                  </a:lnTo>
                  <a:lnTo>
                    <a:pt x="335" y="208"/>
                  </a:lnTo>
                  <a:lnTo>
                    <a:pt x="406" y="152"/>
                  </a:lnTo>
                  <a:lnTo>
                    <a:pt x="482" y="107"/>
                  </a:lnTo>
                  <a:lnTo>
                    <a:pt x="564" y="71"/>
                  </a:lnTo>
                  <a:lnTo>
                    <a:pt x="650" y="41"/>
                  </a:lnTo>
                  <a:lnTo>
                    <a:pt x="736" y="15"/>
                  </a:lnTo>
                  <a:lnTo>
                    <a:pt x="828" y="5"/>
                  </a:lnTo>
                  <a:lnTo>
                    <a:pt x="919" y="0"/>
                  </a:lnTo>
                  <a:lnTo>
                    <a:pt x="919" y="0"/>
                  </a:lnTo>
                  <a:close/>
                </a:path>
              </a:pathLst>
            </a:custGeom>
            <a:solidFill>
              <a:srgbClr val="FF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 name="Freeform 57"/>
            <p:cNvSpPr>
              <a:spLocks/>
            </p:cNvSpPr>
            <p:nvPr/>
          </p:nvSpPr>
          <p:spPr bwMode="auto">
            <a:xfrm>
              <a:off x="3399" y="756"/>
              <a:ext cx="1803" cy="1781"/>
            </a:xfrm>
            <a:custGeom>
              <a:avLst/>
              <a:gdLst>
                <a:gd name="T0" fmla="*/ 878 w 1751"/>
                <a:gd name="T1" fmla="*/ 0 h 1751"/>
                <a:gd name="T2" fmla="*/ 1051 w 1751"/>
                <a:gd name="T3" fmla="*/ 20 h 1751"/>
                <a:gd name="T4" fmla="*/ 1218 w 1751"/>
                <a:gd name="T5" fmla="*/ 71 h 1751"/>
                <a:gd name="T6" fmla="*/ 1365 w 1751"/>
                <a:gd name="T7" fmla="*/ 152 h 1751"/>
                <a:gd name="T8" fmla="*/ 1497 w 1751"/>
                <a:gd name="T9" fmla="*/ 259 h 1751"/>
                <a:gd name="T10" fmla="*/ 1604 w 1751"/>
                <a:gd name="T11" fmla="*/ 386 h 1751"/>
                <a:gd name="T12" fmla="*/ 1685 w 1751"/>
                <a:gd name="T13" fmla="*/ 538 h 1751"/>
                <a:gd name="T14" fmla="*/ 1736 w 1751"/>
                <a:gd name="T15" fmla="*/ 700 h 1751"/>
                <a:gd name="T16" fmla="*/ 1751 w 1751"/>
                <a:gd name="T17" fmla="*/ 878 h 1751"/>
                <a:gd name="T18" fmla="*/ 1751 w 1751"/>
                <a:gd name="T19" fmla="*/ 964 h 1751"/>
                <a:gd name="T20" fmla="*/ 1716 w 1751"/>
                <a:gd name="T21" fmla="*/ 1137 h 1751"/>
                <a:gd name="T22" fmla="*/ 1650 w 1751"/>
                <a:gd name="T23" fmla="*/ 1294 h 1751"/>
                <a:gd name="T24" fmla="*/ 1553 w 1751"/>
                <a:gd name="T25" fmla="*/ 1436 h 1751"/>
                <a:gd name="T26" fmla="*/ 1431 w 1751"/>
                <a:gd name="T27" fmla="*/ 1553 h 1751"/>
                <a:gd name="T28" fmla="*/ 1294 w 1751"/>
                <a:gd name="T29" fmla="*/ 1650 h 1751"/>
                <a:gd name="T30" fmla="*/ 1137 w 1751"/>
                <a:gd name="T31" fmla="*/ 1715 h 1751"/>
                <a:gd name="T32" fmla="*/ 964 w 1751"/>
                <a:gd name="T33" fmla="*/ 1751 h 1751"/>
                <a:gd name="T34" fmla="*/ 878 w 1751"/>
                <a:gd name="T35" fmla="*/ 1751 h 1751"/>
                <a:gd name="T36" fmla="*/ 700 w 1751"/>
                <a:gd name="T37" fmla="*/ 1736 h 1751"/>
                <a:gd name="T38" fmla="*/ 533 w 1751"/>
                <a:gd name="T39" fmla="*/ 1685 h 1751"/>
                <a:gd name="T40" fmla="*/ 386 w 1751"/>
                <a:gd name="T41" fmla="*/ 1604 h 1751"/>
                <a:gd name="T42" fmla="*/ 254 w 1751"/>
                <a:gd name="T43" fmla="*/ 1497 h 1751"/>
                <a:gd name="T44" fmla="*/ 147 w 1751"/>
                <a:gd name="T45" fmla="*/ 1365 h 1751"/>
                <a:gd name="T46" fmla="*/ 66 w 1751"/>
                <a:gd name="T47" fmla="*/ 1218 h 1751"/>
                <a:gd name="T48" fmla="*/ 15 w 1751"/>
                <a:gd name="T49" fmla="*/ 1056 h 1751"/>
                <a:gd name="T50" fmla="*/ 0 w 1751"/>
                <a:gd name="T51" fmla="*/ 878 h 1751"/>
                <a:gd name="T52" fmla="*/ 0 w 1751"/>
                <a:gd name="T53" fmla="*/ 787 h 1751"/>
                <a:gd name="T54" fmla="*/ 35 w 1751"/>
                <a:gd name="T55" fmla="*/ 619 h 1751"/>
                <a:gd name="T56" fmla="*/ 101 w 1751"/>
                <a:gd name="T57" fmla="*/ 462 h 1751"/>
                <a:gd name="T58" fmla="*/ 198 w 1751"/>
                <a:gd name="T59" fmla="*/ 320 h 1751"/>
                <a:gd name="T60" fmla="*/ 320 w 1751"/>
                <a:gd name="T61" fmla="*/ 203 h 1751"/>
                <a:gd name="T62" fmla="*/ 457 w 1751"/>
                <a:gd name="T63" fmla="*/ 107 h 1751"/>
                <a:gd name="T64" fmla="*/ 614 w 1751"/>
                <a:gd name="T65" fmla="*/ 41 h 1751"/>
                <a:gd name="T66" fmla="*/ 787 w 1751"/>
                <a:gd name="T67" fmla="*/ 5 h 1751"/>
                <a:gd name="T68" fmla="*/ 878 w 1751"/>
                <a:gd name="T69" fmla="*/ 0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1" h="1751">
                  <a:moveTo>
                    <a:pt x="878" y="0"/>
                  </a:moveTo>
                  <a:lnTo>
                    <a:pt x="878" y="0"/>
                  </a:lnTo>
                  <a:lnTo>
                    <a:pt x="964" y="5"/>
                  </a:lnTo>
                  <a:lnTo>
                    <a:pt x="1051" y="20"/>
                  </a:lnTo>
                  <a:lnTo>
                    <a:pt x="1137" y="41"/>
                  </a:lnTo>
                  <a:lnTo>
                    <a:pt x="1218" y="71"/>
                  </a:lnTo>
                  <a:lnTo>
                    <a:pt x="1294" y="107"/>
                  </a:lnTo>
                  <a:lnTo>
                    <a:pt x="1365" y="152"/>
                  </a:lnTo>
                  <a:lnTo>
                    <a:pt x="1431" y="203"/>
                  </a:lnTo>
                  <a:lnTo>
                    <a:pt x="1497" y="259"/>
                  </a:lnTo>
                  <a:lnTo>
                    <a:pt x="1553" y="320"/>
                  </a:lnTo>
                  <a:lnTo>
                    <a:pt x="1604" y="386"/>
                  </a:lnTo>
                  <a:lnTo>
                    <a:pt x="1650" y="462"/>
                  </a:lnTo>
                  <a:lnTo>
                    <a:pt x="1685" y="538"/>
                  </a:lnTo>
                  <a:lnTo>
                    <a:pt x="1716" y="619"/>
                  </a:lnTo>
                  <a:lnTo>
                    <a:pt x="1736" y="700"/>
                  </a:lnTo>
                  <a:lnTo>
                    <a:pt x="1751" y="787"/>
                  </a:lnTo>
                  <a:lnTo>
                    <a:pt x="1751" y="878"/>
                  </a:lnTo>
                  <a:lnTo>
                    <a:pt x="1751" y="878"/>
                  </a:lnTo>
                  <a:lnTo>
                    <a:pt x="1751" y="964"/>
                  </a:lnTo>
                  <a:lnTo>
                    <a:pt x="1736" y="1056"/>
                  </a:lnTo>
                  <a:lnTo>
                    <a:pt x="1716" y="1137"/>
                  </a:lnTo>
                  <a:lnTo>
                    <a:pt x="1685" y="1218"/>
                  </a:lnTo>
                  <a:lnTo>
                    <a:pt x="1650" y="1294"/>
                  </a:lnTo>
                  <a:lnTo>
                    <a:pt x="1604" y="1365"/>
                  </a:lnTo>
                  <a:lnTo>
                    <a:pt x="1553" y="1436"/>
                  </a:lnTo>
                  <a:lnTo>
                    <a:pt x="1497" y="1497"/>
                  </a:lnTo>
                  <a:lnTo>
                    <a:pt x="1431" y="1553"/>
                  </a:lnTo>
                  <a:lnTo>
                    <a:pt x="1365" y="1604"/>
                  </a:lnTo>
                  <a:lnTo>
                    <a:pt x="1294" y="1650"/>
                  </a:lnTo>
                  <a:lnTo>
                    <a:pt x="1218" y="1685"/>
                  </a:lnTo>
                  <a:lnTo>
                    <a:pt x="1137" y="1715"/>
                  </a:lnTo>
                  <a:lnTo>
                    <a:pt x="1051" y="1736"/>
                  </a:lnTo>
                  <a:lnTo>
                    <a:pt x="964" y="1751"/>
                  </a:lnTo>
                  <a:lnTo>
                    <a:pt x="878" y="1751"/>
                  </a:lnTo>
                  <a:lnTo>
                    <a:pt x="878" y="1751"/>
                  </a:lnTo>
                  <a:lnTo>
                    <a:pt x="787" y="1751"/>
                  </a:lnTo>
                  <a:lnTo>
                    <a:pt x="700" y="1736"/>
                  </a:lnTo>
                  <a:lnTo>
                    <a:pt x="614" y="1715"/>
                  </a:lnTo>
                  <a:lnTo>
                    <a:pt x="533" y="1685"/>
                  </a:lnTo>
                  <a:lnTo>
                    <a:pt x="457" y="1650"/>
                  </a:lnTo>
                  <a:lnTo>
                    <a:pt x="386" y="1604"/>
                  </a:lnTo>
                  <a:lnTo>
                    <a:pt x="320" y="1553"/>
                  </a:lnTo>
                  <a:lnTo>
                    <a:pt x="254" y="1497"/>
                  </a:lnTo>
                  <a:lnTo>
                    <a:pt x="198" y="1436"/>
                  </a:lnTo>
                  <a:lnTo>
                    <a:pt x="147" y="1365"/>
                  </a:lnTo>
                  <a:lnTo>
                    <a:pt x="101" y="1294"/>
                  </a:lnTo>
                  <a:lnTo>
                    <a:pt x="66" y="1218"/>
                  </a:lnTo>
                  <a:lnTo>
                    <a:pt x="35" y="1137"/>
                  </a:lnTo>
                  <a:lnTo>
                    <a:pt x="15" y="1056"/>
                  </a:lnTo>
                  <a:lnTo>
                    <a:pt x="0" y="964"/>
                  </a:lnTo>
                  <a:lnTo>
                    <a:pt x="0" y="878"/>
                  </a:lnTo>
                  <a:lnTo>
                    <a:pt x="0" y="878"/>
                  </a:lnTo>
                  <a:lnTo>
                    <a:pt x="0" y="787"/>
                  </a:lnTo>
                  <a:lnTo>
                    <a:pt x="15" y="700"/>
                  </a:lnTo>
                  <a:lnTo>
                    <a:pt x="35" y="619"/>
                  </a:lnTo>
                  <a:lnTo>
                    <a:pt x="66" y="538"/>
                  </a:lnTo>
                  <a:lnTo>
                    <a:pt x="101" y="462"/>
                  </a:lnTo>
                  <a:lnTo>
                    <a:pt x="147" y="386"/>
                  </a:lnTo>
                  <a:lnTo>
                    <a:pt x="198" y="320"/>
                  </a:lnTo>
                  <a:lnTo>
                    <a:pt x="254" y="259"/>
                  </a:lnTo>
                  <a:lnTo>
                    <a:pt x="320" y="203"/>
                  </a:lnTo>
                  <a:lnTo>
                    <a:pt x="386" y="152"/>
                  </a:lnTo>
                  <a:lnTo>
                    <a:pt x="457" y="107"/>
                  </a:lnTo>
                  <a:lnTo>
                    <a:pt x="533" y="71"/>
                  </a:lnTo>
                  <a:lnTo>
                    <a:pt x="614" y="41"/>
                  </a:lnTo>
                  <a:lnTo>
                    <a:pt x="700" y="20"/>
                  </a:lnTo>
                  <a:lnTo>
                    <a:pt x="787" y="5"/>
                  </a:lnTo>
                  <a:lnTo>
                    <a:pt x="878" y="0"/>
                  </a:lnTo>
                  <a:lnTo>
                    <a:pt x="878"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6" name="Freeform 58"/>
            <p:cNvSpPr>
              <a:spLocks/>
            </p:cNvSpPr>
            <p:nvPr/>
          </p:nvSpPr>
          <p:spPr bwMode="auto">
            <a:xfrm>
              <a:off x="3440" y="782"/>
              <a:ext cx="1726" cy="1700"/>
            </a:xfrm>
            <a:custGeom>
              <a:avLst/>
              <a:gdLst>
                <a:gd name="T0" fmla="*/ 863 w 1726"/>
                <a:gd name="T1" fmla="*/ 0 h 1700"/>
                <a:gd name="T2" fmla="*/ 1036 w 1726"/>
                <a:gd name="T3" fmla="*/ 15 h 1700"/>
                <a:gd name="T4" fmla="*/ 1198 w 1726"/>
                <a:gd name="T5" fmla="*/ 65 h 1700"/>
                <a:gd name="T6" fmla="*/ 1345 w 1726"/>
                <a:gd name="T7" fmla="*/ 147 h 1700"/>
                <a:gd name="T8" fmla="*/ 1472 w 1726"/>
                <a:gd name="T9" fmla="*/ 248 h 1700"/>
                <a:gd name="T10" fmla="*/ 1574 w 1726"/>
                <a:gd name="T11" fmla="*/ 375 h 1700"/>
                <a:gd name="T12" fmla="*/ 1655 w 1726"/>
                <a:gd name="T13" fmla="*/ 517 h 1700"/>
                <a:gd name="T14" fmla="*/ 1706 w 1726"/>
                <a:gd name="T15" fmla="*/ 680 h 1700"/>
                <a:gd name="T16" fmla="*/ 1726 w 1726"/>
                <a:gd name="T17" fmla="*/ 852 h 1700"/>
                <a:gd name="T18" fmla="*/ 1721 w 1726"/>
                <a:gd name="T19" fmla="*/ 938 h 1700"/>
                <a:gd name="T20" fmla="*/ 1685 w 1726"/>
                <a:gd name="T21" fmla="*/ 1101 h 1700"/>
                <a:gd name="T22" fmla="*/ 1619 w 1726"/>
                <a:gd name="T23" fmla="*/ 1253 h 1700"/>
                <a:gd name="T24" fmla="*/ 1528 w 1726"/>
                <a:gd name="T25" fmla="*/ 1390 h 1700"/>
                <a:gd name="T26" fmla="*/ 1411 w 1726"/>
                <a:gd name="T27" fmla="*/ 1507 h 1700"/>
                <a:gd name="T28" fmla="*/ 1274 w 1726"/>
                <a:gd name="T29" fmla="*/ 1598 h 1700"/>
                <a:gd name="T30" fmla="*/ 1117 w 1726"/>
                <a:gd name="T31" fmla="*/ 1664 h 1700"/>
                <a:gd name="T32" fmla="*/ 949 w 1726"/>
                <a:gd name="T33" fmla="*/ 1695 h 1700"/>
                <a:gd name="T34" fmla="*/ 863 w 1726"/>
                <a:gd name="T35" fmla="*/ 1700 h 1700"/>
                <a:gd name="T36" fmla="*/ 690 w 1726"/>
                <a:gd name="T37" fmla="*/ 1684 h 1700"/>
                <a:gd name="T38" fmla="*/ 528 w 1726"/>
                <a:gd name="T39" fmla="*/ 1634 h 1700"/>
                <a:gd name="T40" fmla="*/ 381 w 1726"/>
                <a:gd name="T41" fmla="*/ 1552 h 1700"/>
                <a:gd name="T42" fmla="*/ 254 w 1726"/>
                <a:gd name="T43" fmla="*/ 1451 h 1700"/>
                <a:gd name="T44" fmla="*/ 147 w 1726"/>
                <a:gd name="T45" fmla="*/ 1324 h 1700"/>
                <a:gd name="T46" fmla="*/ 66 w 1726"/>
                <a:gd name="T47" fmla="*/ 1182 h 1700"/>
                <a:gd name="T48" fmla="*/ 15 w 1726"/>
                <a:gd name="T49" fmla="*/ 1020 h 1700"/>
                <a:gd name="T50" fmla="*/ 0 w 1726"/>
                <a:gd name="T51" fmla="*/ 852 h 1700"/>
                <a:gd name="T52" fmla="*/ 5 w 1726"/>
                <a:gd name="T53" fmla="*/ 761 h 1700"/>
                <a:gd name="T54" fmla="*/ 41 w 1726"/>
                <a:gd name="T55" fmla="*/ 598 h 1700"/>
                <a:gd name="T56" fmla="*/ 107 w 1726"/>
                <a:gd name="T57" fmla="*/ 446 h 1700"/>
                <a:gd name="T58" fmla="*/ 198 w 1726"/>
                <a:gd name="T59" fmla="*/ 309 h 1700"/>
                <a:gd name="T60" fmla="*/ 315 w 1726"/>
                <a:gd name="T61" fmla="*/ 192 h 1700"/>
                <a:gd name="T62" fmla="*/ 452 w 1726"/>
                <a:gd name="T63" fmla="*/ 101 h 1700"/>
                <a:gd name="T64" fmla="*/ 604 w 1726"/>
                <a:gd name="T65" fmla="*/ 35 h 1700"/>
                <a:gd name="T66" fmla="*/ 772 w 1726"/>
                <a:gd name="T67" fmla="*/ 5 h 1700"/>
                <a:gd name="T68" fmla="*/ 863 w 1726"/>
                <a:gd name="T69" fmla="*/ 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6" h="1700">
                  <a:moveTo>
                    <a:pt x="863" y="0"/>
                  </a:moveTo>
                  <a:lnTo>
                    <a:pt x="863" y="0"/>
                  </a:lnTo>
                  <a:lnTo>
                    <a:pt x="949" y="5"/>
                  </a:lnTo>
                  <a:lnTo>
                    <a:pt x="1036" y="15"/>
                  </a:lnTo>
                  <a:lnTo>
                    <a:pt x="1117" y="35"/>
                  </a:lnTo>
                  <a:lnTo>
                    <a:pt x="1198" y="65"/>
                  </a:lnTo>
                  <a:lnTo>
                    <a:pt x="1274" y="101"/>
                  </a:lnTo>
                  <a:lnTo>
                    <a:pt x="1345" y="147"/>
                  </a:lnTo>
                  <a:lnTo>
                    <a:pt x="1411" y="192"/>
                  </a:lnTo>
                  <a:lnTo>
                    <a:pt x="1472" y="248"/>
                  </a:lnTo>
                  <a:lnTo>
                    <a:pt x="1528" y="309"/>
                  </a:lnTo>
                  <a:lnTo>
                    <a:pt x="1574" y="375"/>
                  </a:lnTo>
                  <a:lnTo>
                    <a:pt x="1619" y="446"/>
                  </a:lnTo>
                  <a:lnTo>
                    <a:pt x="1655" y="517"/>
                  </a:lnTo>
                  <a:lnTo>
                    <a:pt x="1685" y="598"/>
                  </a:lnTo>
                  <a:lnTo>
                    <a:pt x="1706" y="680"/>
                  </a:lnTo>
                  <a:lnTo>
                    <a:pt x="1721" y="761"/>
                  </a:lnTo>
                  <a:lnTo>
                    <a:pt x="1726" y="852"/>
                  </a:lnTo>
                  <a:lnTo>
                    <a:pt x="1726" y="852"/>
                  </a:lnTo>
                  <a:lnTo>
                    <a:pt x="1721" y="938"/>
                  </a:lnTo>
                  <a:lnTo>
                    <a:pt x="1706" y="1020"/>
                  </a:lnTo>
                  <a:lnTo>
                    <a:pt x="1685" y="1101"/>
                  </a:lnTo>
                  <a:lnTo>
                    <a:pt x="1655" y="1182"/>
                  </a:lnTo>
                  <a:lnTo>
                    <a:pt x="1619" y="1253"/>
                  </a:lnTo>
                  <a:lnTo>
                    <a:pt x="1574" y="1324"/>
                  </a:lnTo>
                  <a:lnTo>
                    <a:pt x="1528" y="1390"/>
                  </a:lnTo>
                  <a:lnTo>
                    <a:pt x="1472" y="1451"/>
                  </a:lnTo>
                  <a:lnTo>
                    <a:pt x="1411" y="1507"/>
                  </a:lnTo>
                  <a:lnTo>
                    <a:pt x="1345" y="1552"/>
                  </a:lnTo>
                  <a:lnTo>
                    <a:pt x="1274" y="1598"/>
                  </a:lnTo>
                  <a:lnTo>
                    <a:pt x="1198" y="1634"/>
                  </a:lnTo>
                  <a:lnTo>
                    <a:pt x="1117" y="1664"/>
                  </a:lnTo>
                  <a:lnTo>
                    <a:pt x="1036" y="1684"/>
                  </a:lnTo>
                  <a:lnTo>
                    <a:pt x="949" y="1695"/>
                  </a:lnTo>
                  <a:lnTo>
                    <a:pt x="863" y="1700"/>
                  </a:lnTo>
                  <a:lnTo>
                    <a:pt x="863" y="1700"/>
                  </a:lnTo>
                  <a:lnTo>
                    <a:pt x="772" y="1695"/>
                  </a:lnTo>
                  <a:lnTo>
                    <a:pt x="690" y="1684"/>
                  </a:lnTo>
                  <a:lnTo>
                    <a:pt x="604" y="1664"/>
                  </a:lnTo>
                  <a:lnTo>
                    <a:pt x="528" y="1634"/>
                  </a:lnTo>
                  <a:lnTo>
                    <a:pt x="452" y="1598"/>
                  </a:lnTo>
                  <a:lnTo>
                    <a:pt x="381" y="1552"/>
                  </a:lnTo>
                  <a:lnTo>
                    <a:pt x="315" y="1507"/>
                  </a:lnTo>
                  <a:lnTo>
                    <a:pt x="254" y="1451"/>
                  </a:lnTo>
                  <a:lnTo>
                    <a:pt x="198" y="1390"/>
                  </a:lnTo>
                  <a:lnTo>
                    <a:pt x="147" y="1324"/>
                  </a:lnTo>
                  <a:lnTo>
                    <a:pt x="107" y="1253"/>
                  </a:lnTo>
                  <a:lnTo>
                    <a:pt x="66" y="1182"/>
                  </a:lnTo>
                  <a:lnTo>
                    <a:pt x="41" y="1101"/>
                  </a:lnTo>
                  <a:lnTo>
                    <a:pt x="15" y="1020"/>
                  </a:lnTo>
                  <a:lnTo>
                    <a:pt x="5" y="938"/>
                  </a:lnTo>
                  <a:lnTo>
                    <a:pt x="0" y="852"/>
                  </a:lnTo>
                  <a:lnTo>
                    <a:pt x="0" y="852"/>
                  </a:lnTo>
                  <a:lnTo>
                    <a:pt x="5" y="761"/>
                  </a:lnTo>
                  <a:lnTo>
                    <a:pt x="15" y="680"/>
                  </a:lnTo>
                  <a:lnTo>
                    <a:pt x="41" y="598"/>
                  </a:lnTo>
                  <a:lnTo>
                    <a:pt x="66" y="517"/>
                  </a:lnTo>
                  <a:lnTo>
                    <a:pt x="107" y="446"/>
                  </a:lnTo>
                  <a:lnTo>
                    <a:pt x="147" y="375"/>
                  </a:lnTo>
                  <a:lnTo>
                    <a:pt x="198" y="309"/>
                  </a:lnTo>
                  <a:lnTo>
                    <a:pt x="254" y="248"/>
                  </a:lnTo>
                  <a:lnTo>
                    <a:pt x="315" y="192"/>
                  </a:lnTo>
                  <a:lnTo>
                    <a:pt x="381" y="147"/>
                  </a:lnTo>
                  <a:lnTo>
                    <a:pt x="452" y="101"/>
                  </a:lnTo>
                  <a:lnTo>
                    <a:pt x="528" y="65"/>
                  </a:lnTo>
                  <a:lnTo>
                    <a:pt x="604" y="35"/>
                  </a:lnTo>
                  <a:lnTo>
                    <a:pt x="690" y="15"/>
                  </a:lnTo>
                  <a:lnTo>
                    <a:pt x="772" y="5"/>
                  </a:lnTo>
                  <a:lnTo>
                    <a:pt x="863" y="0"/>
                  </a:lnTo>
                  <a:lnTo>
                    <a:pt x="863"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7" name="Freeform 59"/>
            <p:cNvSpPr>
              <a:spLocks/>
            </p:cNvSpPr>
            <p:nvPr/>
          </p:nvSpPr>
          <p:spPr bwMode="auto">
            <a:xfrm>
              <a:off x="3450" y="807"/>
              <a:ext cx="1696" cy="1649"/>
            </a:xfrm>
            <a:custGeom>
              <a:avLst/>
              <a:gdLst>
                <a:gd name="T0" fmla="*/ 848 w 1696"/>
                <a:gd name="T1" fmla="*/ 0 h 1649"/>
                <a:gd name="T2" fmla="*/ 1021 w 1696"/>
                <a:gd name="T3" fmla="*/ 15 h 1649"/>
                <a:gd name="T4" fmla="*/ 1178 w 1696"/>
                <a:gd name="T5" fmla="*/ 61 h 1649"/>
                <a:gd name="T6" fmla="*/ 1320 w 1696"/>
                <a:gd name="T7" fmla="*/ 137 h 1649"/>
                <a:gd name="T8" fmla="*/ 1447 w 1696"/>
                <a:gd name="T9" fmla="*/ 238 h 1649"/>
                <a:gd name="T10" fmla="*/ 1548 w 1696"/>
                <a:gd name="T11" fmla="*/ 360 h 1649"/>
                <a:gd name="T12" fmla="*/ 1625 w 1696"/>
                <a:gd name="T13" fmla="*/ 502 h 1649"/>
                <a:gd name="T14" fmla="*/ 1675 w 1696"/>
                <a:gd name="T15" fmla="*/ 660 h 1649"/>
                <a:gd name="T16" fmla="*/ 1696 w 1696"/>
                <a:gd name="T17" fmla="*/ 822 h 1649"/>
                <a:gd name="T18" fmla="*/ 1691 w 1696"/>
                <a:gd name="T19" fmla="*/ 908 h 1649"/>
                <a:gd name="T20" fmla="*/ 1655 w 1696"/>
                <a:gd name="T21" fmla="*/ 1071 h 1649"/>
                <a:gd name="T22" fmla="*/ 1589 w 1696"/>
                <a:gd name="T23" fmla="*/ 1218 h 1649"/>
                <a:gd name="T24" fmla="*/ 1498 w 1696"/>
                <a:gd name="T25" fmla="*/ 1350 h 1649"/>
                <a:gd name="T26" fmla="*/ 1386 w 1696"/>
                <a:gd name="T27" fmla="*/ 1461 h 1649"/>
                <a:gd name="T28" fmla="*/ 1249 w 1696"/>
                <a:gd name="T29" fmla="*/ 1548 h 1649"/>
                <a:gd name="T30" fmla="*/ 1097 w 1696"/>
                <a:gd name="T31" fmla="*/ 1614 h 1649"/>
                <a:gd name="T32" fmla="*/ 934 w 1696"/>
                <a:gd name="T33" fmla="*/ 1644 h 1649"/>
                <a:gd name="T34" fmla="*/ 848 w 1696"/>
                <a:gd name="T35" fmla="*/ 1649 h 1649"/>
                <a:gd name="T36" fmla="*/ 680 w 1696"/>
                <a:gd name="T37" fmla="*/ 1634 h 1649"/>
                <a:gd name="T38" fmla="*/ 518 w 1696"/>
                <a:gd name="T39" fmla="*/ 1583 h 1649"/>
                <a:gd name="T40" fmla="*/ 376 w 1696"/>
                <a:gd name="T41" fmla="*/ 1507 h 1649"/>
                <a:gd name="T42" fmla="*/ 249 w 1696"/>
                <a:gd name="T43" fmla="*/ 1406 h 1649"/>
                <a:gd name="T44" fmla="*/ 147 w 1696"/>
                <a:gd name="T45" fmla="*/ 1284 h 1649"/>
                <a:gd name="T46" fmla="*/ 71 w 1696"/>
                <a:gd name="T47" fmla="*/ 1142 h 1649"/>
                <a:gd name="T48" fmla="*/ 21 w 1696"/>
                <a:gd name="T49" fmla="*/ 990 h 1649"/>
                <a:gd name="T50" fmla="*/ 0 w 1696"/>
                <a:gd name="T51" fmla="*/ 822 h 1649"/>
                <a:gd name="T52" fmla="*/ 5 w 1696"/>
                <a:gd name="T53" fmla="*/ 741 h 1649"/>
                <a:gd name="T54" fmla="*/ 41 w 1696"/>
                <a:gd name="T55" fmla="*/ 578 h 1649"/>
                <a:gd name="T56" fmla="*/ 107 w 1696"/>
                <a:gd name="T57" fmla="*/ 431 h 1649"/>
                <a:gd name="T58" fmla="*/ 198 w 1696"/>
                <a:gd name="T59" fmla="*/ 299 h 1649"/>
                <a:gd name="T60" fmla="*/ 310 w 1696"/>
                <a:gd name="T61" fmla="*/ 188 h 1649"/>
                <a:gd name="T62" fmla="*/ 447 w 1696"/>
                <a:gd name="T63" fmla="*/ 96 h 1649"/>
                <a:gd name="T64" fmla="*/ 599 w 1696"/>
                <a:gd name="T65" fmla="*/ 35 h 1649"/>
                <a:gd name="T66" fmla="*/ 762 w 1696"/>
                <a:gd name="T67" fmla="*/ 0 h 1649"/>
                <a:gd name="T68" fmla="*/ 848 w 1696"/>
                <a:gd name="T69" fmla="*/ 0 h 1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96" h="1649">
                  <a:moveTo>
                    <a:pt x="848" y="0"/>
                  </a:moveTo>
                  <a:lnTo>
                    <a:pt x="848" y="0"/>
                  </a:lnTo>
                  <a:lnTo>
                    <a:pt x="934" y="0"/>
                  </a:lnTo>
                  <a:lnTo>
                    <a:pt x="1021" y="15"/>
                  </a:lnTo>
                  <a:lnTo>
                    <a:pt x="1097" y="35"/>
                  </a:lnTo>
                  <a:lnTo>
                    <a:pt x="1178" y="61"/>
                  </a:lnTo>
                  <a:lnTo>
                    <a:pt x="1249" y="96"/>
                  </a:lnTo>
                  <a:lnTo>
                    <a:pt x="1320" y="137"/>
                  </a:lnTo>
                  <a:lnTo>
                    <a:pt x="1386" y="188"/>
                  </a:lnTo>
                  <a:lnTo>
                    <a:pt x="1447" y="238"/>
                  </a:lnTo>
                  <a:lnTo>
                    <a:pt x="1498" y="299"/>
                  </a:lnTo>
                  <a:lnTo>
                    <a:pt x="1548" y="360"/>
                  </a:lnTo>
                  <a:lnTo>
                    <a:pt x="1589" y="431"/>
                  </a:lnTo>
                  <a:lnTo>
                    <a:pt x="1625" y="502"/>
                  </a:lnTo>
                  <a:lnTo>
                    <a:pt x="1655" y="578"/>
                  </a:lnTo>
                  <a:lnTo>
                    <a:pt x="1675" y="660"/>
                  </a:lnTo>
                  <a:lnTo>
                    <a:pt x="1691" y="741"/>
                  </a:lnTo>
                  <a:lnTo>
                    <a:pt x="1696" y="822"/>
                  </a:lnTo>
                  <a:lnTo>
                    <a:pt x="1696" y="822"/>
                  </a:lnTo>
                  <a:lnTo>
                    <a:pt x="1691" y="908"/>
                  </a:lnTo>
                  <a:lnTo>
                    <a:pt x="1675" y="990"/>
                  </a:lnTo>
                  <a:lnTo>
                    <a:pt x="1655" y="1071"/>
                  </a:lnTo>
                  <a:lnTo>
                    <a:pt x="1625" y="1142"/>
                  </a:lnTo>
                  <a:lnTo>
                    <a:pt x="1589" y="1218"/>
                  </a:lnTo>
                  <a:lnTo>
                    <a:pt x="1548" y="1284"/>
                  </a:lnTo>
                  <a:lnTo>
                    <a:pt x="1498" y="1350"/>
                  </a:lnTo>
                  <a:lnTo>
                    <a:pt x="1447" y="1406"/>
                  </a:lnTo>
                  <a:lnTo>
                    <a:pt x="1386" y="1461"/>
                  </a:lnTo>
                  <a:lnTo>
                    <a:pt x="1320" y="1507"/>
                  </a:lnTo>
                  <a:lnTo>
                    <a:pt x="1249" y="1548"/>
                  </a:lnTo>
                  <a:lnTo>
                    <a:pt x="1178" y="1583"/>
                  </a:lnTo>
                  <a:lnTo>
                    <a:pt x="1097" y="1614"/>
                  </a:lnTo>
                  <a:lnTo>
                    <a:pt x="1021" y="1634"/>
                  </a:lnTo>
                  <a:lnTo>
                    <a:pt x="934" y="1644"/>
                  </a:lnTo>
                  <a:lnTo>
                    <a:pt x="848" y="1649"/>
                  </a:lnTo>
                  <a:lnTo>
                    <a:pt x="848" y="1649"/>
                  </a:lnTo>
                  <a:lnTo>
                    <a:pt x="762" y="1644"/>
                  </a:lnTo>
                  <a:lnTo>
                    <a:pt x="680" y="1634"/>
                  </a:lnTo>
                  <a:lnTo>
                    <a:pt x="599" y="1614"/>
                  </a:lnTo>
                  <a:lnTo>
                    <a:pt x="518" y="1583"/>
                  </a:lnTo>
                  <a:lnTo>
                    <a:pt x="447" y="1548"/>
                  </a:lnTo>
                  <a:lnTo>
                    <a:pt x="376" y="1507"/>
                  </a:lnTo>
                  <a:lnTo>
                    <a:pt x="310" y="1461"/>
                  </a:lnTo>
                  <a:lnTo>
                    <a:pt x="249" y="1406"/>
                  </a:lnTo>
                  <a:lnTo>
                    <a:pt x="198" y="1350"/>
                  </a:lnTo>
                  <a:lnTo>
                    <a:pt x="147" y="1284"/>
                  </a:lnTo>
                  <a:lnTo>
                    <a:pt x="107" y="1218"/>
                  </a:lnTo>
                  <a:lnTo>
                    <a:pt x="71" y="1142"/>
                  </a:lnTo>
                  <a:lnTo>
                    <a:pt x="41" y="1071"/>
                  </a:lnTo>
                  <a:lnTo>
                    <a:pt x="21" y="990"/>
                  </a:lnTo>
                  <a:lnTo>
                    <a:pt x="5" y="908"/>
                  </a:lnTo>
                  <a:lnTo>
                    <a:pt x="0" y="822"/>
                  </a:lnTo>
                  <a:lnTo>
                    <a:pt x="0" y="822"/>
                  </a:lnTo>
                  <a:lnTo>
                    <a:pt x="5" y="741"/>
                  </a:lnTo>
                  <a:lnTo>
                    <a:pt x="21" y="660"/>
                  </a:lnTo>
                  <a:lnTo>
                    <a:pt x="41" y="578"/>
                  </a:lnTo>
                  <a:lnTo>
                    <a:pt x="71" y="502"/>
                  </a:lnTo>
                  <a:lnTo>
                    <a:pt x="107" y="431"/>
                  </a:lnTo>
                  <a:lnTo>
                    <a:pt x="147" y="360"/>
                  </a:lnTo>
                  <a:lnTo>
                    <a:pt x="198" y="299"/>
                  </a:lnTo>
                  <a:lnTo>
                    <a:pt x="249" y="238"/>
                  </a:lnTo>
                  <a:lnTo>
                    <a:pt x="310" y="188"/>
                  </a:lnTo>
                  <a:lnTo>
                    <a:pt x="376" y="137"/>
                  </a:lnTo>
                  <a:lnTo>
                    <a:pt x="447" y="96"/>
                  </a:lnTo>
                  <a:lnTo>
                    <a:pt x="518" y="61"/>
                  </a:lnTo>
                  <a:lnTo>
                    <a:pt x="599" y="35"/>
                  </a:lnTo>
                  <a:lnTo>
                    <a:pt x="680" y="15"/>
                  </a:lnTo>
                  <a:lnTo>
                    <a:pt x="762" y="0"/>
                  </a:lnTo>
                  <a:lnTo>
                    <a:pt x="848" y="0"/>
                  </a:lnTo>
                  <a:lnTo>
                    <a:pt x="848"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8" name="Freeform 60"/>
            <p:cNvSpPr>
              <a:spLocks/>
            </p:cNvSpPr>
            <p:nvPr/>
          </p:nvSpPr>
          <p:spPr bwMode="auto">
            <a:xfrm>
              <a:off x="3465" y="827"/>
              <a:ext cx="1660" cy="1604"/>
            </a:xfrm>
            <a:custGeom>
              <a:avLst/>
              <a:gdLst>
                <a:gd name="T0" fmla="*/ 828 w 1660"/>
                <a:gd name="T1" fmla="*/ 0 h 1604"/>
                <a:gd name="T2" fmla="*/ 995 w 1660"/>
                <a:gd name="T3" fmla="*/ 15 h 1604"/>
                <a:gd name="T4" fmla="*/ 1153 w 1660"/>
                <a:gd name="T5" fmla="*/ 66 h 1604"/>
                <a:gd name="T6" fmla="*/ 1295 w 1660"/>
                <a:gd name="T7" fmla="*/ 137 h 1604"/>
                <a:gd name="T8" fmla="*/ 1417 w 1660"/>
                <a:gd name="T9" fmla="*/ 239 h 1604"/>
                <a:gd name="T10" fmla="*/ 1518 w 1660"/>
                <a:gd name="T11" fmla="*/ 355 h 1604"/>
                <a:gd name="T12" fmla="*/ 1594 w 1660"/>
                <a:gd name="T13" fmla="*/ 492 h 1604"/>
                <a:gd name="T14" fmla="*/ 1640 w 1660"/>
                <a:gd name="T15" fmla="*/ 640 h 1604"/>
                <a:gd name="T16" fmla="*/ 1660 w 1660"/>
                <a:gd name="T17" fmla="*/ 802 h 1604"/>
                <a:gd name="T18" fmla="*/ 1655 w 1660"/>
                <a:gd name="T19" fmla="*/ 883 h 1604"/>
                <a:gd name="T20" fmla="*/ 1620 w 1660"/>
                <a:gd name="T21" fmla="*/ 1041 h 1604"/>
                <a:gd name="T22" fmla="*/ 1559 w 1660"/>
                <a:gd name="T23" fmla="*/ 1183 h 1604"/>
                <a:gd name="T24" fmla="*/ 1468 w 1660"/>
                <a:gd name="T25" fmla="*/ 1310 h 1604"/>
                <a:gd name="T26" fmla="*/ 1356 w 1660"/>
                <a:gd name="T27" fmla="*/ 1421 h 1604"/>
                <a:gd name="T28" fmla="*/ 1224 w 1660"/>
                <a:gd name="T29" fmla="*/ 1507 h 1604"/>
                <a:gd name="T30" fmla="*/ 1077 w 1660"/>
                <a:gd name="T31" fmla="*/ 1568 h 1604"/>
                <a:gd name="T32" fmla="*/ 914 w 1660"/>
                <a:gd name="T33" fmla="*/ 1599 h 1604"/>
                <a:gd name="T34" fmla="*/ 828 w 1660"/>
                <a:gd name="T35" fmla="*/ 1604 h 1604"/>
                <a:gd name="T36" fmla="*/ 660 w 1660"/>
                <a:gd name="T37" fmla="*/ 1584 h 1604"/>
                <a:gd name="T38" fmla="*/ 508 w 1660"/>
                <a:gd name="T39" fmla="*/ 1538 h 1604"/>
                <a:gd name="T40" fmla="*/ 366 w 1660"/>
                <a:gd name="T41" fmla="*/ 1467 h 1604"/>
                <a:gd name="T42" fmla="*/ 244 w 1660"/>
                <a:gd name="T43" fmla="*/ 1365 h 1604"/>
                <a:gd name="T44" fmla="*/ 143 w 1660"/>
                <a:gd name="T45" fmla="*/ 1249 h 1604"/>
                <a:gd name="T46" fmla="*/ 66 w 1660"/>
                <a:gd name="T47" fmla="*/ 1112 h 1604"/>
                <a:gd name="T48" fmla="*/ 16 w 1660"/>
                <a:gd name="T49" fmla="*/ 964 h 1604"/>
                <a:gd name="T50" fmla="*/ 0 w 1660"/>
                <a:gd name="T51" fmla="*/ 802 h 1604"/>
                <a:gd name="T52" fmla="*/ 6 w 1660"/>
                <a:gd name="T53" fmla="*/ 721 h 1604"/>
                <a:gd name="T54" fmla="*/ 36 w 1660"/>
                <a:gd name="T55" fmla="*/ 564 h 1604"/>
                <a:gd name="T56" fmla="*/ 102 w 1660"/>
                <a:gd name="T57" fmla="*/ 421 h 1604"/>
                <a:gd name="T58" fmla="*/ 188 w 1660"/>
                <a:gd name="T59" fmla="*/ 295 h 1604"/>
                <a:gd name="T60" fmla="*/ 300 w 1660"/>
                <a:gd name="T61" fmla="*/ 183 h 1604"/>
                <a:gd name="T62" fmla="*/ 437 w 1660"/>
                <a:gd name="T63" fmla="*/ 97 h 1604"/>
                <a:gd name="T64" fmla="*/ 584 w 1660"/>
                <a:gd name="T65" fmla="*/ 36 h 1604"/>
                <a:gd name="T66" fmla="*/ 747 w 1660"/>
                <a:gd name="T67" fmla="*/ 5 h 1604"/>
                <a:gd name="T68" fmla="*/ 828 w 1660"/>
                <a:gd name="T69"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0" h="1604">
                  <a:moveTo>
                    <a:pt x="828" y="0"/>
                  </a:moveTo>
                  <a:lnTo>
                    <a:pt x="828" y="0"/>
                  </a:lnTo>
                  <a:lnTo>
                    <a:pt x="914" y="5"/>
                  </a:lnTo>
                  <a:lnTo>
                    <a:pt x="995" y="15"/>
                  </a:lnTo>
                  <a:lnTo>
                    <a:pt x="1077" y="36"/>
                  </a:lnTo>
                  <a:lnTo>
                    <a:pt x="1153" y="66"/>
                  </a:lnTo>
                  <a:lnTo>
                    <a:pt x="1224" y="97"/>
                  </a:lnTo>
                  <a:lnTo>
                    <a:pt x="1295" y="137"/>
                  </a:lnTo>
                  <a:lnTo>
                    <a:pt x="1356" y="183"/>
                  </a:lnTo>
                  <a:lnTo>
                    <a:pt x="1417" y="239"/>
                  </a:lnTo>
                  <a:lnTo>
                    <a:pt x="1468" y="295"/>
                  </a:lnTo>
                  <a:lnTo>
                    <a:pt x="1518" y="355"/>
                  </a:lnTo>
                  <a:lnTo>
                    <a:pt x="1559" y="421"/>
                  </a:lnTo>
                  <a:lnTo>
                    <a:pt x="1594" y="492"/>
                  </a:lnTo>
                  <a:lnTo>
                    <a:pt x="1620" y="564"/>
                  </a:lnTo>
                  <a:lnTo>
                    <a:pt x="1640" y="640"/>
                  </a:lnTo>
                  <a:lnTo>
                    <a:pt x="1655" y="721"/>
                  </a:lnTo>
                  <a:lnTo>
                    <a:pt x="1660" y="802"/>
                  </a:lnTo>
                  <a:lnTo>
                    <a:pt x="1660" y="802"/>
                  </a:lnTo>
                  <a:lnTo>
                    <a:pt x="1655" y="883"/>
                  </a:lnTo>
                  <a:lnTo>
                    <a:pt x="1640" y="964"/>
                  </a:lnTo>
                  <a:lnTo>
                    <a:pt x="1620" y="1041"/>
                  </a:lnTo>
                  <a:lnTo>
                    <a:pt x="1594" y="1112"/>
                  </a:lnTo>
                  <a:lnTo>
                    <a:pt x="1559" y="1183"/>
                  </a:lnTo>
                  <a:lnTo>
                    <a:pt x="1518" y="1249"/>
                  </a:lnTo>
                  <a:lnTo>
                    <a:pt x="1468" y="1310"/>
                  </a:lnTo>
                  <a:lnTo>
                    <a:pt x="1417" y="1365"/>
                  </a:lnTo>
                  <a:lnTo>
                    <a:pt x="1356" y="1421"/>
                  </a:lnTo>
                  <a:lnTo>
                    <a:pt x="1295" y="1467"/>
                  </a:lnTo>
                  <a:lnTo>
                    <a:pt x="1224" y="1507"/>
                  </a:lnTo>
                  <a:lnTo>
                    <a:pt x="1153" y="1538"/>
                  </a:lnTo>
                  <a:lnTo>
                    <a:pt x="1077" y="1568"/>
                  </a:lnTo>
                  <a:lnTo>
                    <a:pt x="995" y="1584"/>
                  </a:lnTo>
                  <a:lnTo>
                    <a:pt x="914" y="1599"/>
                  </a:lnTo>
                  <a:lnTo>
                    <a:pt x="828" y="1604"/>
                  </a:lnTo>
                  <a:lnTo>
                    <a:pt x="828" y="1604"/>
                  </a:lnTo>
                  <a:lnTo>
                    <a:pt x="747" y="1599"/>
                  </a:lnTo>
                  <a:lnTo>
                    <a:pt x="660" y="1584"/>
                  </a:lnTo>
                  <a:lnTo>
                    <a:pt x="584" y="1568"/>
                  </a:lnTo>
                  <a:lnTo>
                    <a:pt x="508" y="1538"/>
                  </a:lnTo>
                  <a:lnTo>
                    <a:pt x="437" y="1507"/>
                  </a:lnTo>
                  <a:lnTo>
                    <a:pt x="366" y="1467"/>
                  </a:lnTo>
                  <a:lnTo>
                    <a:pt x="300" y="1421"/>
                  </a:lnTo>
                  <a:lnTo>
                    <a:pt x="244" y="1365"/>
                  </a:lnTo>
                  <a:lnTo>
                    <a:pt x="188" y="1310"/>
                  </a:lnTo>
                  <a:lnTo>
                    <a:pt x="143" y="1249"/>
                  </a:lnTo>
                  <a:lnTo>
                    <a:pt x="102" y="1183"/>
                  </a:lnTo>
                  <a:lnTo>
                    <a:pt x="66" y="1112"/>
                  </a:lnTo>
                  <a:lnTo>
                    <a:pt x="36" y="1041"/>
                  </a:lnTo>
                  <a:lnTo>
                    <a:pt x="16" y="964"/>
                  </a:lnTo>
                  <a:lnTo>
                    <a:pt x="6" y="883"/>
                  </a:lnTo>
                  <a:lnTo>
                    <a:pt x="0" y="802"/>
                  </a:lnTo>
                  <a:lnTo>
                    <a:pt x="0" y="802"/>
                  </a:lnTo>
                  <a:lnTo>
                    <a:pt x="6" y="721"/>
                  </a:lnTo>
                  <a:lnTo>
                    <a:pt x="16" y="640"/>
                  </a:lnTo>
                  <a:lnTo>
                    <a:pt x="36" y="564"/>
                  </a:lnTo>
                  <a:lnTo>
                    <a:pt x="66" y="492"/>
                  </a:lnTo>
                  <a:lnTo>
                    <a:pt x="102" y="421"/>
                  </a:lnTo>
                  <a:lnTo>
                    <a:pt x="143" y="355"/>
                  </a:lnTo>
                  <a:lnTo>
                    <a:pt x="188" y="295"/>
                  </a:lnTo>
                  <a:lnTo>
                    <a:pt x="244" y="239"/>
                  </a:lnTo>
                  <a:lnTo>
                    <a:pt x="300" y="183"/>
                  </a:lnTo>
                  <a:lnTo>
                    <a:pt x="366" y="137"/>
                  </a:lnTo>
                  <a:lnTo>
                    <a:pt x="437" y="97"/>
                  </a:lnTo>
                  <a:lnTo>
                    <a:pt x="508" y="66"/>
                  </a:lnTo>
                  <a:lnTo>
                    <a:pt x="584" y="36"/>
                  </a:lnTo>
                  <a:lnTo>
                    <a:pt x="660" y="15"/>
                  </a:lnTo>
                  <a:lnTo>
                    <a:pt x="747" y="5"/>
                  </a:lnTo>
                  <a:lnTo>
                    <a:pt x="828" y="0"/>
                  </a:lnTo>
                  <a:lnTo>
                    <a:pt x="8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9" name="Freeform 61"/>
            <p:cNvSpPr>
              <a:spLocks/>
            </p:cNvSpPr>
            <p:nvPr/>
          </p:nvSpPr>
          <p:spPr bwMode="auto">
            <a:xfrm>
              <a:off x="3476" y="853"/>
              <a:ext cx="1629" cy="1547"/>
            </a:xfrm>
            <a:custGeom>
              <a:avLst/>
              <a:gdLst>
                <a:gd name="T0" fmla="*/ 817 w 1629"/>
                <a:gd name="T1" fmla="*/ 0 h 1547"/>
                <a:gd name="T2" fmla="*/ 979 w 1629"/>
                <a:gd name="T3" fmla="*/ 15 h 1547"/>
                <a:gd name="T4" fmla="*/ 1132 w 1629"/>
                <a:gd name="T5" fmla="*/ 60 h 1547"/>
                <a:gd name="T6" fmla="*/ 1269 w 1629"/>
                <a:gd name="T7" fmla="*/ 132 h 1547"/>
                <a:gd name="T8" fmla="*/ 1391 w 1629"/>
                <a:gd name="T9" fmla="*/ 228 h 1547"/>
                <a:gd name="T10" fmla="*/ 1487 w 1629"/>
                <a:gd name="T11" fmla="*/ 340 h 1547"/>
                <a:gd name="T12" fmla="*/ 1563 w 1629"/>
                <a:gd name="T13" fmla="*/ 472 h 1547"/>
                <a:gd name="T14" fmla="*/ 1609 w 1629"/>
                <a:gd name="T15" fmla="*/ 619 h 1547"/>
                <a:gd name="T16" fmla="*/ 1629 w 1629"/>
                <a:gd name="T17" fmla="*/ 776 h 1547"/>
                <a:gd name="T18" fmla="*/ 1624 w 1629"/>
                <a:gd name="T19" fmla="*/ 852 h 1547"/>
                <a:gd name="T20" fmla="*/ 1594 w 1629"/>
                <a:gd name="T21" fmla="*/ 1004 h 1547"/>
                <a:gd name="T22" fmla="*/ 1528 w 1629"/>
                <a:gd name="T23" fmla="*/ 1141 h 1547"/>
                <a:gd name="T24" fmla="*/ 1441 w 1629"/>
                <a:gd name="T25" fmla="*/ 1268 h 1547"/>
                <a:gd name="T26" fmla="*/ 1330 w 1629"/>
                <a:gd name="T27" fmla="*/ 1370 h 1547"/>
                <a:gd name="T28" fmla="*/ 1203 w 1629"/>
                <a:gd name="T29" fmla="*/ 1456 h 1547"/>
                <a:gd name="T30" fmla="*/ 1055 w 1629"/>
                <a:gd name="T31" fmla="*/ 1512 h 1547"/>
                <a:gd name="T32" fmla="*/ 898 w 1629"/>
                <a:gd name="T33" fmla="*/ 1547 h 1547"/>
                <a:gd name="T34" fmla="*/ 817 w 1629"/>
                <a:gd name="T35" fmla="*/ 1547 h 1547"/>
                <a:gd name="T36" fmla="*/ 649 w 1629"/>
                <a:gd name="T37" fmla="*/ 1532 h 1547"/>
                <a:gd name="T38" fmla="*/ 497 w 1629"/>
                <a:gd name="T39" fmla="*/ 1487 h 1547"/>
                <a:gd name="T40" fmla="*/ 360 w 1629"/>
                <a:gd name="T41" fmla="*/ 1415 h 1547"/>
                <a:gd name="T42" fmla="*/ 238 w 1629"/>
                <a:gd name="T43" fmla="*/ 1324 h 1547"/>
                <a:gd name="T44" fmla="*/ 142 w 1629"/>
                <a:gd name="T45" fmla="*/ 1207 h 1547"/>
                <a:gd name="T46" fmla="*/ 66 w 1629"/>
                <a:gd name="T47" fmla="*/ 1075 h 1547"/>
                <a:gd name="T48" fmla="*/ 20 w 1629"/>
                <a:gd name="T49" fmla="*/ 928 h 1547"/>
                <a:gd name="T50" fmla="*/ 0 w 1629"/>
                <a:gd name="T51" fmla="*/ 776 h 1547"/>
                <a:gd name="T52" fmla="*/ 5 w 1629"/>
                <a:gd name="T53" fmla="*/ 695 h 1547"/>
                <a:gd name="T54" fmla="*/ 40 w 1629"/>
                <a:gd name="T55" fmla="*/ 543 h 1547"/>
                <a:gd name="T56" fmla="*/ 101 w 1629"/>
                <a:gd name="T57" fmla="*/ 406 h 1547"/>
                <a:gd name="T58" fmla="*/ 187 w 1629"/>
                <a:gd name="T59" fmla="*/ 284 h 1547"/>
                <a:gd name="T60" fmla="*/ 299 w 1629"/>
                <a:gd name="T61" fmla="*/ 177 h 1547"/>
                <a:gd name="T62" fmla="*/ 426 w 1629"/>
                <a:gd name="T63" fmla="*/ 91 h 1547"/>
                <a:gd name="T64" fmla="*/ 573 w 1629"/>
                <a:gd name="T65" fmla="*/ 35 h 1547"/>
                <a:gd name="T66" fmla="*/ 731 w 1629"/>
                <a:gd name="T67" fmla="*/ 5 h 1547"/>
                <a:gd name="T68" fmla="*/ 817 w 1629"/>
                <a:gd name="T69" fmla="*/ 0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9" h="1547">
                  <a:moveTo>
                    <a:pt x="817" y="0"/>
                  </a:moveTo>
                  <a:lnTo>
                    <a:pt x="817" y="0"/>
                  </a:lnTo>
                  <a:lnTo>
                    <a:pt x="898" y="5"/>
                  </a:lnTo>
                  <a:lnTo>
                    <a:pt x="979" y="15"/>
                  </a:lnTo>
                  <a:lnTo>
                    <a:pt x="1055" y="35"/>
                  </a:lnTo>
                  <a:lnTo>
                    <a:pt x="1132" y="60"/>
                  </a:lnTo>
                  <a:lnTo>
                    <a:pt x="1203" y="91"/>
                  </a:lnTo>
                  <a:lnTo>
                    <a:pt x="1269" y="132"/>
                  </a:lnTo>
                  <a:lnTo>
                    <a:pt x="1330" y="177"/>
                  </a:lnTo>
                  <a:lnTo>
                    <a:pt x="1391" y="228"/>
                  </a:lnTo>
                  <a:lnTo>
                    <a:pt x="1441" y="284"/>
                  </a:lnTo>
                  <a:lnTo>
                    <a:pt x="1487" y="340"/>
                  </a:lnTo>
                  <a:lnTo>
                    <a:pt x="1528" y="406"/>
                  </a:lnTo>
                  <a:lnTo>
                    <a:pt x="1563" y="472"/>
                  </a:lnTo>
                  <a:lnTo>
                    <a:pt x="1594" y="543"/>
                  </a:lnTo>
                  <a:lnTo>
                    <a:pt x="1609" y="619"/>
                  </a:lnTo>
                  <a:lnTo>
                    <a:pt x="1624" y="695"/>
                  </a:lnTo>
                  <a:lnTo>
                    <a:pt x="1629" y="776"/>
                  </a:lnTo>
                  <a:lnTo>
                    <a:pt x="1629" y="776"/>
                  </a:lnTo>
                  <a:lnTo>
                    <a:pt x="1624" y="852"/>
                  </a:lnTo>
                  <a:lnTo>
                    <a:pt x="1609" y="928"/>
                  </a:lnTo>
                  <a:lnTo>
                    <a:pt x="1594" y="1004"/>
                  </a:lnTo>
                  <a:lnTo>
                    <a:pt x="1563" y="1075"/>
                  </a:lnTo>
                  <a:lnTo>
                    <a:pt x="1528" y="1141"/>
                  </a:lnTo>
                  <a:lnTo>
                    <a:pt x="1487" y="1207"/>
                  </a:lnTo>
                  <a:lnTo>
                    <a:pt x="1441" y="1268"/>
                  </a:lnTo>
                  <a:lnTo>
                    <a:pt x="1391" y="1324"/>
                  </a:lnTo>
                  <a:lnTo>
                    <a:pt x="1330" y="1370"/>
                  </a:lnTo>
                  <a:lnTo>
                    <a:pt x="1269" y="1415"/>
                  </a:lnTo>
                  <a:lnTo>
                    <a:pt x="1203" y="1456"/>
                  </a:lnTo>
                  <a:lnTo>
                    <a:pt x="1132" y="1487"/>
                  </a:lnTo>
                  <a:lnTo>
                    <a:pt x="1055" y="1512"/>
                  </a:lnTo>
                  <a:lnTo>
                    <a:pt x="979" y="1532"/>
                  </a:lnTo>
                  <a:lnTo>
                    <a:pt x="898" y="1547"/>
                  </a:lnTo>
                  <a:lnTo>
                    <a:pt x="817" y="1547"/>
                  </a:lnTo>
                  <a:lnTo>
                    <a:pt x="817" y="1547"/>
                  </a:lnTo>
                  <a:lnTo>
                    <a:pt x="731" y="1547"/>
                  </a:lnTo>
                  <a:lnTo>
                    <a:pt x="649" y="1532"/>
                  </a:lnTo>
                  <a:lnTo>
                    <a:pt x="573" y="1512"/>
                  </a:lnTo>
                  <a:lnTo>
                    <a:pt x="497" y="1487"/>
                  </a:lnTo>
                  <a:lnTo>
                    <a:pt x="426" y="1456"/>
                  </a:lnTo>
                  <a:lnTo>
                    <a:pt x="360" y="1415"/>
                  </a:lnTo>
                  <a:lnTo>
                    <a:pt x="299" y="1370"/>
                  </a:lnTo>
                  <a:lnTo>
                    <a:pt x="238" y="1324"/>
                  </a:lnTo>
                  <a:lnTo>
                    <a:pt x="187" y="1268"/>
                  </a:lnTo>
                  <a:lnTo>
                    <a:pt x="142" y="1207"/>
                  </a:lnTo>
                  <a:lnTo>
                    <a:pt x="101" y="1141"/>
                  </a:lnTo>
                  <a:lnTo>
                    <a:pt x="66" y="1075"/>
                  </a:lnTo>
                  <a:lnTo>
                    <a:pt x="40" y="1004"/>
                  </a:lnTo>
                  <a:lnTo>
                    <a:pt x="20" y="928"/>
                  </a:lnTo>
                  <a:lnTo>
                    <a:pt x="5" y="852"/>
                  </a:lnTo>
                  <a:lnTo>
                    <a:pt x="0" y="776"/>
                  </a:lnTo>
                  <a:lnTo>
                    <a:pt x="0" y="776"/>
                  </a:lnTo>
                  <a:lnTo>
                    <a:pt x="5" y="695"/>
                  </a:lnTo>
                  <a:lnTo>
                    <a:pt x="20" y="619"/>
                  </a:lnTo>
                  <a:lnTo>
                    <a:pt x="40" y="543"/>
                  </a:lnTo>
                  <a:lnTo>
                    <a:pt x="66" y="472"/>
                  </a:lnTo>
                  <a:lnTo>
                    <a:pt x="101" y="406"/>
                  </a:lnTo>
                  <a:lnTo>
                    <a:pt x="142" y="340"/>
                  </a:lnTo>
                  <a:lnTo>
                    <a:pt x="187" y="284"/>
                  </a:lnTo>
                  <a:lnTo>
                    <a:pt x="238" y="228"/>
                  </a:lnTo>
                  <a:lnTo>
                    <a:pt x="299" y="177"/>
                  </a:lnTo>
                  <a:lnTo>
                    <a:pt x="360" y="132"/>
                  </a:lnTo>
                  <a:lnTo>
                    <a:pt x="426" y="91"/>
                  </a:lnTo>
                  <a:lnTo>
                    <a:pt x="497" y="60"/>
                  </a:lnTo>
                  <a:lnTo>
                    <a:pt x="573" y="35"/>
                  </a:lnTo>
                  <a:lnTo>
                    <a:pt x="649" y="15"/>
                  </a:lnTo>
                  <a:lnTo>
                    <a:pt x="731" y="5"/>
                  </a:lnTo>
                  <a:lnTo>
                    <a:pt x="817" y="0"/>
                  </a:lnTo>
                  <a:lnTo>
                    <a:pt x="817"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0" name="Freeform 62"/>
            <p:cNvSpPr>
              <a:spLocks/>
            </p:cNvSpPr>
            <p:nvPr/>
          </p:nvSpPr>
          <p:spPr bwMode="auto">
            <a:xfrm>
              <a:off x="3491" y="878"/>
              <a:ext cx="1594" cy="1497"/>
            </a:xfrm>
            <a:custGeom>
              <a:avLst/>
              <a:gdLst>
                <a:gd name="T0" fmla="*/ 797 w 1594"/>
                <a:gd name="T1" fmla="*/ 0 h 1497"/>
                <a:gd name="T2" fmla="*/ 954 w 1594"/>
                <a:gd name="T3" fmla="*/ 15 h 1497"/>
                <a:gd name="T4" fmla="*/ 1106 w 1594"/>
                <a:gd name="T5" fmla="*/ 56 h 1497"/>
                <a:gd name="T6" fmla="*/ 1238 w 1594"/>
                <a:gd name="T7" fmla="*/ 127 h 1497"/>
                <a:gd name="T8" fmla="*/ 1360 w 1594"/>
                <a:gd name="T9" fmla="*/ 218 h 1497"/>
                <a:gd name="T10" fmla="*/ 1457 w 1594"/>
                <a:gd name="T11" fmla="*/ 330 h 1497"/>
                <a:gd name="T12" fmla="*/ 1528 w 1594"/>
                <a:gd name="T13" fmla="*/ 457 h 1497"/>
                <a:gd name="T14" fmla="*/ 1579 w 1594"/>
                <a:gd name="T15" fmla="*/ 599 h 1497"/>
                <a:gd name="T16" fmla="*/ 1594 w 1594"/>
                <a:gd name="T17" fmla="*/ 746 h 1497"/>
                <a:gd name="T18" fmla="*/ 1589 w 1594"/>
                <a:gd name="T19" fmla="*/ 822 h 1497"/>
                <a:gd name="T20" fmla="*/ 1558 w 1594"/>
                <a:gd name="T21" fmla="*/ 969 h 1497"/>
                <a:gd name="T22" fmla="*/ 1497 w 1594"/>
                <a:gd name="T23" fmla="*/ 1106 h 1497"/>
                <a:gd name="T24" fmla="*/ 1411 w 1594"/>
                <a:gd name="T25" fmla="*/ 1223 h 1497"/>
                <a:gd name="T26" fmla="*/ 1304 w 1594"/>
                <a:gd name="T27" fmla="*/ 1325 h 1497"/>
                <a:gd name="T28" fmla="*/ 1178 w 1594"/>
                <a:gd name="T29" fmla="*/ 1406 h 1497"/>
                <a:gd name="T30" fmla="*/ 1030 w 1594"/>
                <a:gd name="T31" fmla="*/ 1462 h 1497"/>
                <a:gd name="T32" fmla="*/ 878 w 1594"/>
                <a:gd name="T33" fmla="*/ 1492 h 1497"/>
                <a:gd name="T34" fmla="*/ 797 w 1594"/>
                <a:gd name="T35" fmla="*/ 1497 h 1497"/>
                <a:gd name="T36" fmla="*/ 634 w 1594"/>
                <a:gd name="T37" fmla="*/ 1482 h 1497"/>
                <a:gd name="T38" fmla="*/ 487 w 1594"/>
                <a:gd name="T39" fmla="*/ 1436 h 1497"/>
                <a:gd name="T40" fmla="*/ 350 w 1594"/>
                <a:gd name="T41" fmla="*/ 1370 h 1497"/>
                <a:gd name="T42" fmla="*/ 233 w 1594"/>
                <a:gd name="T43" fmla="*/ 1279 h 1497"/>
                <a:gd name="T44" fmla="*/ 137 w 1594"/>
                <a:gd name="T45" fmla="*/ 1167 h 1497"/>
                <a:gd name="T46" fmla="*/ 61 w 1594"/>
                <a:gd name="T47" fmla="*/ 1040 h 1497"/>
                <a:gd name="T48" fmla="*/ 15 w 1594"/>
                <a:gd name="T49" fmla="*/ 898 h 1497"/>
                <a:gd name="T50" fmla="*/ 0 w 1594"/>
                <a:gd name="T51" fmla="*/ 746 h 1497"/>
                <a:gd name="T52" fmla="*/ 5 w 1594"/>
                <a:gd name="T53" fmla="*/ 670 h 1497"/>
                <a:gd name="T54" fmla="*/ 35 w 1594"/>
                <a:gd name="T55" fmla="*/ 528 h 1497"/>
                <a:gd name="T56" fmla="*/ 96 w 1594"/>
                <a:gd name="T57" fmla="*/ 391 h 1497"/>
                <a:gd name="T58" fmla="*/ 183 w 1594"/>
                <a:gd name="T59" fmla="*/ 274 h 1497"/>
                <a:gd name="T60" fmla="*/ 289 w 1594"/>
                <a:gd name="T61" fmla="*/ 167 h 1497"/>
                <a:gd name="T62" fmla="*/ 416 w 1594"/>
                <a:gd name="T63" fmla="*/ 91 h 1497"/>
                <a:gd name="T64" fmla="*/ 558 w 1594"/>
                <a:gd name="T65" fmla="*/ 30 h 1497"/>
                <a:gd name="T66" fmla="*/ 716 w 1594"/>
                <a:gd name="T67" fmla="*/ 0 h 1497"/>
                <a:gd name="T68" fmla="*/ 797 w 1594"/>
                <a:gd name="T69" fmla="*/ 0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4" h="1497">
                  <a:moveTo>
                    <a:pt x="797" y="0"/>
                  </a:moveTo>
                  <a:lnTo>
                    <a:pt x="797" y="0"/>
                  </a:lnTo>
                  <a:lnTo>
                    <a:pt x="878" y="0"/>
                  </a:lnTo>
                  <a:lnTo>
                    <a:pt x="954" y="15"/>
                  </a:lnTo>
                  <a:lnTo>
                    <a:pt x="1030" y="30"/>
                  </a:lnTo>
                  <a:lnTo>
                    <a:pt x="1106" y="56"/>
                  </a:lnTo>
                  <a:lnTo>
                    <a:pt x="1178" y="91"/>
                  </a:lnTo>
                  <a:lnTo>
                    <a:pt x="1238" y="127"/>
                  </a:lnTo>
                  <a:lnTo>
                    <a:pt x="1304" y="167"/>
                  </a:lnTo>
                  <a:lnTo>
                    <a:pt x="1360" y="218"/>
                  </a:lnTo>
                  <a:lnTo>
                    <a:pt x="1411" y="274"/>
                  </a:lnTo>
                  <a:lnTo>
                    <a:pt x="1457" y="330"/>
                  </a:lnTo>
                  <a:lnTo>
                    <a:pt x="1497" y="391"/>
                  </a:lnTo>
                  <a:lnTo>
                    <a:pt x="1528" y="457"/>
                  </a:lnTo>
                  <a:lnTo>
                    <a:pt x="1558" y="528"/>
                  </a:lnTo>
                  <a:lnTo>
                    <a:pt x="1579" y="599"/>
                  </a:lnTo>
                  <a:lnTo>
                    <a:pt x="1589" y="670"/>
                  </a:lnTo>
                  <a:lnTo>
                    <a:pt x="1594" y="746"/>
                  </a:lnTo>
                  <a:lnTo>
                    <a:pt x="1594" y="746"/>
                  </a:lnTo>
                  <a:lnTo>
                    <a:pt x="1589" y="822"/>
                  </a:lnTo>
                  <a:lnTo>
                    <a:pt x="1579" y="898"/>
                  </a:lnTo>
                  <a:lnTo>
                    <a:pt x="1558" y="969"/>
                  </a:lnTo>
                  <a:lnTo>
                    <a:pt x="1528" y="1040"/>
                  </a:lnTo>
                  <a:lnTo>
                    <a:pt x="1497" y="1106"/>
                  </a:lnTo>
                  <a:lnTo>
                    <a:pt x="1457" y="1167"/>
                  </a:lnTo>
                  <a:lnTo>
                    <a:pt x="1411" y="1223"/>
                  </a:lnTo>
                  <a:lnTo>
                    <a:pt x="1360" y="1279"/>
                  </a:lnTo>
                  <a:lnTo>
                    <a:pt x="1304" y="1325"/>
                  </a:lnTo>
                  <a:lnTo>
                    <a:pt x="1238" y="1370"/>
                  </a:lnTo>
                  <a:lnTo>
                    <a:pt x="1178" y="1406"/>
                  </a:lnTo>
                  <a:lnTo>
                    <a:pt x="1106" y="1436"/>
                  </a:lnTo>
                  <a:lnTo>
                    <a:pt x="1030" y="1462"/>
                  </a:lnTo>
                  <a:lnTo>
                    <a:pt x="954" y="1482"/>
                  </a:lnTo>
                  <a:lnTo>
                    <a:pt x="878" y="1492"/>
                  </a:lnTo>
                  <a:lnTo>
                    <a:pt x="797" y="1497"/>
                  </a:lnTo>
                  <a:lnTo>
                    <a:pt x="797" y="1497"/>
                  </a:lnTo>
                  <a:lnTo>
                    <a:pt x="716" y="1492"/>
                  </a:lnTo>
                  <a:lnTo>
                    <a:pt x="634" y="1482"/>
                  </a:lnTo>
                  <a:lnTo>
                    <a:pt x="558" y="1462"/>
                  </a:lnTo>
                  <a:lnTo>
                    <a:pt x="487" y="1436"/>
                  </a:lnTo>
                  <a:lnTo>
                    <a:pt x="416" y="1406"/>
                  </a:lnTo>
                  <a:lnTo>
                    <a:pt x="350" y="1370"/>
                  </a:lnTo>
                  <a:lnTo>
                    <a:pt x="289" y="1325"/>
                  </a:lnTo>
                  <a:lnTo>
                    <a:pt x="233" y="1279"/>
                  </a:lnTo>
                  <a:lnTo>
                    <a:pt x="183" y="1223"/>
                  </a:lnTo>
                  <a:lnTo>
                    <a:pt x="137" y="1167"/>
                  </a:lnTo>
                  <a:lnTo>
                    <a:pt x="96" y="1106"/>
                  </a:lnTo>
                  <a:lnTo>
                    <a:pt x="61" y="1040"/>
                  </a:lnTo>
                  <a:lnTo>
                    <a:pt x="35" y="969"/>
                  </a:lnTo>
                  <a:lnTo>
                    <a:pt x="15" y="898"/>
                  </a:lnTo>
                  <a:lnTo>
                    <a:pt x="5" y="822"/>
                  </a:lnTo>
                  <a:lnTo>
                    <a:pt x="0" y="746"/>
                  </a:lnTo>
                  <a:lnTo>
                    <a:pt x="0" y="746"/>
                  </a:lnTo>
                  <a:lnTo>
                    <a:pt x="5" y="670"/>
                  </a:lnTo>
                  <a:lnTo>
                    <a:pt x="15" y="599"/>
                  </a:lnTo>
                  <a:lnTo>
                    <a:pt x="35" y="528"/>
                  </a:lnTo>
                  <a:lnTo>
                    <a:pt x="61" y="457"/>
                  </a:lnTo>
                  <a:lnTo>
                    <a:pt x="96" y="391"/>
                  </a:lnTo>
                  <a:lnTo>
                    <a:pt x="137" y="330"/>
                  </a:lnTo>
                  <a:lnTo>
                    <a:pt x="183" y="274"/>
                  </a:lnTo>
                  <a:lnTo>
                    <a:pt x="233" y="218"/>
                  </a:lnTo>
                  <a:lnTo>
                    <a:pt x="289" y="167"/>
                  </a:lnTo>
                  <a:lnTo>
                    <a:pt x="350" y="127"/>
                  </a:lnTo>
                  <a:lnTo>
                    <a:pt x="416" y="91"/>
                  </a:lnTo>
                  <a:lnTo>
                    <a:pt x="487" y="56"/>
                  </a:lnTo>
                  <a:lnTo>
                    <a:pt x="558" y="30"/>
                  </a:lnTo>
                  <a:lnTo>
                    <a:pt x="634" y="15"/>
                  </a:lnTo>
                  <a:lnTo>
                    <a:pt x="716" y="0"/>
                  </a:lnTo>
                  <a:lnTo>
                    <a:pt x="797" y="0"/>
                  </a:lnTo>
                  <a:lnTo>
                    <a:pt x="797"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1" name="Freeform 63"/>
            <p:cNvSpPr>
              <a:spLocks/>
            </p:cNvSpPr>
            <p:nvPr/>
          </p:nvSpPr>
          <p:spPr bwMode="auto">
            <a:xfrm>
              <a:off x="3501" y="898"/>
              <a:ext cx="1563" cy="1452"/>
            </a:xfrm>
            <a:custGeom>
              <a:avLst/>
              <a:gdLst>
                <a:gd name="T0" fmla="*/ 782 w 1563"/>
                <a:gd name="T1" fmla="*/ 0 h 1452"/>
                <a:gd name="T2" fmla="*/ 939 w 1563"/>
                <a:gd name="T3" fmla="*/ 15 h 1452"/>
                <a:gd name="T4" fmla="*/ 1086 w 1563"/>
                <a:gd name="T5" fmla="*/ 61 h 1452"/>
                <a:gd name="T6" fmla="*/ 1218 w 1563"/>
                <a:gd name="T7" fmla="*/ 127 h 1452"/>
                <a:gd name="T8" fmla="*/ 1335 w 1563"/>
                <a:gd name="T9" fmla="*/ 213 h 1452"/>
                <a:gd name="T10" fmla="*/ 1432 w 1563"/>
                <a:gd name="T11" fmla="*/ 320 h 1452"/>
                <a:gd name="T12" fmla="*/ 1503 w 1563"/>
                <a:gd name="T13" fmla="*/ 447 h 1452"/>
                <a:gd name="T14" fmla="*/ 1548 w 1563"/>
                <a:gd name="T15" fmla="*/ 579 h 1452"/>
                <a:gd name="T16" fmla="*/ 1563 w 1563"/>
                <a:gd name="T17" fmla="*/ 726 h 1452"/>
                <a:gd name="T18" fmla="*/ 1558 w 1563"/>
                <a:gd name="T19" fmla="*/ 802 h 1452"/>
                <a:gd name="T20" fmla="*/ 1528 w 1563"/>
                <a:gd name="T21" fmla="*/ 939 h 1452"/>
                <a:gd name="T22" fmla="*/ 1467 w 1563"/>
                <a:gd name="T23" fmla="*/ 1071 h 1452"/>
                <a:gd name="T24" fmla="*/ 1386 w 1563"/>
                <a:gd name="T25" fmla="*/ 1188 h 1452"/>
                <a:gd name="T26" fmla="*/ 1279 w 1563"/>
                <a:gd name="T27" fmla="*/ 1284 h 1452"/>
                <a:gd name="T28" fmla="*/ 1152 w 1563"/>
                <a:gd name="T29" fmla="*/ 1365 h 1452"/>
                <a:gd name="T30" fmla="*/ 1015 w 1563"/>
                <a:gd name="T31" fmla="*/ 1416 h 1452"/>
                <a:gd name="T32" fmla="*/ 863 w 1563"/>
                <a:gd name="T33" fmla="*/ 1447 h 1452"/>
                <a:gd name="T34" fmla="*/ 782 w 1563"/>
                <a:gd name="T35" fmla="*/ 1452 h 1452"/>
                <a:gd name="T36" fmla="*/ 624 w 1563"/>
                <a:gd name="T37" fmla="*/ 1436 h 1452"/>
                <a:gd name="T38" fmla="*/ 477 w 1563"/>
                <a:gd name="T39" fmla="*/ 1396 h 1452"/>
                <a:gd name="T40" fmla="*/ 345 w 1563"/>
                <a:gd name="T41" fmla="*/ 1325 h 1452"/>
                <a:gd name="T42" fmla="*/ 228 w 1563"/>
                <a:gd name="T43" fmla="*/ 1239 h 1452"/>
                <a:gd name="T44" fmla="*/ 137 w 1563"/>
                <a:gd name="T45" fmla="*/ 1132 h 1452"/>
                <a:gd name="T46" fmla="*/ 61 w 1563"/>
                <a:gd name="T47" fmla="*/ 1010 h 1452"/>
                <a:gd name="T48" fmla="*/ 15 w 1563"/>
                <a:gd name="T49" fmla="*/ 873 h 1452"/>
                <a:gd name="T50" fmla="*/ 0 w 1563"/>
                <a:gd name="T51" fmla="*/ 726 h 1452"/>
                <a:gd name="T52" fmla="*/ 5 w 1563"/>
                <a:gd name="T53" fmla="*/ 655 h 1452"/>
                <a:gd name="T54" fmla="*/ 36 w 1563"/>
                <a:gd name="T55" fmla="*/ 513 h 1452"/>
                <a:gd name="T56" fmla="*/ 96 w 1563"/>
                <a:gd name="T57" fmla="*/ 381 h 1452"/>
                <a:gd name="T58" fmla="*/ 183 w 1563"/>
                <a:gd name="T59" fmla="*/ 264 h 1452"/>
                <a:gd name="T60" fmla="*/ 284 w 1563"/>
                <a:gd name="T61" fmla="*/ 168 h 1452"/>
                <a:gd name="T62" fmla="*/ 411 w 1563"/>
                <a:gd name="T63" fmla="*/ 92 h 1452"/>
                <a:gd name="T64" fmla="*/ 548 w 1563"/>
                <a:gd name="T65" fmla="*/ 36 h 1452"/>
                <a:gd name="T66" fmla="*/ 701 w 1563"/>
                <a:gd name="T67" fmla="*/ 5 h 1452"/>
                <a:gd name="T68" fmla="*/ 782 w 1563"/>
                <a:gd name="T69" fmla="*/ 0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3" h="1452">
                  <a:moveTo>
                    <a:pt x="782" y="0"/>
                  </a:moveTo>
                  <a:lnTo>
                    <a:pt x="782" y="0"/>
                  </a:lnTo>
                  <a:lnTo>
                    <a:pt x="863" y="5"/>
                  </a:lnTo>
                  <a:lnTo>
                    <a:pt x="939" y="15"/>
                  </a:lnTo>
                  <a:lnTo>
                    <a:pt x="1015" y="36"/>
                  </a:lnTo>
                  <a:lnTo>
                    <a:pt x="1086" y="61"/>
                  </a:lnTo>
                  <a:lnTo>
                    <a:pt x="1152" y="92"/>
                  </a:lnTo>
                  <a:lnTo>
                    <a:pt x="1218" y="127"/>
                  </a:lnTo>
                  <a:lnTo>
                    <a:pt x="1279" y="168"/>
                  </a:lnTo>
                  <a:lnTo>
                    <a:pt x="1335" y="213"/>
                  </a:lnTo>
                  <a:lnTo>
                    <a:pt x="1386" y="264"/>
                  </a:lnTo>
                  <a:lnTo>
                    <a:pt x="1432" y="320"/>
                  </a:lnTo>
                  <a:lnTo>
                    <a:pt x="1467" y="381"/>
                  </a:lnTo>
                  <a:lnTo>
                    <a:pt x="1503" y="447"/>
                  </a:lnTo>
                  <a:lnTo>
                    <a:pt x="1528" y="513"/>
                  </a:lnTo>
                  <a:lnTo>
                    <a:pt x="1548" y="579"/>
                  </a:lnTo>
                  <a:lnTo>
                    <a:pt x="1558" y="655"/>
                  </a:lnTo>
                  <a:lnTo>
                    <a:pt x="1563" y="726"/>
                  </a:lnTo>
                  <a:lnTo>
                    <a:pt x="1563" y="726"/>
                  </a:lnTo>
                  <a:lnTo>
                    <a:pt x="1558" y="802"/>
                  </a:lnTo>
                  <a:lnTo>
                    <a:pt x="1548" y="873"/>
                  </a:lnTo>
                  <a:lnTo>
                    <a:pt x="1528" y="939"/>
                  </a:lnTo>
                  <a:lnTo>
                    <a:pt x="1503" y="1010"/>
                  </a:lnTo>
                  <a:lnTo>
                    <a:pt x="1467" y="1071"/>
                  </a:lnTo>
                  <a:lnTo>
                    <a:pt x="1432" y="1132"/>
                  </a:lnTo>
                  <a:lnTo>
                    <a:pt x="1386" y="1188"/>
                  </a:lnTo>
                  <a:lnTo>
                    <a:pt x="1335" y="1239"/>
                  </a:lnTo>
                  <a:lnTo>
                    <a:pt x="1279" y="1284"/>
                  </a:lnTo>
                  <a:lnTo>
                    <a:pt x="1218" y="1325"/>
                  </a:lnTo>
                  <a:lnTo>
                    <a:pt x="1152" y="1365"/>
                  </a:lnTo>
                  <a:lnTo>
                    <a:pt x="1086" y="1396"/>
                  </a:lnTo>
                  <a:lnTo>
                    <a:pt x="1015" y="1416"/>
                  </a:lnTo>
                  <a:lnTo>
                    <a:pt x="939" y="1436"/>
                  </a:lnTo>
                  <a:lnTo>
                    <a:pt x="863" y="1447"/>
                  </a:lnTo>
                  <a:lnTo>
                    <a:pt x="782" y="1452"/>
                  </a:lnTo>
                  <a:lnTo>
                    <a:pt x="782" y="1452"/>
                  </a:lnTo>
                  <a:lnTo>
                    <a:pt x="701" y="1447"/>
                  </a:lnTo>
                  <a:lnTo>
                    <a:pt x="624" y="1436"/>
                  </a:lnTo>
                  <a:lnTo>
                    <a:pt x="548" y="1416"/>
                  </a:lnTo>
                  <a:lnTo>
                    <a:pt x="477" y="1396"/>
                  </a:lnTo>
                  <a:lnTo>
                    <a:pt x="411" y="1365"/>
                  </a:lnTo>
                  <a:lnTo>
                    <a:pt x="345" y="1325"/>
                  </a:lnTo>
                  <a:lnTo>
                    <a:pt x="284" y="1284"/>
                  </a:lnTo>
                  <a:lnTo>
                    <a:pt x="228" y="1239"/>
                  </a:lnTo>
                  <a:lnTo>
                    <a:pt x="183" y="1188"/>
                  </a:lnTo>
                  <a:lnTo>
                    <a:pt x="137" y="1132"/>
                  </a:lnTo>
                  <a:lnTo>
                    <a:pt x="96" y="1071"/>
                  </a:lnTo>
                  <a:lnTo>
                    <a:pt x="61" y="1010"/>
                  </a:lnTo>
                  <a:lnTo>
                    <a:pt x="36" y="939"/>
                  </a:lnTo>
                  <a:lnTo>
                    <a:pt x="15" y="873"/>
                  </a:lnTo>
                  <a:lnTo>
                    <a:pt x="5" y="802"/>
                  </a:lnTo>
                  <a:lnTo>
                    <a:pt x="0" y="726"/>
                  </a:lnTo>
                  <a:lnTo>
                    <a:pt x="0" y="726"/>
                  </a:lnTo>
                  <a:lnTo>
                    <a:pt x="5" y="655"/>
                  </a:lnTo>
                  <a:lnTo>
                    <a:pt x="15" y="579"/>
                  </a:lnTo>
                  <a:lnTo>
                    <a:pt x="36" y="513"/>
                  </a:lnTo>
                  <a:lnTo>
                    <a:pt x="61" y="447"/>
                  </a:lnTo>
                  <a:lnTo>
                    <a:pt x="96" y="381"/>
                  </a:lnTo>
                  <a:lnTo>
                    <a:pt x="137" y="320"/>
                  </a:lnTo>
                  <a:lnTo>
                    <a:pt x="183" y="264"/>
                  </a:lnTo>
                  <a:lnTo>
                    <a:pt x="228" y="213"/>
                  </a:lnTo>
                  <a:lnTo>
                    <a:pt x="284" y="168"/>
                  </a:lnTo>
                  <a:lnTo>
                    <a:pt x="345" y="127"/>
                  </a:lnTo>
                  <a:lnTo>
                    <a:pt x="411" y="92"/>
                  </a:lnTo>
                  <a:lnTo>
                    <a:pt x="477" y="61"/>
                  </a:lnTo>
                  <a:lnTo>
                    <a:pt x="548" y="36"/>
                  </a:lnTo>
                  <a:lnTo>
                    <a:pt x="624" y="15"/>
                  </a:lnTo>
                  <a:lnTo>
                    <a:pt x="701" y="5"/>
                  </a:lnTo>
                  <a:lnTo>
                    <a:pt x="782" y="0"/>
                  </a:lnTo>
                  <a:lnTo>
                    <a:pt x="782"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2" name="Freeform 64"/>
            <p:cNvSpPr>
              <a:spLocks/>
            </p:cNvSpPr>
            <p:nvPr/>
          </p:nvSpPr>
          <p:spPr bwMode="auto">
            <a:xfrm>
              <a:off x="3516" y="924"/>
              <a:ext cx="1528" cy="1400"/>
            </a:xfrm>
            <a:custGeom>
              <a:avLst/>
              <a:gdLst>
                <a:gd name="T0" fmla="*/ 762 w 1528"/>
                <a:gd name="T1" fmla="*/ 0 h 1400"/>
                <a:gd name="T2" fmla="*/ 919 w 1528"/>
                <a:gd name="T3" fmla="*/ 15 h 1400"/>
                <a:gd name="T4" fmla="*/ 1061 w 1528"/>
                <a:gd name="T5" fmla="*/ 55 h 1400"/>
                <a:gd name="T6" fmla="*/ 1188 w 1528"/>
                <a:gd name="T7" fmla="*/ 121 h 1400"/>
                <a:gd name="T8" fmla="*/ 1305 w 1528"/>
                <a:gd name="T9" fmla="*/ 208 h 1400"/>
                <a:gd name="T10" fmla="*/ 1396 w 1528"/>
                <a:gd name="T11" fmla="*/ 309 h 1400"/>
                <a:gd name="T12" fmla="*/ 1467 w 1528"/>
                <a:gd name="T13" fmla="*/ 426 h 1400"/>
                <a:gd name="T14" fmla="*/ 1513 w 1528"/>
                <a:gd name="T15" fmla="*/ 558 h 1400"/>
                <a:gd name="T16" fmla="*/ 1528 w 1528"/>
                <a:gd name="T17" fmla="*/ 700 h 1400"/>
                <a:gd name="T18" fmla="*/ 1523 w 1528"/>
                <a:gd name="T19" fmla="*/ 771 h 1400"/>
                <a:gd name="T20" fmla="*/ 1493 w 1528"/>
                <a:gd name="T21" fmla="*/ 908 h 1400"/>
                <a:gd name="T22" fmla="*/ 1437 w 1528"/>
                <a:gd name="T23" fmla="*/ 1030 h 1400"/>
                <a:gd name="T24" fmla="*/ 1351 w 1528"/>
                <a:gd name="T25" fmla="*/ 1141 h 1400"/>
                <a:gd name="T26" fmla="*/ 1249 w 1528"/>
                <a:gd name="T27" fmla="*/ 1238 h 1400"/>
                <a:gd name="T28" fmla="*/ 1127 w 1528"/>
                <a:gd name="T29" fmla="*/ 1314 h 1400"/>
                <a:gd name="T30" fmla="*/ 990 w 1528"/>
                <a:gd name="T31" fmla="*/ 1365 h 1400"/>
                <a:gd name="T32" fmla="*/ 843 w 1528"/>
                <a:gd name="T33" fmla="*/ 1395 h 1400"/>
                <a:gd name="T34" fmla="*/ 762 w 1528"/>
                <a:gd name="T35" fmla="*/ 1400 h 1400"/>
                <a:gd name="T36" fmla="*/ 609 w 1528"/>
                <a:gd name="T37" fmla="*/ 1385 h 1400"/>
                <a:gd name="T38" fmla="*/ 467 w 1528"/>
                <a:gd name="T39" fmla="*/ 1344 h 1400"/>
                <a:gd name="T40" fmla="*/ 335 w 1528"/>
                <a:gd name="T41" fmla="*/ 1279 h 1400"/>
                <a:gd name="T42" fmla="*/ 224 w 1528"/>
                <a:gd name="T43" fmla="*/ 1192 h 1400"/>
                <a:gd name="T44" fmla="*/ 132 w 1528"/>
                <a:gd name="T45" fmla="*/ 1091 h 1400"/>
                <a:gd name="T46" fmla="*/ 61 w 1528"/>
                <a:gd name="T47" fmla="*/ 969 h 1400"/>
                <a:gd name="T48" fmla="*/ 15 w 1528"/>
                <a:gd name="T49" fmla="*/ 842 h 1400"/>
                <a:gd name="T50" fmla="*/ 0 w 1528"/>
                <a:gd name="T51" fmla="*/ 700 h 1400"/>
                <a:gd name="T52" fmla="*/ 5 w 1528"/>
                <a:gd name="T53" fmla="*/ 629 h 1400"/>
                <a:gd name="T54" fmla="*/ 36 w 1528"/>
                <a:gd name="T55" fmla="*/ 492 h 1400"/>
                <a:gd name="T56" fmla="*/ 92 w 1528"/>
                <a:gd name="T57" fmla="*/ 365 h 1400"/>
                <a:gd name="T58" fmla="*/ 173 w 1528"/>
                <a:gd name="T59" fmla="*/ 253 h 1400"/>
                <a:gd name="T60" fmla="*/ 279 w 1528"/>
                <a:gd name="T61" fmla="*/ 162 h 1400"/>
                <a:gd name="T62" fmla="*/ 401 w 1528"/>
                <a:gd name="T63" fmla="*/ 86 h 1400"/>
                <a:gd name="T64" fmla="*/ 538 w 1528"/>
                <a:gd name="T65" fmla="*/ 30 h 1400"/>
                <a:gd name="T66" fmla="*/ 686 w 1528"/>
                <a:gd name="T67" fmla="*/ 5 h 1400"/>
                <a:gd name="T68" fmla="*/ 762 w 1528"/>
                <a:gd name="T69" fmla="*/ 0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8" h="1400">
                  <a:moveTo>
                    <a:pt x="762" y="0"/>
                  </a:moveTo>
                  <a:lnTo>
                    <a:pt x="762" y="0"/>
                  </a:lnTo>
                  <a:lnTo>
                    <a:pt x="843" y="5"/>
                  </a:lnTo>
                  <a:lnTo>
                    <a:pt x="919" y="15"/>
                  </a:lnTo>
                  <a:lnTo>
                    <a:pt x="990" y="30"/>
                  </a:lnTo>
                  <a:lnTo>
                    <a:pt x="1061" y="55"/>
                  </a:lnTo>
                  <a:lnTo>
                    <a:pt x="1127" y="86"/>
                  </a:lnTo>
                  <a:lnTo>
                    <a:pt x="1188" y="121"/>
                  </a:lnTo>
                  <a:lnTo>
                    <a:pt x="1249" y="162"/>
                  </a:lnTo>
                  <a:lnTo>
                    <a:pt x="1305" y="208"/>
                  </a:lnTo>
                  <a:lnTo>
                    <a:pt x="1351" y="253"/>
                  </a:lnTo>
                  <a:lnTo>
                    <a:pt x="1396" y="309"/>
                  </a:lnTo>
                  <a:lnTo>
                    <a:pt x="1437" y="365"/>
                  </a:lnTo>
                  <a:lnTo>
                    <a:pt x="1467" y="426"/>
                  </a:lnTo>
                  <a:lnTo>
                    <a:pt x="1493" y="492"/>
                  </a:lnTo>
                  <a:lnTo>
                    <a:pt x="1513" y="558"/>
                  </a:lnTo>
                  <a:lnTo>
                    <a:pt x="1523" y="629"/>
                  </a:lnTo>
                  <a:lnTo>
                    <a:pt x="1528" y="700"/>
                  </a:lnTo>
                  <a:lnTo>
                    <a:pt x="1528" y="700"/>
                  </a:lnTo>
                  <a:lnTo>
                    <a:pt x="1523" y="771"/>
                  </a:lnTo>
                  <a:lnTo>
                    <a:pt x="1513" y="842"/>
                  </a:lnTo>
                  <a:lnTo>
                    <a:pt x="1493" y="908"/>
                  </a:lnTo>
                  <a:lnTo>
                    <a:pt x="1467" y="969"/>
                  </a:lnTo>
                  <a:lnTo>
                    <a:pt x="1437" y="1030"/>
                  </a:lnTo>
                  <a:lnTo>
                    <a:pt x="1396" y="1091"/>
                  </a:lnTo>
                  <a:lnTo>
                    <a:pt x="1351" y="1141"/>
                  </a:lnTo>
                  <a:lnTo>
                    <a:pt x="1305" y="1192"/>
                  </a:lnTo>
                  <a:lnTo>
                    <a:pt x="1249" y="1238"/>
                  </a:lnTo>
                  <a:lnTo>
                    <a:pt x="1188" y="1279"/>
                  </a:lnTo>
                  <a:lnTo>
                    <a:pt x="1127" y="1314"/>
                  </a:lnTo>
                  <a:lnTo>
                    <a:pt x="1061" y="1344"/>
                  </a:lnTo>
                  <a:lnTo>
                    <a:pt x="990" y="1365"/>
                  </a:lnTo>
                  <a:lnTo>
                    <a:pt x="919" y="1385"/>
                  </a:lnTo>
                  <a:lnTo>
                    <a:pt x="843" y="1395"/>
                  </a:lnTo>
                  <a:lnTo>
                    <a:pt x="762" y="1400"/>
                  </a:lnTo>
                  <a:lnTo>
                    <a:pt x="762" y="1400"/>
                  </a:lnTo>
                  <a:lnTo>
                    <a:pt x="686" y="1395"/>
                  </a:lnTo>
                  <a:lnTo>
                    <a:pt x="609" y="1385"/>
                  </a:lnTo>
                  <a:lnTo>
                    <a:pt x="538" y="1365"/>
                  </a:lnTo>
                  <a:lnTo>
                    <a:pt x="467" y="1344"/>
                  </a:lnTo>
                  <a:lnTo>
                    <a:pt x="401" y="1314"/>
                  </a:lnTo>
                  <a:lnTo>
                    <a:pt x="335" y="1279"/>
                  </a:lnTo>
                  <a:lnTo>
                    <a:pt x="279" y="1238"/>
                  </a:lnTo>
                  <a:lnTo>
                    <a:pt x="224" y="1192"/>
                  </a:lnTo>
                  <a:lnTo>
                    <a:pt x="173" y="1141"/>
                  </a:lnTo>
                  <a:lnTo>
                    <a:pt x="132" y="1091"/>
                  </a:lnTo>
                  <a:lnTo>
                    <a:pt x="92" y="1030"/>
                  </a:lnTo>
                  <a:lnTo>
                    <a:pt x="61" y="969"/>
                  </a:lnTo>
                  <a:lnTo>
                    <a:pt x="36" y="908"/>
                  </a:lnTo>
                  <a:lnTo>
                    <a:pt x="15" y="842"/>
                  </a:lnTo>
                  <a:lnTo>
                    <a:pt x="5" y="771"/>
                  </a:lnTo>
                  <a:lnTo>
                    <a:pt x="0" y="700"/>
                  </a:lnTo>
                  <a:lnTo>
                    <a:pt x="0" y="700"/>
                  </a:lnTo>
                  <a:lnTo>
                    <a:pt x="5" y="629"/>
                  </a:lnTo>
                  <a:lnTo>
                    <a:pt x="15" y="558"/>
                  </a:lnTo>
                  <a:lnTo>
                    <a:pt x="36" y="492"/>
                  </a:lnTo>
                  <a:lnTo>
                    <a:pt x="61" y="426"/>
                  </a:lnTo>
                  <a:lnTo>
                    <a:pt x="92" y="365"/>
                  </a:lnTo>
                  <a:lnTo>
                    <a:pt x="132" y="309"/>
                  </a:lnTo>
                  <a:lnTo>
                    <a:pt x="173" y="253"/>
                  </a:lnTo>
                  <a:lnTo>
                    <a:pt x="224" y="208"/>
                  </a:lnTo>
                  <a:lnTo>
                    <a:pt x="279" y="162"/>
                  </a:lnTo>
                  <a:lnTo>
                    <a:pt x="335" y="121"/>
                  </a:lnTo>
                  <a:lnTo>
                    <a:pt x="401" y="86"/>
                  </a:lnTo>
                  <a:lnTo>
                    <a:pt x="467" y="55"/>
                  </a:lnTo>
                  <a:lnTo>
                    <a:pt x="538" y="30"/>
                  </a:lnTo>
                  <a:lnTo>
                    <a:pt x="609" y="15"/>
                  </a:lnTo>
                  <a:lnTo>
                    <a:pt x="686" y="5"/>
                  </a:lnTo>
                  <a:lnTo>
                    <a:pt x="762" y="0"/>
                  </a:lnTo>
                  <a:lnTo>
                    <a:pt x="762"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3" name="Freeform 65"/>
            <p:cNvSpPr>
              <a:spLocks/>
            </p:cNvSpPr>
            <p:nvPr/>
          </p:nvSpPr>
          <p:spPr bwMode="auto">
            <a:xfrm>
              <a:off x="3526" y="949"/>
              <a:ext cx="1498" cy="1345"/>
            </a:xfrm>
            <a:custGeom>
              <a:avLst/>
              <a:gdLst>
                <a:gd name="T0" fmla="*/ 752 w 1498"/>
                <a:gd name="T1" fmla="*/ 0 h 1345"/>
                <a:gd name="T2" fmla="*/ 899 w 1498"/>
                <a:gd name="T3" fmla="*/ 15 h 1345"/>
                <a:gd name="T4" fmla="*/ 1041 w 1498"/>
                <a:gd name="T5" fmla="*/ 51 h 1345"/>
                <a:gd name="T6" fmla="*/ 1168 w 1498"/>
                <a:gd name="T7" fmla="*/ 117 h 1345"/>
                <a:gd name="T8" fmla="*/ 1280 w 1498"/>
                <a:gd name="T9" fmla="*/ 198 h 1345"/>
                <a:gd name="T10" fmla="*/ 1371 w 1498"/>
                <a:gd name="T11" fmla="*/ 294 h 1345"/>
                <a:gd name="T12" fmla="*/ 1437 w 1498"/>
                <a:gd name="T13" fmla="*/ 411 h 1345"/>
                <a:gd name="T14" fmla="*/ 1483 w 1498"/>
                <a:gd name="T15" fmla="*/ 538 h 1345"/>
                <a:gd name="T16" fmla="*/ 1498 w 1498"/>
                <a:gd name="T17" fmla="*/ 675 h 1345"/>
                <a:gd name="T18" fmla="*/ 1493 w 1498"/>
                <a:gd name="T19" fmla="*/ 741 h 1345"/>
                <a:gd name="T20" fmla="*/ 1462 w 1498"/>
                <a:gd name="T21" fmla="*/ 873 h 1345"/>
                <a:gd name="T22" fmla="*/ 1407 w 1498"/>
                <a:gd name="T23" fmla="*/ 995 h 1345"/>
                <a:gd name="T24" fmla="*/ 1325 w 1498"/>
                <a:gd name="T25" fmla="*/ 1101 h 1345"/>
                <a:gd name="T26" fmla="*/ 1224 w 1498"/>
                <a:gd name="T27" fmla="*/ 1193 h 1345"/>
                <a:gd name="T28" fmla="*/ 1107 w 1498"/>
                <a:gd name="T29" fmla="*/ 1264 h 1345"/>
                <a:gd name="T30" fmla="*/ 970 w 1498"/>
                <a:gd name="T31" fmla="*/ 1314 h 1345"/>
                <a:gd name="T32" fmla="*/ 828 w 1498"/>
                <a:gd name="T33" fmla="*/ 1345 h 1345"/>
                <a:gd name="T34" fmla="*/ 752 w 1498"/>
                <a:gd name="T35" fmla="*/ 1345 h 1345"/>
                <a:gd name="T36" fmla="*/ 599 w 1498"/>
                <a:gd name="T37" fmla="*/ 1335 h 1345"/>
                <a:gd name="T38" fmla="*/ 457 w 1498"/>
                <a:gd name="T39" fmla="*/ 1294 h 1345"/>
                <a:gd name="T40" fmla="*/ 330 w 1498"/>
                <a:gd name="T41" fmla="*/ 1233 h 1345"/>
                <a:gd name="T42" fmla="*/ 219 w 1498"/>
                <a:gd name="T43" fmla="*/ 1147 h 1345"/>
                <a:gd name="T44" fmla="*/ 127 w 1498"/>
                <a:gd name="T45" fmla="*/ 1051 h 1345"/>
                <a:gd name="T46" fmla="*/ 61 w 1498"/>
                <a:gd name="T47" fmla="*/ 934 h 1345"/>
                <a:gd name="T48" fmla="*/ 16 w 1498"/>
                <a:gd name="T49" fmla="*/ 807 h 1345"/>
                <a:gd name="T50" fmla="*/ 0 w 1498"/>
                <a:gd name="T51" fmla="*/ 675 h 1345"/>
                <a:gd name="T52" fmla="*/ 5 w 1498"/>
                <a:gd name="T53" fmla="*/ 604 h 1345"/>
                <a:gd name="T54" fmla="*/ 36 w 1498"/>
                <a:gd name="T55" fmla="*/ 472 h 1345"/>
                <a:gd name="T56" fmla="*/ 92 w 1498"/>
                <a:gd name="T57" fmla="*/ 350 h 1345"/>
                <a:gd name="T58" fmla="*/ 173 w 1498"/>
                <a:gd name="T59" fmla="*/ 244 h 1345"/>
                <a:gd name="T60" fmla="*/ 274 w 1498"/>
                <a:gd name="T61" fmla="*/ 152 h 1345"/>
                <a:gd name="T62" fmla="*/ 391 w 1498"/>
                <a:gd name="T63" fmla="*/ 81 h 1345"/>
                <a:gd name="T64" fmla="*/ 528 w 1498"/>
                <a:gd name="T65" fmla="*/ 30 h 1345"/>
                <a:gd name="T66" fmla="*/ 676 w 1498"/>
                <a:gd name="T67" fmla="*/ 5 h 1345"/>
                <a:gd name="T68" fmla="*/ 752 w 1498"/>
                <a:gd name="T69"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98" h="1345">
                  <a:moveTo>
                    <a:pt x="752" y="0"/>
                  </a:moveTo>
                  <a:lnTo>
                    <a:pt x="752" y="0"/>
                  </a:lnTo>
                  <a:lnTo>
                    <a:pt x="828" y="5"/>
                  </a:lnTo>
                  <a:lnTo>
                    <a:pt x="899" y="15"/>
                  </a:lnTo>
                  <a:lnTo>
                    <a:pt x="970" y="30"/>
                  </a:lnTo>
                  <a:lnTo>
                    <a:pt x="1041" y="51"/>
                  </a:lnTo>
                  <a:lnTo>
                    <a:pt x="1107" y="81"/>
                  </a:lnTo>
                  <a:lnTo>
                    <a:pt x="1168" y="117"/>
                  </a:lnTo>
                  <a:lnTo>
                    <a:pt x="1224" y="152"/>
                  </a:lnTo>
                  <a:lnTo>
                    <a:pt x="1280" y="198"/>
                  </a:lnTo>
                  <a:lnTo>
                    <a:pt x="1325" y="244"/>
                  </a:lnTo>
                  <a:lnTo>
                    <a:pt x="1371" y="294"/>
                  </a:lnTo>
                  <a:lnTo>
                    <a:pt x="1407" y="350"/>
                  </a:lnTo>
                  <a:lnTo>
                    <a:pt x="1437" y="411"/>
                  </a:lnTo>
                  <a:lnTo>
                    <a:pt x="1462" y="472"/>
                  </a:lnTo>
                  <a:lnTo>
                    <a:pt x="1483" y="538"/>
                  </a:lnTo>
                  <a:lnTo>
                    <a:pt x="1493" y="604"/>
                  </a:lnTo>
                  <a:lnTo>
                    <a:pt x="1498" y="675"/>
                  </a:lnTo>
                  <a:lnTo>
                    <a:pt x="1498" y="675"/>
                  </a:lnTo>
                  <a:lnTo>
                    <a:pt x="1493" y="741"/>
                  </a:lnTo>
                  <a:lnTo>
                    <a:pt x="1483" y="807"/>
                  </a:lnTo>
                  <a:lnTo>
                    <a:pt x="1462" y="873"/>
                  </a:lnTo>
                  <a:lnTo>
                    <a:pt x="1437" y="934"/>
                  </a:lnTo>
                  <a:lnTo>
                    <a:pt x="1407" y="995"/>
                  </a:lnTo>
                  <a:lnTo>
                    <a:pt x="1371" y="1051"/>
                  </a:lnTo>
                  <a:lnTo>
                    <a:pt x="1325" y="1101"/>
                  </a:lnTo>
                  <a:lnTo>
                    <a:pt x="1280" y="1147"/>
                  </a:lnTo>
                  <a:lnTo>
                    <a:pt x="1224" y="1193"/>
                  </a:lnTo>
                  <a:lnTo>
                    <a:pt x="1168" y="1233"/>
                  </a:lnTo>
                  <a:lnTo>
                    <a:pt x="1107" y="1264"/>
                  </a:lnTo>
                  <a:lnTo>
                    <a:pt x="1041" y="1294"/>
                  </a:lnTo>
                  <a:lnTo>
                    <a:pt x="970" y="1314"/>
                  </a:lnTo>
                  <a:lnTo>
                    <a:pt x="899" y="1335"/>
                  </a:lnTo>
                  <a:lnTo>
                    <a:pt x="828" y="1345"/>
                  </a:lnTo>
                  <a:lnTo>
                    <a:pt x="752" y="1345"/>
                  </a:lnTo>
                  <a:lnTo>
                    <a:pt x="752" y="1345"/>
                  </a:lnTo>
                  <a:lnTo>
                    <a:pt x="676" y="1345"/>
                  </a:lnTo>
                  <a:lnTo>
                    <a:pt x="599" y="1335"/>
                  </a:lnTo>
                  <a:lnTo>
                    <a:pt x="528" y="1314"/>
                  </a:lnTo>
                  <a:lnTo>
                    <a:pt x="457" y="1294"/>
                  </a:lnTo>
                  <a:lnTo>
                    <a:pt x="391" y="1264"/>
                  </a:lnTo>
                  <a:lnTo>
                    <a:pt x="330" y="1233"/>
                  </a:lnTo>
                  <a:lnTo>
                    <a:pt x="274" y="1193"/>
                  </a:lnTo>
                  <a:lnTo>
                    <a:pt x="219" y="1147"/>
                  </a:lnTo>
                  <a:lnTo>
                    <a:pt x="173" y="1101"/>
                  </a:lnTo>
                  <a:lnTo>
                    <a:pt x="127" y="1051"/>
                  </a:lnTo>
                  <a:lnTo>
                    <a:pt x="92" y="995"/>
                  </a:lnTo>
                  <a:lnTo>
                    <a:pt x="61" y="934"/>
                  </a:lnTo>
                  <a:lnTo>
                    <a:pt x="36" y="873"/>
                  </a:lnTo>
                  <a:lnTo>
                    <a:pt x="16" y="807"/>
                  </a:lnTo>
                  <a:lnTo>
                    <a:pt x="5" y="741"/>
                  </a:lnTo>
                  <a:lnTo>
                    <a:pt x="0" y="675"/>
                  </a:lnTo>
                  <a:lnTo>
                    <a:pt x="0" y="675"/>
                  </a:lnTo>
                  <a:lnTo>
                    <a:pt x="5" y="604"/>
                  </a:lnTo>
                  <a:lnTo>
                    <a:pt x="16" y="538"/>
                  </a:lnTo>
                  <a:lnTo>
                    <a:pt x="36" y="472"/>
                  </a:lnTo>
                  <a:lnTo>
                    <a:pt x="61" y="411"/>
                  </a:lnTo>
                  <a:lnTo>
                    <a:pt x="92" y="350"/>
                  </a:lnTo>
                  <a:lnTo>
                    <a:pt x="127" y="294"/>
                  </a:lnTo>
                  <a:lnTo>
                    <a:pt x="173" y="244"/>
                  </a:lnTo>
                  <a:lnTo>
                    <a:pt x="219" y="198"/>
                  </a:lnTo>
                  <a:lnTo>
                    <a:pt x="274" y="152"/>
                  </a:lnTo>
                  <a:lnTo>
                    <a:pt x="330" y="117"/>
                  </a:lnTo>
                  <a:lnTo>
                    <a:pt x="391" y="81"/>
                  </a:lnTo>
                  <a:lnTo>
                    <a:pt x="457" y="51"/>
                  </a:lnTo>
                  <a:lnTo>
                    <a:pt x="528" y="30"/>
                  </a:lnTo>
                  <a:lnTo>
                    <a:pt x="599" y="15"/>
                  </a:lnTo>
                  <a:lnTo>
                    <a:pt x="676" y="5"/>
                  </a:lnTo>
                  <a:lnTo>
                    <a:pt x="752" y="0"/>
                  </a:lnTo>
                  <a:lnTo>
                    <a:pt x="752"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4" name="Freeform 66"/>
            <p:cNvSpPr>
              <a:spLocks/>
            </p:cNvSpPr>
            <p:nvPr/>
          </p:nvSpPr>
          <p:spPr bwMode="auto">
            <a:xfrm>
              <a:off x="3542" y="974"/>
              <a:ext cx="1462" cy="1294"/>
            </a:xfrm>
            <a:custGeom>
              <a:avLst/>
              <a:gdLst>
                <a:gd name="T0" fmla="*/ 731 w 1462"/>
                <a:gd name="T1" fmla="*/ 0 h 1294"/>
                <a:gd name="T2" fmla="*/ 878 w 1462"/>
                <a:gd name="T3" fmla="*/ 11 h 1294"/>
                <a:gd name="T4" fmla="*/ 1015 w 1462"/>
                <a:gd name="T5" fmla="*/ 51 h 1294"/>
                <a:gd name="T6" fmla="*/ 1137 w 1462"/>
                <a:gd name="T7" fmla="*/ 107 h 1294"/>
                <a:gd name="T8" fmla="*/ 1248 w 1462"/>
                <a:gd name="T9" fmla="*/ 188 h 1294"/>
                <a:gd name="T10" fmla="*/ 1335 w 1462"/>
                <a:gd name="T11" fmla="*/ 285 h 1294"/>
                <a:gd name="T12" fmla="*/ 1406 w 1462"/>
                <a:gd name="T13" fmla="*/ 396 h 1294"/>
                <a:gd name="T14" fmla="*/ 1446 w 1462"/>
                <a:gd name="T15" fmla="*/ 518 h 1294"/>
                <a:gd name="T16" fmla="*/ 1462 w 1462"/>
                <a:gd name="T17" fmla="*/ 645 h 1294"/>
                <a:gd name="T18" fmla="*/ 1456 w 1462"/>
                <a:gd name="T19" fmla="*/ 711 h 1294"/>
                <a:gd name="T20" fmla="*/ 1431 w 1462"/>
                <a:gd name="T21" fmla="*/ 838 h 1294"/>
                <a:gd name="T22" fmla="*/ 1375 w 1462"/>
                <a:gd name="T23" fmla="*/ 954 h 1294"/>
                <a:gd name="T24" fmla="*/ 1294 w 1462"/>
                <a:gd name="T25" fmla="*/ 1056 h 1294"/>
                <a:gd name="T26" fmla="*/ 1198 w 1462"/>
                <a:gd name="T27" fmla="*/ 1147 h 1294"/>
                <a:gd name="T28" fmla="*/ 1081 w 1462"/>
                <a:gd name="T29" fmla="*/ 1218 h 1294"/>
                <a:gd name="T30" fmla="*/ 949 w 1462"/>
                <a:gd name="T31" fmla="*/ 1264 h 1294"/>
                <a:gd name="T32" fmla="*/ 807 w 1462"/>
                <a:gd name="T33" fmla="*/ 1289 h 1294"/>
                <a:gd name="T34" fmla="*/ 731 w 1462"/>
                <a:gd name="T35" fmla="*/ 1294 h 1294"/>
                <a:gd name="T36" fmla="*/ 583 w 1462"/>
                <a:gd name="T37" fmla="*/ 1279 h 1294"/>
                <a:gd name="T38" fmla="*/ 446 w 1462"/>
                <a:gd name="T39" fmla="*/ 1244 h 1294"/>
                <a:gd name="T40" fmla="*/ 319 w 1462"/>
                <a:gd name="T41" fmla="*/ 1183 h 1294"/>
                <a:gd name="T42" fmla="*/ 213 w 1462"/>
                <a:gd name="T43" fmla="*/ 1102 h 1294"/>
                <a:gd name="T44" fmla="*/ 121 w 1462"/>
                <a:gd name="T45" fmla="*/ 1010 h 1294"/>
                <a:gd name="T46" fmla="*/ 55 w 1462"/>
                <a:gd name="T47" fmla="*/ 899 h 1294"/>
                <a:gd name="T48" fmla="*/ 15 w 1462"/>
                <a:gd name="T49" fmla="*/ 777 h 1294"/>
                <a:gd name="T50" fmla="*/ 0 w 1462"/>
                <a:gd name="T51" fmla="*/ 645 h 1294"/>
                <a:gd name="T52" fmla="*/ 0 w 1462"/>
                <a:gd name="T53" fmla="*/ 579 h 1294"/>
                <a:gd name="T54" fmla="*/ 30 w 1462"/>
                <a:gd name="T55" fmla="*/ 452 h 1294"/>
                <a:gd name="T56" fmla="*/ 86 w 1462"/>
                <a:gd name="T57" fmla="*/ 335 h 1294"/>
                <a:gd name="T58" fmla="*/ 167 w 1462"/>
                <a:gd name="T59" fmla="*/ 234 h 1294"/>
                <a:gd name="T60" fmla="*/ 264 w 1462"/>
                <a:gd name="T61" fmla="*/ 148 h 1294"/>
                <a:gd name="T62" fmla="*/ 380 w 1462"/>
                <a:gd name="T63" fmla="*/ 76 h 1294"/>
                <a:gd name="T64" fmla="*/ 512 w 1462"/>
                <a:gd name="T65" fmla="*/ 26 h 1294"/>
                <a:gd name="T66" fmla="*/ 654 w 1462"/>
                <a:gd name="T67" fmla="*/ 0 h 1294"/>
                <a:gd name="T68" fmla="*/ 731 w 1462"/>
                <a:gd name="T69" fmla="*/ 0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2" h="1294">
                  <a:moveTo>
                    <a:pt x="731" y="0"/>
                  </a:moveTo>
                  <a:lnTo>
                    <a:pt x="731" y="0"/>
                  </a:lnTo>
                  <a:lnTo>
                    <a:pt x="807" y="0"/>
                  </a:lnTo>
                  <a:lnTo>
                    <a:pt x="878" y="11"/>
                  </a:lnTo>
                  <a:lnTo>
                    <a:pt x="949" y="26"/>
                  </a:lnTo>
                  <a:lnTo>
                    <a:pt x="1015" y="51"/>
                  </a:lnTo>
                  <a:lnTo>
                    <a:pt x="1081" y="76"/>
                  </a:lnTo>
                  <a:lnTo>
                    <a:pt x="1137" y="107"/>
                  </a:lnTo>
                  <a:lnTo>
                    <a:pt x="1198" y="148"/>
                  </a:lnTo>
                  <a:lnTo>
                    <a:pt x="1248" y="188"/>
                  </a:lnTo>
                  <a:lnTo>
                    <a:pt x="1294" y="234"/>
                  </a:lnTo>
                  <a:lnTo>
                    <a:pt x="1335" y="285"/>
                  </a:lnTo>
                  <a:lnTo>
                    <a:pt x="1375" y="335"/>
                  </a:lnTo>
                  <a:lnTo>
                    <a:pt x="1406" y="396"/>
                  </a:lnTo>
                  <a:lnTo>
                    <a:pt x="1431" y="452"/>
                  </a:lnTo>
                  <a:lnTo>
                    <a:pt x="1446" y="518"/>
                  </a:lnTo>
                  <a:lnTo>
                    <a:pt x="1456" y="579"/>
                  </a:lnTo>
                  <a:lnTo>
                    <a:pt x="1462" y="645"/>
                  </a:lnTo>
                  <a:lnTo>
                    <a:pt x="1462" y="645"/>
                  </a:lnTo>
                  <a:lnTo>
                    <a:pt x="1456" y="711"/>
                  </a:lnTo>
                  <a:lnTo>
                    <a:pt x="1446" y="777"/>
                  </a:lnTo>
                  <a:lnTo>
                    <a:pt x="1431" y="838"/>
                  </a:lnTo>
                  <a:lnTo>
                    <a:pt x="1406" y="899"/>
                  </a:lnTo>
                  <a:lnTo>
                    <a:pt x="1375" y="954"/>
                  </a:lnTo>
                  <a:lnTo>
                    <a:pt x="1335" y="1010"/>
                  </a:lnTo>
                  <a:lnTo>
                    <a:pt x="1294" y="1056"/>
                  </a:lnTo>
                  <a:lnTo>
                    <a:pt x="1248" y="1102"/>
                  </a:lnTo>
                  <a:lnTo>
                    <a:pt x="1198" y="1147"/>
                  </a:lnTo>
                  <a:lnTo>
                    <a:pt x="1137" y="1183"/>
                  </a:lnTo>
                  <a:lnTo>
                    <a:pt x="1081" y="1218"/>
                  </a:lnTo>
                  <a:lnTo>
                    <a:pt x="1015" y="1244"/>
                  </a:lnTo>
                  <a:lnTo>
                    <a:pt x="949" y="1264"/>
                  </a:lnTo>
                  <a:lnTo>
                    <a:pt x="878" y="1279"/>
                  </a:lnTo>
                  <a:lnTo>
                    <a:pt x="807" y="1289"/>
                  </a:lnTo>
                  <a:lnTo>
                    <a:pt x="731" y="1294"/>
                  </a:lnTo>
                  <a:lnTo>
                    <a:pt x="731" y="1294"/>
                  </a:lnTo>
                  <a:lnTo>
                    <a:pt x="654" y="1289"/>
                  </a:lnTo>
                  <a:lnTo>
                    <a:pt x="583" y="1279"/>
                  </a:lnTo>
                  <a:lnTo>
                    <a:pt x="512" y="1264"/>
                  </a:lnTo>
                  <a:lnTo>
                    <a:pt x="446" y="1244"/>
                  </a:lnTo>
                  <a:lnTo>
                    <a:pt x="380" y="1218"/>
                  </a:lnTo>
                  <a:lnTo>
                    <a:pt x="319" y="1183"/>
                  </a:lnTo>
                  <a:lnTo>
                    <a:pt x="264" y="1147"/>
                  </a:lnTo>
                  <a:lnTo>
                    <a:pt x="213" y="1102"/>
                  </a:lnTo>
                  <a:lnTo>
                    <a:pt x="167" y="1056"/>
                  </a:lnTo>
                  <a:lnTo>
                    <a:pt x="121" y="1010"/>
                  </a:lnTo>
                  <a:lnTo>
                    <a:pt x="86" y="954"/>
                  </a:lnTo>
                  <a:lnTo>
                    <a:pt x="55" y="899"/>
                  </a:lnTo>
                  <a:lnTo>
                    <a:pt x="30" y="838"/>
                  </a:lnTo>
                  <a:lnTo>
                    <a:pt x="15" y="777"/>
                  </a:lnTo>
                  <a:lnTo>
                    <a:pt x="0" y="711"/>
                  </a:lnTo>
                  <a:lnTo>
                    <a:pt x="0" y="645"/>
                  </a:lnTo>
                  <a:lnTo>
                    <a:pt x="0" y="645"/>
                  </a:lnTo>
                  <a:lnTo>
                    <a:pt x="0" y="579"/>
                  </a:lnTo>
                  <a:lnTo>
                    <a:pt x="15" y="518"/>
                  </a:lnTo>
                  <a:lnTo>
                    <a:pt x="30" y="452"/>
                  </a:lnTo>
                  <a:lnTo>
                    <a:pt x="55" y="396"/>
                  </a:lnTo>
                  <a:lnTo>
                    <a:pt x="86" y="335"/>
                  </a:lnTo>
                  <a:lnTo>
                    <a:pt x="121" y="285"/>
                  </a:lnTo>
                  <a:lnTo>
                    <a:pt x="167" y="234"/>
                  </a:lnTo>
                  <a:lnTo>
                    <a:pt x="213" y="188"/>
                  </a:lnTo>
                  <a:lnTo>
                    <a:pt x="264" y="148"/>
                  </a:lnTo>
                  <a:lnTo>
                    <a:pt x="319" y="107"/>
                  </a:lnTo>
                  <a:lnTo>
                    <a:pt x="380" y="76"/>
                  </a:lnTo>
                  <a:lnTo>
                    <a:pt x="446" y="51"/>
                  </a:lnTo>
                  <a:lnTo>
                    <a:pt x="512" y="26"/>
                  </a:lnTo>
                  <a:lnTo>
                    <a:pt x="583" y="11"/>
                  </a:lnTo>
                  <a:lnTo>
                    <a:pt x="654" y="0"/>
                  </a:lnTo>
                  <a:lnTo>
                    <a:pt x="731" y="0"/>
                  </a:lnTo>
                  <a:lnTo>
                    <a:pt x="731"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5" name="Freeform 67"/>
            <p:cNvSpPr>
              <a:spLocks/>
            </p:cNvSpPr>
            <p:nvPr/>
          </p:nvSpPr>
          <p:spPr bwMode="auto">
            <a:xfrm>
              <a:off x="3552" y="995"/>
              <a:ext cx="1431" cy="1248"/>
            </a:xfrm>
            <a:custGeom>
              <a:avLst/>
              <a:gdLst>
                <a:gd name="T0" fmla="*/ 716 w 1431"/>
                <a:gd name="T1" fmla="*/ 0 h 1248"/>
                <a:gd name="T2" fmla="*/ 858 w 1431"/>
                <a:gd name="T3" fmla="*/ 15 h 1248"/>
                <a:gd name="T4" fmla="*/ 995 w 1431"/>
                <a:gd name="T5" fmla="*/ 50 h 1248"/>
                <a:gd name="T6" fmla="*/ 1117 w 1431"/>
                <a:gd name="T7" fmla="*/ 106 h 1248"/>
                <a:gd name="T8" fmla="*/ 1223 w 1431"/>
                <a:gd name="T9" fmla="*/ 182 h 1248"/>
                <a:gd name="T10" fmla="*/ 1309 w 1431"/>
                <a:gd name="T11" fmla="*/ 274 h 1248"/>
                <a:gd name="T12" fmla="*/ 1375 w 1431"/>
                <a:gd name="T13" fmla="*/ 380 h 1248"/>
                <a:gd name="T14" fmla="*/ 1416 w 1431"/>
                <a:gd name="T15" fmla="*/ 497 h 1248"/>
                <a:gd name="T16" fmla="*/ 1431 w 1431"/>
                <a:gd name="T17" fmla="*/ 624 h 1248"/>
                <a:gd name="T18" fmla="*/ 1426 w 1431"/>
                <a:gd name="T19" fmla="*/ 685 h 1248"/>
                <a:gd name="T20" fmla="*/ 1401 w 1431"/>
                <a:gd name="T21" fmla="*/ 807 h 1248"/>
                <a:gd name="T22" fmla="*/ 1345 w 1431"/>
                <a:gd name="T23" fmla="*/ 918 h 1248"/>
                <a:gd name="T24" fmla="*/ 1269 w 1431"/>
                <a:gd name="T25" fmla="*/ 1020 h 1248"/>
                <a:gd name="T26" fmla="*/ 1172 w 1431"/>
                <a:gd name="T27" fmla="*/ 1106 h 1248"/>
                <a:gd name="T28" fmla="*/ 1056 w 1431"/>
                <a:gd name="T29" fmla="*/ 1172 h 1248"/>
                <a:gd name="T30" fmla="*/ 929 w 1431"/>
                <a:gd name="T31" fmla="*/ 1218 h 1248"/>
                <a:gd name="T32" fmla="*/ 792 w 1431"/>
                <a:gd name="T33" fmla="*/ 1243 h 1248"/>
                <a:gd name="T34" fmla="*/ 716 w 1431"/>
                <a:gd name="T35" fmla="*/ 1248 h 1248"/>
                <a:gd name="T36" fmla="*/ 573 w 1431"/>
                <a:gd name="T37" fmla="*/ 1233 h 1248"/>
                <a:gd name="T38" fmla="*/ 436 w 1431"/>
                <a:gd name="T39" fmla="*/ 1197 h 1248"/>
                <a:gd name="T40" fmla="*/ 314 w 1431"/>
                <a:gd name="T41" fmla="*/ 1142 h 1248"/>
                <a:gd name="T42" fmla="*/ 213 w 1431"/>
                <a:gd name="T43" fmla="*/ 1065 h 1248"/>
                <a:gd name="T44" fmla="*/ 122 w 1431"/>
                <a:gd name="T45" fmla="*/ 969 h 1248"/>
                <a:gd name="T46" fmla="*/ 56 w 1431"/>
                <a:gd name="T47" fmla="*/ 867 h 1248"/>
                <a:gd name="T48" fmla="*/ 15 w 1431"/>
                <a:gd name="T49" fmla="*/ 751 h 1248"/>
                <a:gd name="T50" fmla="*/ 0 w 1431"/>
                <a:gd name="T51" fmla="*/ 624 h 1248"/>
                <a:gd name="T52" fmla="*/ 5 w 1431"/>
                <a:gd name="T53" fmla="*/ 558 h 1248"/>
                <a:gd name="T54" fmla="*/ 35 w 1431"/>
                <a:gd name="T55" fmla="*/ 441 h 1248"/>
                <a:gd name="T56" fmla="*/ 86 w 1431"/>
                <a:gd name="T57" fmla="*/ 330 h 1248"/>
                <a:gd name="T58" fmla="*/ 162 w 1431"/>
                <a:gd name="T59" fmla="*/ 228 h 1248"/>
                <a:gd name="T60" fmla="*/ 264 w 1431"/>
                <a:gd name="T61" fmla="*/ 142 h 1248"/>
                <a:gd name="T62" fmla="*/ 375 w 1431"/>
                <a:gd name="T63" fmla="*/ 76 h 1248"/>
                <a:gd name="T64" fmla="*/ 502 w 1431"/>
                <a:gd name="T65" fmla="*/ 30 h 1248"/>
                <a:gd name="T66" fmla="*/ 644 w 1431"/>
                <a:gd name="T67" fmla="*/ 5 h 1248"/>
                <a:gd name="T68" fmla="*/ 716 w 1431"/>
                <a:gd name="T69" fmla="*/ 0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1" h="1248">
                  <a:moveTo>
                    <a:pt x="716" y="0"/>
                  </a:moveTo>
                  <a:lnTo>
                    <a:pt x="716" y="0"/>
                  </a:lnTo>
                  <a:lnTo>
                    <a:pt x="792" y="5"/>
                  </a:lnTo>
                  <a:lnTo>
                    <a:pt x="858" y="15"/>
                  </a:lnTo>
                  <a:lnTo>
                    <a:pt x="929" y="30"/>
                  </a:lnTo>
                  <a:lnTo>
                    <a:pt x="995" y="50"/>
                  </a:lnTo>
                  <a:lnTo>
                    <a:pt x="1056" y="76"/>
                  </a:lnTo>
                  <a:lnTo>
                    <a:pt x="1117" y="106"/>
                  </a:lnTo>
                  <a:lnTo>
                    <a:pt x="1172" y="142"/>
                  </a:lnTo>
                  <a:lnTo>
                    <a:pt x="1223" y="182"/>
                  </a:lnTo>
                  <a:lnTo>
                    <a:pt x="1269" y="228"/>
                  </a:lnTo>
                  <a:lnTo>
                    <a:pt x="1309" y="274"/>
                  </a:lnTo>
                  <a:lnTo>
                    <a:pt x="1345" y="330"/>
                  </a:lnTo>
                  <a:lnTo>
                    <a:pt x="1375" y="380"/>
                  </a:lnTo>
                  <a:lnTo>
                    <a:pt x="1401" y="441"/>
                  </a:lnTo>
                  <a:lnTo>
                    <a:pt x="1416" y="497"/>
                  </a:lnTo>
                  <a:lnTo>
                    <a:pt x="1426" y="558"/>
                  </a:lnTo>
                  <a:lnTo>
                    <a:pt x="1431" y="624"/>
                  </a:lnTo>
                  <a:lnTo>
                    <a:pt x="1431" y="624"/>
                  </a:lnTo>
                  <a:lnTo>
                    <a:pt x="1426" y="685"/>
                  </a:lnTo>
                  <a:lnTo>
                    <a:pt x="1416" y="751"/>
                  </a:lnTo>
                  <a:lnTo>
                    <a:pt x="1401" y="807"/>
                  </a:lnTo>
                  <a:lnTo>
                    <a:pt x="1375" y="867"/>
                  </a:lnTo>
                  <a:lnTo>
                    <a:pt x="1345" y="918"/>
                  </a:lnTo>
                  <a:lnTo>
                    <a:pt x="1309" y="969"/>
                  </a:lnTo>
                  <a:lnTo>
                    <a:pt x="1269" y="1020"/>
                  </a:lnTo>
                  <a:lnTo>
                    <a:pt x="1223" y="1065"/>
                  </a:lnTo>
                  <a:lnTo>
                    <a:pt x="1172" y="1106"/>
                  </a:lnTo>
                  <a:lnTo>
                    <a:pt x="1117" y="1142"/>
                  </a:lnTo>
                  <a:lnTo>
                    <a:pt x="1056" y="1172"/>
                  </a:lnTo>
                  <a:lnTo>
                    <a:pt x="995" y="1197"/>
                  </a:lnTo>
                  <a:lnTo>
                    <a:pt x="929" y="1218"/>
                  </a:lnTo>
                  <a:lnTo>
                    <a:pt x="858" y="1233"/>
                  </a:lnTo>
                  <a:lnTo>
                    <a:pt x="792" y="1243"/>
                  </a:lnTo>
                  <a:lnTo>
                    <a:pt x="716" y="1248"/>
                  </a:lnTo>
                  <a:lnTo>
                    <a:pt x="716" y="1248"/>
                  </a:lnTo>
                  <a:lnTo>
                    <a:pt x="644" y="1243"/>
                  </a:lnTo>
                  <a:lnTo>
                    <a:pt x="573" y="1233"/>
                  </a:lnTo>
                  <a:lnTo>
                    <a:pt x="502" y="1218"/>
                  </a:lnTo>
                  <a:lnTo>
                    <a:pt x="436" y="1197"/>
                  </a:lnTo>
                  <a:lnTo>
                    <a:pt x="375" y="1172"/>
                  </a:lnTo>
                  <a:lnTo>
                    <a:pt x="314" y="1142"/>
                  </a:lnTo>
                  <a:lnTo>
                    <a:pt x="264" y="1106"/>
                  </a:lnTo>
                  <a:lnTo>
                    <a:pt x="213" y="1065"/>
                  </a:lnTo>
                  <a:lnTo>
                    <a:pt x="162" y="1020"/>
                  </a:lnTo>
                  <a:lnTo>
                    <a:pt x="122" y="969"/>
                  </a:lnTo>
                  <a:lnTo>
                    <a:pt x="86" y="918"/>
                  </a:lnTo>
                  <a:lnTo>
                    <a:pt x="56" y="867"/>
                  </a:lnTo>
                  <a:lnTo>
                    <a:pt x="35" y="807"/>
                  </a:lnTo>
                  <a:lnTo>
                    <a:pt x="15" y="751"/>
                  </a:lnTo>
                  <a:lnTo>
                    <a:pt x="5" y="685"/>
                  </a:lnTo>
                  <a:lnTo>
                    <a:pt x="0" y="624"/>
                  </a:lnTo>
                  <a:lnTo>
                    <a:pt x="0" y="624"/>
                  </a:lnTo>
                  <a:lnTo>
                    <a:pt x="5" y="558"/>
                  </a:lnTo>
                  <a:lnTo>
                    <a:pt x="15" y="497"/>
                  </a:lnTo>
                  <a:lnTo>
                    <a:pt x="35" y="441"/>
                  </a:lnTo>
                  <a:lnTo>
                    <a:pt x="56" y="380"/>
                  </a:lnTo>
                  <a:lnTo>
                    <a:pt x="86" y="330"/>
                  </a:lnTo>
                  <a:lnTo>
                    <a:pt x="122" y="274"/>
                  </a:lnTo>
                  <a:lnTo>
                    <a:pt x="162" y="228"/>
                  </a:lnTo>
                  <a:lnTo>
                    <a:pt x="213" y="182"/>
                  </a:lnTo>
                  <a:lnTo>
                    <a:pt x="264" y="142"/>
                  </a:lnTo>
                  <a:lnTo>
                    <a:pt x="314" y="106"/>
                  </a:lnTo>
                  <a:lnTo>
                    <a:pt x="375" y="76"/>
                  </a:lnTo>
                  <a:lnTo>
                    <a:pt x="436" y="50"/>
                  </a:lnTo>
                  <a:lnTo>
                    <a:pt x="502" y="30"/>
                  </a:lnTo>
                  <a:lnTo>
                    <a:pt x="573" y="15"/>
                  </a:lnTo>
                  <a:lnTo>
                    <a:pt x="644" y="5"/>
                  </a:lnTo>
                  <a:lnTo>
                    <a:pt x="716" y="0"/>
                  </a:lnTo>
                  <a:lnTo>
                    <a:pt x="71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6" name="Freeform 68"/>
            <p:cNvSpPr>
              <a:spLocks/>
            </p:cNvSpPr>
            <p:nvPr/>
          </p:nvSpPr>
          <p:spPr bwMode="auto">
            <a:xfrm>
              <a:off x="3567" y="1020"/>
              <a:ext cx="1396" cy="1193"/>
            </a:xfrm>
            <a:custGeom>
              <a:avLst/>
              <a:gdLst>
                <a:gd name="T0" fmla="*/ 695 w 1396"/>
                <a:gd name="T1" fmla="*/ 0 h 1193"/>
                <a:gd name="T2" fmla="*/ 838 w 1396"/>
                <a:gd name="T3" fmla="*/ 10 h 1193"/>
                <a:gd name="T4" fmla="*/ 970 w 1396"/>
                <a:gd name="T5" fmla="*/ 46 h 1193"/>
                <a:gd name="T6" fmla="*/ 1086 w 1396"/>
                <a:gd name="T7" fmla="*/ 102 h 1193"/>
                <a:gd name="T8" fmla="*/ 1193 w 1396"/>
                <a:gd name="T9" fmla="*/ 173 h 1193"/>
                <a:gd name="T10" fmla="*/ 1279 w 1396"/>
                <a:gd name="T11" fmla="*/ 264 h 1193"/>
                <a:gd name="T12" fmla="*/ 1340 w 1396"/>
                <a:gd name="T13" fmla="*/ 365 h 1193"/>
                <a:gd name="T14" fmla="*/ 1381 w 1396"/>
                <a:gd name="T15" fmla="*/ 477 h 1193"/>
                <a:gd name="T16" fmla="*/ 1396 w 1396"/>
                <a:gd name="T17" fmla="*/ 599 h 1193"/>
                <a:gd name="T18" fmla="*/ 1391 w 1396"/>
                <a:gd name="T19" fmla="*/ 660 h 1193"/>
                <a:gd name="T20" fmla="*/ 1366 w 1396"/>
                <a:gd name="T21" fmla="*/ 777 h 1193"/>
                <a:gd name="T22" fmla="*/ 1315 w 1396"/>
                <a:gd name="T23" fmla="*/ 883 h 1193"/>
                <a:gd name="T24" fmla="*/ 1239 w 1396"/>
                <a:gd name="T25" fmla="*/ 974 h 1193"/>
                <a:gd name="T26" fmla="*/ 1142 w 1396"/>
                <a:gd name="T27" fmla="*/ 1056 h 1193"/>
                <a:gd name="T28" fmla="*/ 1030 w 1396"/>
                <a:gd name="T29" fmla="*/ 1122 h 1193"/>
                <a:gd name="T30" fmla="*/ 904 w 1396"/>
                <a:gd name="T31" fmla="*/ 1167 h 1193"/>
                <a:gd name="T32" fmla="*/ 767 w 1396"/>
                <a:gd name="T33" fmla="*/ 1193 h 1193"/>
                <a:gd name="T34" fmla="*/ 695 w 1396"/>
                <a:gd name="T35" fmla="*/ 1193 h 1193"/>
                <a:gd name="T36" fmla="*/ 558 w 1396"/>
                <a:gd name="T37" fmla="*/ 1183 h 1193"/>
                <a:gd name="T38" fmla="*/ 426 w 1396"/>
                <a:gd name="T39" fmla="*/ 1147 h 1193"/>
                <a:gd name="T40" fmla="*/ 305 w 1396"/>
                <a:gd name="T41" fmla="*/ 1091 h 1193"/>
                <a:gd name="T42" fmla="*/ 203 w 1396"/>
                <a:gd name="T43" fmla="*/ 1020 h 1193"/>
                <a:gd name="T44" fmla="*/ 117 w 1396"/>
                <a:gd name="T45" fmla="*/ 929 h 1193"/>
                <a:gd name="T46" fmla="*/ 51 w 1396"/>
                <a:gd name="T47" fmla="*/ 827 h 1193"/>
                <a:gd name="T48" fmla="*/ 10 w 1396"/>
                <a:gd name="T49" fmla="*/ 716 h 1193"/>
                <a:gd name="T50" fmla="*/ 0 w 1396"/>
                <a:gd name="T51" fmla="*/ 599 h 1193"/>
                <a:gd name="T52" fmla="*/ 0 w 1396"/>
                <a:gd name="T53" fmla="*/ 538 h 1193"/>
                <a:gd name="T54" fmla="*/ 30 w 1396"/>
                <a:gd name="T55" fmla="*/ 421 h 1193"/>
                <a:gd name="T56" fmla="*/ 81 w 1396"/>
                <a:gd name="T57" fmla="*/ 315 h 1193"/>
                <a:gd name="T58" fmla="*/ 157 w 1396"/>
                <a:gd name="T59" fmla="*/ 218 h 1193"/>
                <a:gd name="T60" fmla="*/ 254 w 1396"/>
                <a:gd name="T61" fmla="*/ 137 h 1193"/>
                <a:gd name="T62" fmla="*/ 365 w 1396"/>
                <a:gd name="T63" fmla="*/ 71 h 1193"/>
                <a:gd name="T64" fmla="*/ 492 w 1396"/>
                <a:gd name="T65" fmla="*/ 25 h 1193"/>
                <a:gd name="T66" fmla="*/ 624 w 1396"/>
                <a:gd name="T67" fmla="*/ 5 h 1193"/>
                <a:gd name="T68" fmla="*/ 695 w 1396"/>
                <a:gd name="T69" fmla="*/ 0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6" h="1193">
                  <a:moveTo>
                    <a:pt x="695" y="0"/>
                  </a:moveTo>
                  <a:lnTo>
                    <a:pt x="695" y="0"/>
                  </a:lnTo>
                  <a:lnTo>
                    <a:pt x="767" y="5"/>
                  </a:lnTo>
                  <a:lnTo>
                    <a:pt x="838" y="10"/>
                  </a:lnTo>
                  <a:lnTo>
                    <a:pt x="904" y="25"/>
                  </a:lnTo>
                  <a:lnTo>
                    <a:pt x="970" y="46"/>
                  </a:lnTo>
                  <a:lnTo>
                    <a:pt x="1030" y="71"/>
                  </a:lnTo>
                  <a:lnTo>
                    <a:pt x="1086" y="102"/>
                  </a:lnTo>
                  <a:lnTo>
                    <a:pt x="1142" y="137"/>
                  </a:lnTo>
                  <a:lnTo>
                    <a:pt x="1193" y="173"/>
                  </a:lnTo>
                  <a:lnTo>
                    <a:pt x="1239" y="218"/>
                  </a:lnTo>
                  <a:lnTo>
                    <a:pt x="1279" y="264"/>
                  </a:lnTo>
                  <a:lnTo>
                    <a:pt x="1315" y="315"/>
                  </a:lnTo>
                  <a:lnTo>
                    <a:pt x="1340" y="365"/>
                  </a:lnTo>
                  <a:lnTo>
                    <a:pt x="1366" y="421"/>
                  </a:lnTo>
                  <a:lnTo>
                    <a:pt x="1381" y="477"/>
                  </a:lnTo>
                  <a:lnTo>
                    <a:pt x="1391" y="538"/>
                  </a:lnTo>
                  <a:lnTo>
                    <a:pt x="1396" y="599"/>
                  </a:lnTo>
                  <a:lnTo>
                    <a:pt x="1396" y="599"/>
                  </a:lnTo>
                  <a:lnTo>
                    <a:pt x="1391" y="660"/>
                  </a:lnTo>
                  <a:lnTo>
                    <a:pt x="1381" y="716"/>
                  </a:lnTo>
                  <a:lnTo>
                    <a:pt x="1366" y="777"/>
                  </a:lnTo>
                  <a:lnTo>
                    <a:pt x="1340" y="827"/>
                  </a:lnTo>
                  <a:lnTo>
                    <a:pt x="1315" y="883"/>
                  </a:lnTo>
                  <a:lnTo>
                    <a:pt x="1279" y="929"/>
                  </a:lnTo>
                  <a:lnTo>
                    <a:pt x="1239" y="974"/>
                  </a:lnTo>
                  <a:lnTo>
                    <a:pt x="1193" y="1020"/>
                  </a:lnTo>
                  <a:lnTo>
                    <a:pt x="1142" y="1056"/>
                  </a:lnTo>
                  <a:lnTo>
                    <a:pt x="1086" y="1091"/>
                  </a:lnTo>
                  <a:lnTo>
                    <a:pt x="1030" y="1122"/>
                  </a:lnTo>
                  <a:lnTo>
                    <a:pt x="970" y="1147"/>
                  </a:lnTo>
                  <a:lnTo>
                    <a:pt x="904" y="1167"/>
                  </a:lnTo>
                  <a:lnTo>
                    <a:pt x="838" y="1183"/>
                  </a:lnTo>
                  <a:lnTo>
                    <a:pt x="767" y="1193"/>
                  </a:lnTo>
                  <a:lnTo>
                    <a:pt x="695" y="1193"/>
                  </a:lnTo>
                  <a:lnTo>
                    <a:pt x="695" y="1193"/>
                  </a:lnTo>
                  <a:lnTo>
                    <a:pt x="624" y="1193"/>
                  </a:lnTo>
                  <a:lnTo>
                    <a:pt x="558" y="1183"/>
                  </a:lnTo>
                  <a:lnTo>
                    <a:pt x="492" y="1167"/>
                  </a:lnTo>
                  <a:lnTo>
                    <a:pt x="426" y="1147"/>
                  </a:lnTo>
                  <a:lnTo>
                    <a:pt x="365" y="1122"/>
                  </a:lnTo>
                  <a:lnTo>
                    <a:pt x="305" y="1091"/>
                  </a:lnTo>
                  <a:lnTo>
                    <a:pt x="254" y="1056"/>
                  </a:lnTo>
                  <a:lnTo>
                    <a:pt x="203" y="1020"/>
                  </a:lnTo>
                  <a:lnTo>
                    <a:pt x="157" y="974"/>
                  </a:lnTo>
                  <a:lnTo>
                    <a:pt x="117" y="929"/>
                  </a:lnTo>
                  <a:lnTo>
                    <a:pt x="81" y="883"/>
                  </a:lnTo>
                  <a:lnTo>
                    <a:pt x="51" y="827"/>
                  </a:lnTo>
                  <a:lnTo>
                    <a:pt x="30" y="777"/>
                  </a:lnTo>
                  <a:lnTo>
                    <a:pt x="10" y="716"/>
                  </a:lnTo>
                  <a:lnTo>
                    <a:pt x="0" y="660"/>
                  </a:lnTo>
                  <a:lnTo>
                    <a:pt x="0" y="599"/>
                  </a:lnTo>
                  <a:lnTo>
                    <a:pt x="0" y="599"/>
                  </a:lnTo>
                  <a:lnTo>
                    <a:pt x="0" y="538"/>
                  </a:lnTo>
                  <a:lnTo>
                    <a:pt x="10" y="477"/>
                  </a:lnTo>
                  <a:lnTo>
                    <a:pt x="30" y="421"/>
                  </a:lnTo>
                  <a:lnTo>
                    <a:pt x="51" y="365"/>
                  </a:lnTo>
                  <a:lnTo>
                    <a:pt x="81" y="315"/>
                  </a:lnTo>
                  <a:lnTo>
                    <a:pt x="117" y="264"/>
                  </a:lnTo>
                  <a:lnTo>
                    <a:pt x="157" y="218"/>
                  </a:lnTo>
                  <a:lnTo>
                    <a:pt x="203" y="173"/>
                  </a:lnTo>
                  <a:lnTo>
                    <a:pt x="254" y="137"/>
                  </a:lnTo>
                  <a:lnTo>
                    <a:pt x="305" y="102"/>
                  </a:lnTo>
                  <a:lnTo>
                    <a:pt x="365" y="71"/>
                  </a:lnTo>
                  <a:lnTo>
                    <a:pt x="426" y="46"/>
                  </a:lnTo>
                  <a:lnTo>
                    <a:pt x="492" y="25"/>
                  </a:lnTo>
                  <a:lnTo>
                    <a:pt x="558" y="10"/>
                  </a:lnTo>
                  <a:lnTo>
                    <a:pt x="624" y="5"/>
                  </a:lnTo>
                  <a:lnTo>
                    <a:pt x="695" y="0"/>
                  </a:lnTo>
                  <a:lnTo>
                    <a:pt x="695"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7" name="Freeform 69"/>
            <p:cNvSpPr>
              <a:spLocks/>
            </p:cNvSpPr>
            <p:nvPr/>
          </p:nvSpPr>
          <p:spPr bwMode="auto">
            <a:xfrm>
              <a:off x="3577" y="1045"/>
              <a:ext cx="1366" cy="1142"/>
            </a:xfrm>
            <a:custGeom>
              <a:avLst/>
              <a:gdLst>
                <a:gd name="T0" fmla="*/ 685 w 1366"/>
                <a:gd name="T1" fmla="*/ 0 h 1142"/>
                <a:gd name="T2" fmla="*/ 822 w 1366"/>
                <a:gd name="T3" fmla="*/ 11 h 1142"/>
                <a:gd name="T4" fmla="*/ 949 w 1366"/>
                <a:gd name="T5" fmla="*/ 46 h 1142"/>
                <a:gd name="T6" fmla="*/ 1066 w 1366"/>
                <a:gd name="T7" fmla="*/ 97 h 1142"/>
                <a:gd name="T8" fmla="*/ 1168 w 1366"/>
                <a:gd name="T9" fmla="*/ 168 h 1142"/>
                <a:gd name="T10" fmla="*/ 1249 w 1366"/>
                <a:gd name="T11" fmla="*/ 249 h 1142"/>
                <a:gd name="T12" fmla="*/ 1315 w 1366"/>
                <a:gd name="T13" fmla="*/ 351 h 1142"/>
                <a:gd name="T14" fmla="*/ 1356 w 1366"/>
                <a:gd name="T15" fmla="*/ 457 h 1142"/>
                <a:gd name="T16" fmla="*/ 1366 w 1366"/>
                <a:gd name="T17" fmla="*/ 569 h 1142"/>
                <a:gd name="T18" fmla="*/ 1366 w 1366"/>
                <a:gd name="T19" fmla="*/ 630 h 1142"/>
                <a:gd name="T20" fmla="*/ 1335 w 1366"/>
                <a:gd name="T21" fmla="*/ 741 h 1142"/>
                <a:gd name="T22" fmla="*/ 1284 w 1366"/>
                <a:gd name="T23" fmla="*/ 843 h 1142"/>
                <a:gd name="T24" fmla="*/ 1208 w 1366"/>
                <a:gd name="T25" fmla="*/ 934 h 1142"/>
                <a:gd name="T26" fmla="*/ 1117 w 1366"/>
                <a:gd name="T27" fmla="*/ 1010 h 1142"/>
                <a:gd name="T28" fmla="*/ 1010 w 1366"/>
                <a:gd name="T29" fmla="*/ 1071 h 1142"/>
                <a:gd name="T30" fmla="*/ 888 w 1366"/>
                <a:gd name="T31" fmla="*/ 1117 h 1142"/>
                <a:gd name="T32" fmla="*/ 751 w 1366"/>
                <a:gd name="T33" fmla="*/ 1142 h 1142"/>
                <a:gd name="T34" fmla="*/ 685 w 1366"/>
                <a:gd name="T35" fmla="*/ 1142 h 1142"/>
                <a:gd name="T36" fmla="*/ 548 w 1366"/>
                <a:gd name="T37" fmla="*/ 1132 h 1142"/>
                <a:gd name="T38" fmla="*/ 416 w 1366"/>
                <a:gd name="T39" fmla="*/ 1097 h 1142"/>
                <a:gd name="T40" fmla="*/ 305 w 1366"/>
                <a:gd name="T41" fmla="*/ 1046 h 1142"/>
                <a:gd name="T42" fmla="*/ 203 w 1366"/>
                <a:gd name="T43" fmla="*/ 975 h 1142"/>
                <a:gd name="T44" fmla="*/ 117 w 1366"/>
                <a:gd name="T45" fmla="*/ 889 h 1142"/>
                <a:gd name="T46" fmla="*/ 56 w 1366"/>
                <a:gd name="T47" fmla="*/ 792 h 1142"/>
                <a:gd name="T48" fmla="*/ 15 w 1366"/>
                <a:gd name="T49" fmla="*/ 686 h 1142"/>
                <a:gd name="T50" fmla="*/ 0 w 1366"/>
                <a:gd name="T51" fmla="*/ 569 h 1142"/>
                <a:gd name="T52" fmla="*/ 5 w 1366"/>
                <a:gd name="T53" fmla="*/ 513 h 1142"/>
                <a:gd name="T54" fmla="*/ 31 w 1366"/>
                <a:gd name="T55" fmla="*/ 401 h 1142"/>
                <a:gd name="T56" fmla="*/ 81 w 1366"/>
                <a:gd name="T57" fmla="*/ 300 h 1142"/>
                <a:gd name="T58" fmla="*/ 158 w 1366"/>
                <a:gd name="T59" fmla="*/ 208 h 1142"/>
                <a:gd name="T60" fmla="*/ 249 w 1366"/>
                <a:gd name="T61" fmla="*/ 127 h 1142"/>
                <a:gd name="T62" fmla="*/ 361 w 1366"/>
                <a:gd name="T63" fmla="*/ 66 h 1142"/>
                <a:gd name="T64" fmla="*/ 482 w 1366"/>
                <a:gd name="T65" fmla="*/ 26 h 1142"/>
                <a:gd name="T66" fmla="*/ 614 w 1366"/>
                <a:gd name="T67" fmla="*/ 0 h 1142"/>
                <a:gd name="T68" fmla="*/ 685 w 1366"/>
                <a:gd name="T69" fmla="*/ 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6" h="1142">
                  <a:moveTo>
                    <a:pt x="685" y="0"/>
                  </a:moveTo>
                  <a:lnTo>
                    <a:pt x="685" y="0"/>
                  </a:lnTo>
                  <a:lnTo>
                    <a:pt x="751" y="0"/>
                  </a:lnTo>
                  <a:lnTo>
                    <a:pt x="822" y="11"/>
                  </a:lnTo>
                  <a:lnTo>
                    <a:pt x="888" y="26"/>
                  </a:lnTo>
                  <a:lnTo>
                    <a:pt x="949" y="46"/>
                  </a:lnTo>
                  <a:lnTo>
                    <a:pt x="1010" y="66"/>
                  </a:lnTo>
                  <a:lnTo>
                    <a:pt x="1066" y="97"/>
                  </a:lnTo>
                  <a:lnTo>
                    <a:pt x="1117" y="127"/>
                  </a:lnTo>
                  <a:lnTo>
                    <a:pt x="1168" y="168"/>
                  </a:lnTo>
                  <a:lnTo>
                    <a:pt x="1208" y="208"/>
                  </a:lnTo>
                  <a:lnTo>
                    <a:pt x="1249" y="249"/>
                  </a:lnTo>
                  <a:lnTo>
                    <a:pt x="1284" y="300"/>
                  </a:lnTo>
                  <a:lnTo>
                    <a:pt x="1315" y="351"/>
                  </a:lnTo>
                  <a:lnTo>
                    <a:pt x="1335" y="401"/>
                  </a:lnTo>
                  <a:lnTo>
                    <a:pt x="1356" y="457"/>
                  </a:lnTo>
                  <a:lnTo>
                    <a:pt x="1366" y="513"/>
                  </a:lnTo>
                  <a:lnTo>
                    <a:pt x="1366" y="569"/>
                  </a:lnTo>
                  <a:lnTo>
                    <a:pt x="1366" y="569"/>
                  </a:lnTo>
                  <a:lnTo>
                    <a:pt x="1366" y="630"/>
                  </a:lnTo>
                  <a:lnTo>
                    <a:pt x="1356" y="686"/>
                  </a:lnTo>
                  <a:lnTo>
                    <a:pt x="1335" y="741"/>
                  </a:lnTo>
                  <a:lnTo>
                    <a:pt x="1315" y="792"/>
                  </a:lnTo>
                  <a:lnTo>
                    <a:pt x="1284" y="843"/>
                  </a:lnTo>
                  <a:lnTo>
                    <a:pt x="1249" y="889"/>
                  </a:lnTo>
                  <a:lnTo>
                    <a:pt x="1208" y="934"/>
                  </a:lnTo>
                  <a:lnTo>
                    <a:pt x="1168" y="975"/>
                  </a:lnTo>
                  <a:lnTo>
                    <a:pt x="1117" y="1010"/>
                  </a:lnTo>
                  <a:lnTo>
                    <a:pt x="1066" y="1046"/>
                  </a:lnTo>
                  <a:lnTo>
                    <a:pt x="1010" y="1071"/>
                  </a:lnTo>
                  <a:lnTo>
                    <a:pt x="949" y="1097"/>
                  </a:lnTo>
                  <a:lnTo>
                    <a:pt x="888" y="1117"/>
                  </a:lnTo>
                  <a:lnTo>
                    <a:pt x="822" y="1132"/>
                  </a:lnTo>
                  <a:lnTo>
                    <a:pt x="751" y="1142"/>
                  </a:lnTo>
                  <a:lnTo>
                    <a:pt x="685" y="1142"/>
                  </a:lnTo>
                  <a:lnTo>
                    <a:pt x="685" y="1142"/>
                  </a:lnTo>
                  <a:lnTo>
                    <a:pt x="614" y="1142"/>
                  </a:lnTo>
                  <a:lnTo>
                    <a:pt x="548" y="1132"/>
                  </a:lnTo>
                  <a:lnTo>
                    <a:pt x="482" y="1117"/>
                  </a:lnTo>
                  <a:lnTo>
                    <a:pt x="416" y="1097"/>
                  </a:lnTo>
                  <a:lnTo>
                    <a:pt x="361" y="1071"/>
                  </a:lnTo>
                  <a:lnTo>
                    <a:pt x="305" y="1046"/>
                  </a:lnTo>
                  <a:lnTo>
                    <a:pt x="249" y="1010"/>
                  </a:lnTo>
                  <a:lnTo>
                    <a:pt x="203" y="975"/>
                  </a:lnTo>
                  <a:lnTo>
                    <a:pt x="158" y="934"/>
                  </a:lnTo>
                  <a:lnTo>
                    <a:pt x="117" y="889"/>
                  </a:lnTo>
                  <a:lnTo>
                    <a:pt x="81" y="843"/>
                  </a:lnTo>
                  <a:lnTo>
                    <a:pt x="56" y="792"/>
                  </a:lnTo>
                  <a:lnTo>
                    <a:pt x="31" y="741"/>
                  </a:lnTo>
                  <a:lnTo>
                    <a:pt x="15" y="686"/>
                  </a:lnTo>
                  <a:lnTo>
                    <a:pt x="5" y="630"/>
                  </a:lnTo>
                  <a:lnTo>
                    <a:pt x="0" y="569"/>
                  </a:lnTo>
                  <a:lnTo>
                    <a:pt x="0" y="569"/>
                  </a:lnTo>
                  <a:lnTo>
                    <a:pt x="5" y="513"/>
                  </a:lnTo>
                  <a:lnTo>
                    <a:pt x="15" y="457"/>
                  </a:lnTo>
                  <a:lnTo>
                    <a:pt x="31" y="401"/>
                  </a:lnTo>
                  <a:lnTo>
                    <a:pt x="56" y="351"/>
                  </a:lnTo>
                  <a:lnTo>
                    <a:pt x="81" y="300"/>
                  </a:lnTo>
                  <a:lnTo>
                    <a:pt x="117" y="249"/>
                  </a:lnTo>
                  <a:lnTo>
                    <a:pt x="158" y="208"/>
                  </a:lnTo>
                  <a:lnTo>
                    <a:pt x="203" y="168"/>
                  </a:lnTo>
                  <a:lnTo>
                    <a:pt x="249" y="127"/>
                  </a:lnTo>
                  <a:lnTo>
                    <a:pt x="305" y="97"/>
                  </a:lnTo>
                  <a:lnTo>
                    <a:pt x="361" y="66"/>
                  </a:lnTo>
                  <a:lnTo>
                    <a:pt x="416" y="46"/>
                  </a:lnTo>
                  <a:lnTo>
                    <a:pt x="482" y="26"/>
                  </a:lnTo>
                  <a:lnTo>
                    <a:pt x="548" y="11"/>
                  </a:lnTo>
                  <a:lnTo>
                    <a:pt x="614" y="0"/>
                  </a:lnTo>
                  <a:lnTo>
                    <a:pt x="685" y="0"/>
                  </a:lnTo>
                  <a:lnTo>
                    <a:pt x="685"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8" name="Freeform 70"/>
            <p:cNvSpPr>
              <a:spLocks/>
            </p:cNvSpPr>
            <p:nvPr/>
          </p:nvSpPr>
          <p:spPr bwMode="auto">
            <a:xfrm>
              <a:off x="3592" y="1066"/>
              <a:ext cx="1330" cy="1096"/>
            </a:xfrm>
            <a:custGeom>
              <a:avLst/>
              <a:gdLst>
                <a:gd name="T0" fmla="*/ 665 w 1330"/>
                <a:gd name="T1" fmla="*/ 0 h 1096"/>
                <a:gd name="T2" fmla="*/ 797 w 1330"/>
                <a:gd name="T3" fmla="*/ 15 h 1096"/>
                <a:gd name="T4" fmla="*/ 924 w 1330"/>
                <a:gd name="T5" fmla="*/ 45 h 1096"/>
                <a:gd name="T6" fmla="*/ 1036 w 1330"/>
                <a:gd name="T7" fmla="*/ 96 h 1096"/>
                <a:gd name="T8" fmla="*/ 1137 w 1330"/>
                <a:gd name="T9" fmla="*/ 162 h 1096"/>
                <a:gd name="T10" fmla="*/ 1219 w 1330"/>
                <a:gd name="T11" fmla="*/ 243 h 1096"/>
                <a:gd name="T12" fmla="*/ 1280 w 1330"/>
                <a:gd name="T13" fmla="*/ 335 h 1096"/>
                <a:gd name="T14" fmla="*/ 1320 w 1330"/>
                <a:gd name="T15" fmla="*/ 436 h 1096"/>
                <a:gd name="T16" fmla="*/ 1330 w 1330"/>
                <a:gd name="T17" fmla="*/ 548 h 1096"/>
                <a:gd name="T18" fmla="*/ 1330 w 1330"/>
                <a:gd name="T19" fmla="*/ 604 h 1096"/>
                <a:gd name="T20" fmla="*/ 1300 w 1330"/>
                <a:gd name="T21" fmla="*/ 710 h 1096"/>
                <a:gd name="T22" fmla="*/ 1249 w 1330"/>
                <a:gd name="T23" fmla="*/ 807 h 1096"/>
                <a:gd name="T24" fmla="*/ 1178 w 1330"/>
                <a:gd name="T25" fmla="*/ 898 h 1096"/>
                <a:gd name="T26" fmla="*/ 1087 w 1330"/>
                <a:gd name="T27" fmla="*/ 969 h 1096"/>
                <a:gd name="T28" fmla="*/ 980 w 1330"/>
                <a:gd name="T29" fmla="*/ 1030 h 1096"/>
                <a:gd name="T30" fmla="*/ 863 w 1330"/>
                <a:gd name="T31" fmla="*/ 1071 h 1096"/>
                <a:gd name="T32" fmla="*/ 731 w 1330"/>
                <a:gd name="T33" fmla="*/ 1091 h 1096"/>
                <a:gd name="T34" fmla="*/ 665 w 1330"/>
                <a:gd name="T35" fmla="*/ 1096 h 1096"/>
                <a:gd name="T36" fmla="*/ 533 w 1330"/>
                <a:gd name="T37" fmla="*/ 1086 h 1096"/>
                <a:gd name="T38" fmla="*/ 406 w 1330"/>
                <a:gd name="T39" fmla="*/ 1050 h 1096"/>
                <a:gd name="T40" fmla="*/ 295 w 1330"/>
                <a:gd name="T41" fmla="*/ 999 h 1096"/>
                <a:gd name="T42" fmla="*/ 193 w 1330"/>
                <a:gd name="T43" fmla="*/ 934 h 1096"/>
                <a:gd name="T44" fmla="*/ 112 w 1330"/>
                <a:gd name="T45" fmla="*/ 852 h 1096"/>
                <a:gd name="T46" fmla="*/ 51 w 1330"/>
                <a:gd name="T47" fmla="*/ 761 h 1096"/>
                <a:gd name="T48" fmla="*/ 11 w 1330"/>
                <a:gd name="T49" fmla="*/ 659 h 1096"/>
                <a:gd name="T50" fmla="*/ 0 w 1330"/>
                <a:gd name="T51" fmla="*/ 548 h 1096"/>
                <a:gd name="T52" fmla="*/ 0 w 1330"/>
                <a:gd name="T53" fmla="*/ 492 h 1096"/>
                <a:gd name="T54" fmla="*/ 26 w 1330"/>
                <a:gd name="T55" fmla="*/ 385 h 1096"/>
                <a:gd name="T56" fmla="*/ 77 w 1330"/>
                <a:gd name="T57" fmla="*/ 289 h 1096"/>
                <a:gd name="T58" fmla="*/ 153 w 1330"/>
                <a:gd name="T59" fmla="*/ 203 h 1096"/>
                <a:gd name="T60" fmla="*/ 239 w 1330"/>
                <a:gd name="T61" fmla="*/ 127 h 1096"/>
                <a:gd name="T62" fmla="*/ 346 w 1330"/>
                <a:gd name="T63" fmla="*/ 66 h 1096"/>
                <a:gd name="T64" fmla="*/ 467 w 1330"/>
                <a:gd name="T65" fmla="*/ 25 h 1096"/>
                <a:gd name="T66" fmla="*/ 599 w 1330"/>
                <a:gd name="T67" fmla="*/ 5 h 1096"/>
                <a:gd name="T68" fmla="*/ 665 w 1330"/>
                <a:gd name="T69" fmla="*/ 0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0" h="1096">
                  <a:moveTo>
                    <a:pt x="665" y="0"/>
                  </a:moveTo>
                  <a:lnTo>
                    <a:pt x="665" y="0"/>
                  </a:lnTo>
                  <a:lnTo>
                    <a:pt x="731" y="5"/>
                  </a:lnTo>
                  <a:lnTo>
                    <a:pt x="797" y="15"/>
                  </a:lnTo>
                  <a:lnTo>
                    <a:pt x="863" y="25"/>
                  </a:lnTo>
                  <a:lnTo>
                    <a:pt x="924" y="45"/>
                  </a:lnTo>
                  <a:lnTo>
                    <a:pt x="980" y="66"/>
                  </a:lnTo>
                  <a:lnTo>
                    <a:pt x="1036" y="96"/>
                  </a:lnTo>
                  <a:lnTo>
                    <a:pt x="1087" y="127"/>
                  </a:lnTo>
                  <a:lnTo>
                    <a:pt x="1137" y="162"/>
                  </a:lnTo>
                  <a:lnTo>
                    <a:pt x="1178" y="203"/>
                  </a:lnTo>
                  <a:lnTo>
                    <a:pt x="1219" y="243"/>
                  </a:lnTo>
                  <a:lnTo>
                    <a:pt x="1249" y="289"/>
                  </a:lnTo>
                  <a:lnTo>
                    <a:pt x="1280" y="335"/>
                  </a:lnTo>
                  <a:lnTo>
                    <a:pt x="1300" y="385"/>
                  </a:lnTo>
                  <a:lnTo>
                    <a:pt x="1320" y="436"/>
                  </a:lnTo>
                  <a:lnTo>
                    <a:pt x="1330" y="492"/>
                  </a:lnTo>
                  <a:lnTo>
                    <a:pt x="1330" y="548"/>
                  </a:lnTo>
                  <a:lnTo>
                    <a:pt x="1330" y="548"/>
                  </a:lnTo>
                  <a:lnTo>
                    <a:pt x="1330" y="604"/>
                  </a:lnTo>
                  <a:lnTo>
                    <a:pt x="1320" y="659"/>
                  </a:lnTo>
                  <a:lnTo>
                    <a:pt x="1300" y="710"/>
                  </a:lnTo>
                  <a:lnTo>
                    <a:pt x="1280" y="761"/>
                  </a:lnTo>
                  <a:lnTo>
                    <a:pt x="1249" y="807"/>
                  </a:lnTo>
                  <a:lnTo>
                    <a:pt x="1219" y="852"/>
                  </a:lnTo>
                  <a:lnTo>
                    <a:pt x="1178" y="898"/>
                  </a:lnTo>
                  <a:lnTo>
                    <a:pt x="1137" y="934"/>
                  </a:lnTo>
                  <a:lnTo>
                    <a:pt x="1087" y="969"/>
                  </a:lnTo>
                  <a:lnTo>
                    <a:pt x="1036" y="999"/>
                  </a:lnTo>
                  <a:lnTo>
                    <a:pt x="980" y="1030"/>
                  </a:lnTo>
                  <a:lnTo>
                    <a:pt x="924" y="1050"/>
                  </a:lnTo>
                  <a:lnTo>
                    <a:pt x="863" y="1071"/>
                  </a:lnTo>
                  <a:lnTo>
                    <a:pt x="797" y="1086"/>
                  </a:lnTo>
                  <a:lnTo>
                    <a:pt x="731" y="1091"/>
                  </a:lnTo>
                  <a:lnTo>
                    <a:pt x="665" y="1096"/>
                  </a:lnTo>
                  <a:lnTo>
                    <a:pt x="665" y="1096"/>
                  </a:lnTo>
                  <a:lnTo>
                    <a:pt x="599" y="1091"/>
                  </a:lnTo>
                  <a:lnTo>
                    <a:pt x="533" y="1086"/>
                  </a:lnTo>
                  <a:lnTo>
                    <a:pt x="467" y="1071"/>
                  </a:lnTo>
                  <a:lnTo>
                    <a:pt x="406" y="1050"/>
                  </a:lnTo>
                  <a:lnTo>
                    <a:pt x="346" y="1030"/>
                  </a:lnTo>
                  <a:lnTo>
                    <a:pt x="295" y="999"/>
                  </a:lnTo>
                  <a:lnTo>
                    <a:pt x="239" y="969"/>
                  </a:lnTo>
                  <a:lnTo>
                    <a:pt x="193" y="934"/>
                  </a:lnTo>
                  <a:lnTo>
                    <a:pt x="153" y="898"/>
                  </a:lnTo>
                  <a:lnTo>
                    <a:pt x="112" y="852"/>
                  </a:lnTo>
                  <a:lnTo>
                    <a:pt x="77" y="807"/>
                  </a:lnTo>
                  <a:lnTo>
                    <a:pt x="51" y="761"/>
                  </a:lnTo>
                  <a:lnTo>
                    <a:pt x="26" y="710"/>
                  </a:lnTo>
                  <a:lnTo>
                    <a:pt x="11" y="659"/>
                  </a:lnTo>
                  <a:lnTo>
                    <a:pt x="0" y="604"/>
                  </a:lnTo>
                  <a:lnTo>
                    <a:pt x="0" y="548"/>
                  </a:lnTo>
                  <a:lnTo>
                    <a:pt x="0" y="548"/>
                  </a:lnTo>
                  <a:lnTo>
                    <a:pt x="0" y="492"/>
                  </a:lnTo>
                  <a:lnTo>
                    <a:pt x="11" y="436"/>
                  </a:lnTo>
                  <a:lnTo>
                    <a:pt x="26" y="385"/>
                  </a:lnTo>
                  <a:lnTo>
                    <a:pt x="51" y="335"/>
                  </a:lnTo>
                  <a:lnTo>
                    <a:pt x="77" y="289"/>
                  </a:lnTo>
                  <a:lnTo>
                    <a:pt x="112" y="243"/>
                  </a:lnTo>
                  <a:lnTo>
                    <a:pt x="153" y="203"/>
                  </a:lnTo>
                  <a:lnTo>
                    <a:pt x="193" y="162"/>
                  </a:lnTo>
                  <a:lnTo>
                    <a:pt x="239" y="127"/>
                  </a:lnTo>
                  <a:lnTo>
                    <a:pt x="295" y="96"/>
                  </a:lnTo>
                  <a:lnTo>
                    <a:pt x="346" y="66"/>
                  </a:lnTo>
                  <a:lnTo>
                    <a:pt x="406" y="45"/>
                  </a:lnTo>
                  <a:lnTo>
                    <a:pt x="467" y="25"/>
                  </a:lnTo>
                  <a:lnTo>
                    <a:pt x="533" y="15"/>
                  </a:lnTo>
                  <a:lnTo>
                    <a:pt x="599" y="5"/>
                  </a:lnTo>
                  <a:lnTo>
                    <a:pt x="665" y="0"/>
                  </a:lnTo>
                  <a:lnTo>
                    <a:pt x="665"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9" name="Freeform 71"/>
            <p:cNvSpPr>
              <a:spLocks/>
            </p:cNvSpPr>
            <p:nvPr/>
          </p:nvSpPr>
          <p:spPr bwMode="auto">
            <a:xfrm>
              <a:off x="3603" y="1091"/>
              <a:ext cx="1299" cy="1046"/>
            </a:xfrm>
            <a:custGeom>
              <a:avLst/>
              <a:gdLst>
                <a:gd name="T0" fmla="*/ 649 w 1299"/>
                <a:gd name="T1" fmla="*/ 0 h 1046"/>
                <a:gd name="T2" fmla="*/ 781 w 1299"/>
                <a:gd name="T3" fmla="*/ 10 h 1046"/>
                <a:gd name="T4" fmla="*/ 903 w 1299"/>
                <a:gd name="T5" fmla="*/ 41 h 1046"/>
                <a:gd name="T6" fmla="*/ 1015 w 1299"/>
                <a:gd name="T7" fmla="*/ 91 h 1046"/>
                <a:gd name="T8" fmla="*/ 1111 w 1299"/>
                <a:gd name="T9" fmla="*/ 152 h 1046"/>
                <a:gd name="T10" fmla="*/ 1187 w 1299"/>
                <a:gd name="T11" fmla="*/ 228 h 1046"/>
                <a:gd name="T12" fmla="*/ 1248 w 1299"/>
                <a:gd name="T13" fmla="*/ 320 h 1046"/>
                <a:gd name="T14" fmla="*/ 1289 w 1299"/>
                <a:gd name="T15" fmla="*/ 416 h 1046"/>
                <a:gd name="T16" fmla="*/ 1299 w 1299"/>
                <a:gd name="T17" fmla="*/ 523 h 1046"/>
                <a:gd name="T18" fmla="*/ 1299 w 1299"/>
                <a:gd name="T19" fmla="*/ 574 h 1046"/>
                <a:gd name="T20" fmla="*/ 1274 w 1299"/>
                <a:gd name="T21" fmla="*/ 675 h 1046"/>
                <a:gd name="T22" fmla="*/ 1223 w 1299"/>
                <a:gd name="T23" fmla="*/ 771 h 1046"/>
                <a:gd name="T24" fmla="*/ 1152 w 1299"/>
                <a:gd name="T25" fmla="*/ 853 h 1046"/>
                <a:gd name="T26" fmla="*/ 1066 w 1299"/>
                <a:gd name="T27" fmla="*/ 924 h 1046"/>
                <a:gd name="T28" fmla="*/ 959 w 1299"/>
                <a:gd name="T29" fmla="*/ 980 h 1046"/>
                <a:gd name="T30" fmla="*/ 842 w 1299"/>
                <a:gd name="T31" fmla="*/ 1020 h 1046"/>
                <a:gd name="T32" fmla="*/ 715 w 1299"/>
                <a:gd name="T33" fmla="*/ 1040 h 1046"/>
                <a:gd name="T34" fmla="*/ 649 w 1299"/>
                <a:gd name="T35" fmla="*/ 1046 h 1046"/>
                <a:gd name="T36" fmla="*/ 517 w 1299"/>
                <a:gd name="T37" fmla="*/ 1030 h 1046"/>
                <a:gd name="T38" fmla="*/ 395 w 1299"/>
                <a:gd name="T39" fmla="*/ 1000 h 1046"/>
                <a:gd name="T40" fmla="*/ 289 w 1299"/>
                <a:gd name="T41" fmla="*/ 954 h 1046"/>
                <a:gd name="T42" fmla="*/ 192 w 1299"/>
                <a:gd name="T43" fmla="*/ 888 h 1046"/>
                <a:gd name="T44" fmla="*/ 111 w 1299"/>
                <a:gd name="T45" fmla="*/ 812 h 1046"/>
                <a:gd name="T46" fmla="*/ 50 w 1299"/>
                <a:gd name="T47" fmla="*/ 726 h 1046"/>
                <a:gd name="T48" fmla="*/ 15 w 1299"/>
                <a:gd name="T49" fmla="*/ 624 h 1046"/>
                <a:gd name="T50" fmla="*/ 0 w 1299"/>
                <a:gd name="T51" fmla="*/ 523 h 1046"/>
                <a:gd name="T52" fmla="*/ 5 w 1299"/>
                <a:gd name="T53" fmla="*/ 467 h 1046"/>
                <a:gd name="T54" fmla="*/ 30 w 1299"/>
                <a:gd name="T55" fmla="*/ 365 h 1046"/>
                <a:gd name="T56" fmla="*/ 81 w 1299"/>
                <a:gd name="T57" fmla="*/ 274 h 1046"/>
                <a:gd name="T58" fmla="*/ 147 w 1299"/>
                <a:gd name="T59" fmla="*/ 193 h 1046"/>
                <a:gd name="T60" fmla="*/ 238 w 1299"/>
                <a:gd name="T61" fmla="*/ 122 h 1046"/>
                <a:gd name="T62" fmla="*/ 340 w 1299"/>
                <a:gd name="T63" fmla="*/ 61 h 1046"/>
                <a:gd name="T64" fmla="*/ 456 w 1299"/>
                <a:gd name="T65" fmla="*/ 25 h 1046"/>
                <a:gd name="T66" fmla="*/ 583 w 1299"/>
                <a:gd name="T67" fmla="*/ 5 h 1046"/>
                <a:gd name="T68" fmla="*/ 649 w 1299"/>
                <a:gd name="T69"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9" h="1046">
                  <a:moveTo>
                    <a:pt x="649" y="0"/>
                  </a:moveTo>
                  <a:lnTo>
                    <a:pt x="649" y="0"/>
                  </a:lnTo>
                  <a:lnTo>
                    <a:pt x="715" y="5"/>
                  </a:lnTo>
                  <a:lnTo>
                    <a:pt x="781" y="10"/>
                  </a:lnTo>
                  <a:lnTo>
                    <a:pt x="842" y="25"/>
                  </a:lnTo>
                  <a:lnTo>
                    <a:pt x="903" y="41"/>
                  </a:lnTo>
                  <a:lnTo>
                    <a:pt x="959" y="61"/>
                  </a:lnTo>
                  <a:lnTo>
                    <a:pt x="1015" y="91"/>
                  </a:lnTo>
                  <a:lnTo>
                    <a:pt x="1066" y="122"/>
                  </a:lnTo>
                  <a:lnTo>
                    <a:pt x="1111" y="152"/>
                  </a:lnTo>
                  <a:lnTo>
                    <a:pt x="1152" y="193"/>
                  </a:lnTo>
                  <a:lnTo>
                    <a:pt x="1187" y="228"/>
                  </a:lnTo>
                  <a:lnTo>
                    <a:pt x="1223" y="274"/>
                  </a:lnTo>
                  <a:lnTo>
                    <a:pt x="1248" y="320"/>
                  </a:lnTo>
                  <a:lnTo>
                    <a:pt x="1274" y="365"/>
                  </a:lnTo>
                  <a:lnTo>
                    <a:pt x="1289" y="416"/>
                  </a:lnTo>
                  <a:lnTo>
                    <a:pt x="1299" y="467"/>
                  </a:lnTo>
                  <a:lnTo>
                    <a:pt x="1299" y="523"/>
                  </a:lnTo>
                  <a:lnTo>
                    <a:pt x="1299" y="523"/>
                  </a:lnTo>
                  <a:lnTo>
                    <a:pt x="1299" y="574"/>
                  </a:lnTo>
                  <a:lnTo>
                    <a:pt x="1289" y="624"/>
                  </a:lnTo>
                  <a:lnTo>
                    <a:pt x="1274" y="675"/>
                  </a:lnTo>
                  <a:lnTo>
                    <a:pt x="1248" y="726"/>
                  </a:lnTo>
                  <a:lnTo>
                    <a:pt x="1223" y="771"/>
                  </a:lnTo>
                  <a:lnTo>
                    <a:pt x="1187" y="812"/>
                  </a:lnTo>
                  <a:lnTo>
                    <a:pt x="1152" y="853"/>
                  </a:lnTo>
                  <a:lnTo>
                    <a:pt x="1111" y="888"/>
                  </a:lnTo>
                  <a:lnTo>
                    <a:pt x="1066" y="924"/>
                  </a:lnTo>
                  <a:lnTo>
                    <a:pt x="1015" y="954"/>
                  </a:lnTo>
                  <a:lnTo>
                    <a:pt x="959" y="980"/>
                  </a:lnTo>
                  <a:lnTo>
                    <a:pt x="903" y="1000"/>
                  </a:lnTo>
                  <a:lnTo>
                    <a:pt x="842" y="1020"/>
                  </a:lnTo>
                  <a:lnTo>
                    <a:pt x="781" y="1030"/>
                  </a:lnTo>
                  <a:lnTo>
                    <a:pt x="715" y="1040"/>
                  </a:lnTo>
                  <a:lnTo>
                    <a:pt x="649" y="1046"/>
                  </a:lnTo>
                  <a:lnTo>
                    <a:pt x="649" y="1046"/>
                  </a:lnTo>
                  <a:lnTo>
                    <a:pt x="583" y="1040"/>
                  </a:lnTo>
                  <a:lnTo>
                    <a:pt x="517" y="1030"/>
                  </a:lnTo>
                  <a:lnTo>
                    <a:pt x="456" y="1020"/>
                  </a:lnTo>
                  <a:lnTo>
                    <a:pt x="395" y="1000"/>
                  </a:lnTo>
                  <a:lnTo>
                    <a:pt x="340" y="980"/>
                  </a:lnTo>
                  <a:lnTo>
                    <a:pt x="289" y="954"/>
                  </a:lnTo>
                  <a:lnTo>
                    <a:pt x="238" y="924"/>
                  </a:lnTo>
                  <a:lnTo>
                    <a:pt x="192" y="888"/>
                  </a:lnTo>
                  <a:lnTo>
                    <a:pt x="147" y="853"/>
                  </a:lnTo>
                  <a:lnTo>
                    <a:pt x="111" y="812"/>
                  </a:lnTo>
                  <a:lnTo>
                    <a:pt x="81" y="771"/>
                  </a:lnTo>
                  <a:lnTo>
                    <a:pt x="50" y="726"/>
                  </a:lnTo>
                  <a:lnTo>
                    <a:pt x="30" y="675"/>
                  </a:lnTo>
                  <a:lnTo>
                    <a:pt x="15" y="624"/>
                  </a:lnTo>
                  <a:lnTo>
                    <a:pt x="5" y="574"/>
                  </a:lnTo>
                  <a:lnTo>
                    <a:pt x="0" y="523"/>
                  </a:lnTo>
                  <a:lnTo>
                    <a:pt x="0" y="523"/>
                  </a:lnTo>
                  <a:lnTo>
                    <a:pt x="5" y="467"/>
                  </a:lnTo>
                  <a:lnTo>
                    <a:pt x="15" y="416"/>
                  </a:lnTo>
                  <a:lnTo>
                    <a:pt x="30" y="365"/>
                  </a:lnTo>
                  <a:lnTo>
                    <a:pt x="50" y="320"/>
                  </a:lnTo>
                  <a:lnTo>
                    <a:pt x="81" y="274"/>
                  </a:lnTo>
                  <a:lnTo>
                    <a:pt x="111" y="228"/>
                  </a:lnTo>
                  <a:lnTo>
                    <a:pt x="147" y="193"/>
                  </a:lnTo>
                  <a:lnTo>
                    <a:pt x="192" y="152"/>
                  </a:lnTo>
                  <a:lnTo>
                    <a:pt x="238" y="122"/>
                  </a:lnTo>
                  <a:lnTo>
                    <a:pt x="289" y="91"/>
                  </a:lnTo>
                  <a:lnTo>
                    <a:pt x="340" y="61"/>
                  </a:lnTo>
                  <a:lnTo>
                    <a:pt x="395" y="41"/>
                  </a:lnTo>
                  <a:lnTo>
                    <a:pt x="456" y="25"/>
                  </a:lnTo>
                  <a:lnTo>
                    <a:pt x="517" y="10"/>
                  </a:lnTo>
                  <a:lnTo>
                    <a:pt x="583" y="5"/>
                  </a:lnTo>
                  <a:lnTo>
                    <a:pt x="649" y="0"/>
                  </a:lnTo>
                  <a:lnTo>
                    <a:pt x="649"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0" name="Freeform 72"/>
            <p:cNvSpPr>
              <a:spLocks/>
            </p:cNvSpPr>
            <p:nvPr/>
          </p:nvSpPr>
          <p:spPr bwMode="auto">
            <a:xfrm>
              <a:off x="3613" y="1116"/>
              <a:ext cx="1269" cy="990"/>
            </a:xfrm>
            <a:custGeom>
              <a:avLst/>
              <a:gdLst>
                <a:gd name="T0" fmla="*/ 634 w 1269"/>
                <a:gd name="T1" fmla="*/ 0 h 990"/>
                <a:gd name="T2" fmla="*/ 766 w 1269"/>
                <a:gd name="T3" fmla="*/ 11 h 990"/>
                <a:gd name="T4" fmla="*/ 883 w 1269"/>
                <a:gd name="T5" fmla="*/ 36 h 990"/>
                <a:gd name="T6" fmla="*/ 990 w 1269"/>
                <a:gd name="T7" fmla="*/ 87 h 990"/>
                <a:gd name="T8" fmla="*/ 1086 w 1269"/>
                <a:gd name="T9" fmla="*/ 143 h 990"/>
                <a:gd name="T10" fmla="*/ 1162 w 1269"/>
                <a:gd name="T11" fmla="*/ 219 h 990"/>
                <a:gd name="T12" fmla="*/ 1223 w 1269"/>
                <a:gd name="T13" fmla="*/ 305 h 990"/>
                <a:gd name="T14" fmla="*/ 1259 w 1269"/>
                <a:gd name="T15" fmla="*/ 396 h 990"/>
                <a:gd name="T16" fmla="*/ 1269 w 1269"/>
                <a:gd name="T17" fmla="*/ 498 h 990"/>
                <a:gd name="T18" fmla="*/ 1269 w 1269"/>
                <a:gd name="T19" fmla="*/ 549 h 990"/>
                <a:gd name="T20" fmla="*/ 1243 w 1269"/>
                <a:gd name="T21" fmla="*/ 645 h 990"/>
                <a:gd name="T22" fmla="*/ 1193 w 1269"/>
                <a:gd name="T23" fmla="*/ 731 h 990"/>
                <a:gd name="T24" fmla="*/ 1127 w 1269"/>
                <a:gd name="T25" fmla="*/ 812 h 990"/>
                <a:gd name="T26" fmla="*/ 1040 w 1269"/>
                <a:gd name="T27" fmla="*/ 878 h 990"/>
                <a:gd name="T28" fmla="*/ 939 w 1269"/>
                <a:gd name="T29" fmla="*/ 929 h 990"/>
                <a:gd name="T30" fmla="*/ 827 w 1269"/>
                <a:gd name="T31" fmla="*/ 970 h 990"/>
                <a:gd name="T32" fmla="*/ 700 w 1269"/>
                <a:gd name="T33" fmla="*/ 990 h 990"/>
                <a:gd name="T34" fmla="*/ 634 w 1269"/>
                <a:gd name="T35" fmla="*/ 990 h 990"/>
                <a:gd name="T36" fmla="*/ 507 w 1269"/>
                <a:gd name="T37" fmla="*/ 980 h 990"/>
                <a:gd name="T38" fmla="*/ 391 w 1269"/>
                <a:gd name="T39" fmla="*/ 955 h 990"/>
                <a:gd name="T40" fmla="*/ 284 w 1269"/>
                <a:gd name="T41" fmla="*/ 909 h 990"/>
                <a:gd name="T42" fmla="*/ 187 w 1269"/>
                <a:gd name="T43" fmla="*/ 848 h 990"/>
                <a:gd name="T44" fmla="*/ 111 w 1269"/>
                <a:gd name="T45" fmla="*/ 772 h 990"/>
                <a:gd name="T46" fmla="*/ 50 w 1269"/>
                <a:gd name="T47" fmla="*/ 691 h 990"/>
                <a:gd name="T48" fmla="*/ 15 w 1269"/>
                <a:gd name="T49" fmla="*/ 594 h 990"/>
                <a:gd name="T50" fmla="*/ 0 w 1269"/>
                <a:gd name="T51" fmla="*/ 498 h 990"/>
                <a:gd name="T52" fmla="*/ 5 w 1269"/>
                <a:gd name="T53" fmla="*/ 447 h 990"/>
                <a:gd name="T54" fmla="*/ 30 w 1269"/>
                <a:gd name="T55" fmla="*/ 351 h 990"/>
                <a:gd name="T56" fmla="*/ 81 w 1269"/>
                <a:gd name="T57" fmla="*/ 259 h 990"/>
                <a:gd name="T58" fmla="*/ 147 w 1269"/>
                <a:gd name="T59" fmla="*/ 178 h 990"/>
                <a:gd name="T60" fmla="*/ 233 w 1269"/>
                <a:gd name="T61" fmla="*/ 112 h 990"/>
                <a:gd name="T62" fmla="*/ 335 w 1269"/>
                <a:gd name="T63" fmla="*/ 61 h 990"/>
                <a:gd name="T64" fmla="*/ 446 w 1269"/>
                <a:gd name="T65" fmla="*/ 21 h 990"/>
                <a:gd name="T66" fmla="*/ 573 w 1269"/>
                <a:gd name="T67" fmla="*/ 0 h 990"/>
                <a:gd name="T68" fmla="*/ 634 w 1269"/>
                <a:gd name="T69"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9" h="990">
                  <a:moveTo>
                    <a:pt x="634" y="0"/>
                  </a:moveTo>
                  <a:lnTo>
                    <a:pt x="634" y="0"/>
                  </a:lnTo>
                  <a:lnTo>
                    <a:pt x="700" y="0"/>
                  </a:lnTo>
                  <a:lnTo>
                    <a:pt x="766" y="11"/>
                  </a:lnTo>
                  <a:lnTo>
                    <a:pt x="827" y="21"/>
                  </a:lnTo>
                  <a:lnTo>
                    <a:pt x="883" y="36"/>
                  </a:lnTo>
                  <a:lnTo>
                    <a:pt x="939" y="61"/>
                  </a:lnTo>
                  <a:lnTo>
                    <a:pt x="990" y="87"/>
                  </a:lnTo>
                  <a:lnTo>
                    <a:pt x="1040" y="112"/>
                  </a:lnTo>
                  <a:lnTo>
                    <a:pt x="1086" y="143"/>
                  </a:lnTo>
                  <a:lnTo>
                    <a:pt x="1127" y="178"/>
                  </a:lnTo>
                  <a:lnTo>
                    <a:pt x="1162" y="219"/>
                  </a:lnTo>
                  <a:lnTo>
                    <a:pt x="1193" y="259"/>
                  </a:lnTo>
                  <a:lnTo>
                    <a:pt x="1223" y="305"/>
                  </a:lnTo>
                  <a:lnTo>
                    <a:pt x="1243" y="351"/>
                  </a:lnTo>
                  <a:lnTo>
                    <a:pt x="1259" y="396"/>
                  </a:lnTo>
                  <a:lnTo>
                    <a:pt x="1269" y="447"/>
                  </a:lnTo>
                  <a:lnTo>
                    <a:pt x="1269" y="498"/>
                  </a:lnTo>
                  <a:lnTo>
                    <a:pt x="1269" y="498"/>
                  </a:lnTo>
                  <a:lnTo>
                    <a:pt x="1269" y="549"/>
                  </a:lnTo>
                  <a:lnTo>
                    <a:pt x="1259" y="594"/>
                  </a:lnTo>
                  <a:lnTo>
                    <a:pt x="1243" y="645"/>
                  </a:lnTo>
                  <a:lnTo>
                    <a:pt x="1223" y="691"/>
                  </a:lnTo>
                  <a:lnTo>
                    <a:pt x="1193" y="731"/>
                  </a:lnTo>
                  <a:lnTo>
                    <a:pt x="1162" y="772"/>
                  </a:lnTo>
                  <a:lnTo>
                    <a:pt x="1127" y="812"/>
                  </a:lnTo>
                  <a:lnTo>
                    <a:pt x="1086" y="848"/>
                  </a:lnTo>
                  <a:lnTo>
                    <a:pt x="1040" y="878"/>
                  </a:lnTo>
                  <a:lnTo>
                    <a:pt x="990" y="909"/>
                  </a:lnTo>
                  <a:lnTo>
                    <a:pt x="939" y="929"/>
                  </a:lnTo>
                  <a:lnTo>
                    <a:pt x="883" y="955"/>
                  </a:lnTo>
                  <a:lnTo>
                    <a:pt x="827" y="970"/>
                  </a:lnTo>
                  <a:lnTo>
                    <a:pt x="766" y="980"/>
                  </a:lnTo>
                  <a:lnTo>
                    <a:pt x="700" y="990"/>
                  </a:lnTo>
                  <a:lnTo>
                    <a:pt x="634" y="990"/>
                  </a:lnTo>
                  <a:lnTo>
                    <a:pt x="634" y="990"/>
                  </a:lnTo>
                  <a:lnTo>
                    <a:pt x="573" y="990"/>
                  </a:lnTo>
                  <a:lnTo>
                    <a:pt x="507" y="980"/>
                  </a:lnTo>
                  <a:lnTo>
                    <a:pt x="446" y="970"/>
                  </a:lnTo>
                  <a:lnTo>
                    <a:pt x="391" y="955"/>
                  </a:lnTo>
                  <a:lnTo>
                    <a:pt x="335" y="929"/>
                  </a:lnTo>
                  <a:lnTo>
                    <a:pt x="284" y="909"/>
                  </a:lnTo>
                  <a:lnTo>
                    <a:pt x="233" y="878"/>
                  </a:lnTo>
                  <a:lnTo>
                    <a:pt x="187" y="848"/>
                  </a:lnTo>
                  <a:lnTo>
                    <a:pt x="147" y="812"/>
                  </a:lnTo>
                  <a:lnTo>
                    <a:pt x="111" y="772"/>
                  </a:lnTo>
                  <a:lnTo>
                    <a:pt x="81" y="731"/>
                  </a:lnTo>
                  <a:lnTo>
                    <a:pt x="50" y="691"/>
                  </a:lnTo>
                  <a:lnTo>
                    <a:pt x="30" y="645"/>
                  </a:lnTo>
                  <a:lnTo>
                    <a:pt x="15" y="594"/>
                  </a:lnTo>
                  <a:lnTo>
                    <a:pt x="5" y="549"/>
                  </a:lnTo>
                  <a:lnTo>
                    <a:pt x="0" y="498"/>
                  </a:lnTo>
                  <a:lnTo>
                    <a:pt x="0" y="498"/>
                  </a:lnTo>
                  <a:lnTo>
                    <a:pt x="5" y="447"/>
                  </a:lnTo>
                  <a:lnTo>
                    <a:pt x="15" y="396"/>
                  </a:lnTo>
                  <a:lnTo>
                    <a:pt x="30" y="351"/>
                  </a:lnTo>
                  <a:lnTo>
                    <a:pt x="50" y="305"/>
                  </a:lnTo>
                  <a:lnTo>
                    <a:pt x="81" y="259"/>
                  </a:lnTo>
                  <a:lnTo>
                    <a:pt x="111" y="219"/>
                  </a:lnTo>
                  <a:lnTo>
                    <a:pt x="147" y="178"/>
                  </a:lnTo>
                  <a:lnTo>
                    <a:pt x="187" y="143"/>
                  </a:lnTo>
                  <a:lnTo>
                    <a:pt x="233" y="112"/>
                  </a:lnTo>
                  <a:lnTo>
                    <a:pt x="284" y="87"/>
                  </a:lnTo>
                  <a:lnTo>
                    <a:pt x="335" y="61"/>
                  </a:lnTo>
                  <a:lnTo>
                    <a:pt x="391" y="36"/>
                  </a:lnTo>
                  <a:lnTo>
                    <a:pt x="446" y="21"/>
                  </a:lnTo>
                  <a:lnTo>
                    <a:pt x="507" y="11"/>
                  </a:lnTo>
                  <a:lnTo>
                    <a:pt x="573" y="0"/>
                  </a:lnTo>
                  <a:lnTo>
                    <a:pt x="634" y="0"/>
                  </a:lnTo>
                  <a:lnTo>
                    <a:pt x="634"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1" name="Freeform 73"/>
            <p:cNvSpPr>
              <a:spLocks/>
            </p:cNvSpPr>
            <p:nvPr/>
          </p:nvSpPr>
          <p:spPr bwMode="auto">
            <a:xfrm>
              <a:off x="3628" y="1137"/>
              <a:ext cx="1239" cy="944"/>
            </a:xfrm>
            <a:custGeom>
              <a:avLst/>
              <a:gdLst>
                <a:gd name="T0" fmla="*/ 619 w 1239"/>
                <a:gd name="T1" fmla="*/ 0 h 944"/>
                <a:gd name="T2" fmla="*/ 741 w 1239"/>
                <a:gd name="T3" fmla="*/ 10 h 944"/>
                <a:gd name="T4" fmla="*/ 858 w 1239"/>
                <a:gd name="T5" fmla="*/ 40 h 944"/>
                <a:gd name="T6" fmla="*/ 964 w 1239"/>
                <a:gd name="T7" fmla="*/ 81 h 944"/>
                <a:gd name="T8" fmla="*/ 1056 w 1239"/>
                <a:gd name="T9" fmla="*/ 142 h 944"/>
                <a:gd name="T10" fmla="*/ 1132 w 1239"/>
                <a:gd name="T11" fmla="*/ 208 h 944"/>
                <a:gd name="T12" fmla="*/ 1188 w 1239"/>
                <a:gd name="T13" fmla="*/ 289 h 944"/>
                <a:gd name="T14" fmla="*/ 1223 w 1239"/>
                <a:gd name="T15" fmla="*/ 380 h 944"/>
                <a:gd name="T16" fmla="*/ 1239 w 1239"/>
                <a:gd name="T17" fmla="*/ 472 h 944"/>
                <a:gd name="T18" fmla="*/ 1233 w 1239"/>
                <a:gd name="T19" fmla="*/ 522 h 944"/>
                <a:gd name="T20" fmla="*/ 1208 w 1239"/>
                <a:gd name="T21" fmla="*/ 614 h 944"/>
                <a:gd name="T22" fmla="*/ 1162 w 1239"/>
                <a:gd name="T23" fmla="*/ 695 h 944"/>
                <a:gd name="T24" fmla="*/ 1096 w 1239"/>
                <a:gd name="T25" fmla="*/ 771 h 944"/>
                <a:gd name="T26" fmla="*/ 1010 w 1239"/>
                <a:gd name="T27" fmla="*/ 837 h 944"/>
                <a:gd name="T28" fmla="*/ 914 w 1239"/>
                <a:gd name="T29" fmla="*/ 888 h 944"/>
                <a:gd name="T30" fmla="*/ 802 w 1239"/>
                <a:gd name="T31" fmla="*/ 923 h 944"/>
                <a:gd name="T32" fmla="*/ 680 w 1239"/>
                <a:gd name="T33" fmla="*/ 944 h 944"/>
                <a:gd name="T34" fmla="*/ 619 w 1239"/>
                <a:gd name="T35" fmla="*/ 944 h 944"/>
                <a:gd name="T36" fmla="*/ 492 w 1239"/>
                <a:gd name="T37" fmla="*/ 934 h 944"/>
                <a:gd name="T38" fmla="*/ 376 w 1239"/>
                <a:gd name="T39" fmla="*/ 908 h 944"/>
                <a:gd name="T40" fmla="*/ 274 w 1239"/>
                <a:gd name="T41" fmla="*/ 863 h 944"/>
                <a:gd name="T42" fmla="*/ 183 w 1239"/>
                <a:gd name="T43" fmla="*/ 807 h 944"/>
                <a:gd name="T44" fmla="*/ 107 w 1239"/>
                <a:gd name="T45" fmla="*/ 736 h 944"/>
                <a:gd name="T46" fmla="*/ 51 w 1239"/>
                <a:gd name="T47" fmla="*/ 654 h 944"/>
                <a:gd name="T48" fmla="*/ 10 w 1239"/>
                <a:gd name="T49" fmla="*/ 568 h 944"/>
                <a:gd name="T50" fmla="*/ 0 w 1239"/>
                <a:gd name="T51" fmla="*/ 472 h 944"/>
                <a:gd name="T52" fmla="*/ 5 w 1239"/>
                <a:gd name="T53" fmla="*/ 426 h 944"/>
                <a:gd name="T54" fmla="*/ 25 w 1239"/>
                <a:gd name="T55" fmla="*/ 335 h 944"/>
                <a:gd name="T56" fmla="*/ 76 w 1239"/>
                <a:gd name="T57" fmla="*/ 248 h 944"/>
                <a:gd name="T58" fmla="*/ 142 w 1239"/>
                <a:gd name="T59" fmla="*/ 172 h 944"/>
                <a:gd name="T60" fmla="*/ 223 w 1239"/>
                <a:gd name="T61" fmla="*/ 111 h 944"/>
                <a:gd name="T62" fmla="*/ 325 w 1239"/>
                <a:gd name="T63" fmla="*/ 61 h 944"/>
                <a:gd name="T64" fmla="*/ 436 w 1239"/>
                <a:gd name="T65" fmla="*/ 25 h 944"/>
                <a:gd name="T66" fmla="*/ 553 w 1239"/>
                <a:gd name="T67" fmla="*/ 5 h 944"/>
                <a:gd name="T68" fmla="*/ 619 w 1239"/>
                <a:gd name="T69"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9" h="944">
                  <a:moveTo>
                    <a:pt x="619" y="0"/>
                  </a:moveTo>
                  <a:lnTo>
                    <a:pt x="619" y="0"/>
                  </a:lnTo>
                  <a:lnTo>
                    <a:pt x="680" y="5"/>
                  </a:lnTo>
                  <a:lnTo>
                    <a:pt x="741" y="10"/>
                  </a:lnTo>
                  <a:lnTo>
                    <a:pt x="802" y="25"/>
                  </a:lnTo>
                  <a:lnTo>
                    <a:pt x="858" y="40"/>
                  </a:lnTo>
                  <a:lnTo>
                    <a:pt x="914" y="61"/>
                  </a:lnTo>
                  <a:lnTo>
                    <a:pt x="964" y="81"/>
                  </a:lnTo>
                  <a:lnTo>
                    <a:pt x="1010" y="111"/>
                  </a:lnTo>
                  <a:lnTo>
                    <a:pt x="1056" y="142"/>
                  </a:lnTo>
                  <a:lnTo>
                    <a:pt x="1096" y="172"/>
                  </a:lnTo>
                  <a:lnTo>
                    <a:pt x="1132" y="208"/>
                  </a:lnTo>
                  <a:lnTo>
                    <a:pt x="1162" y="248"/>
                  </a:lnTo>
                  <a:lnTo>
                    <a:pt x="1188" y="289"/>
                  </a:lnTo>
                  <a:lnTo>
                    <a:pt x="1208" y="335"/>
                  </a:lnTo>
                  <a:lnTo>
                    <a:pt x="1223" y="380"/>
                  </a:lnTo>
                  <a:lnTo>
                    <a:pt x="1233" y="426"/>
                  </a:lnTo>
                  <a:lnTo>
                    <a:pt x="1239" y="472"/>
                  </a:lnTo>
                  <a:lnTo>
                    <a:pt x="1239" y="472"/>
                  </a:lnTo>
                  <a:lnTo>
                    <a:pt x="1233" y="522"/>
                  </a:lnTo>
                  <a:lnTo>
                    <a:pt x="1223" y="568"/>
                  </a:lnTo>
                  <a:lnTo>
                    <a:pt x="1208" y="614"/>
                  </a:lnTo>
                  <a:lnTo>
                    <a:pt x="1188" y="654"/>
                  </a:lnTo>
                  <a:lnTo>
                    <a:pt x="1162" y="695"/>
                  </a:lnTo>
                  <a:lnTo>
                    <a:pt x="1132" y="736"/>
                  </a:lnTo>
                  <a:lnTo>
                    <a:pt x="1096" y="771"/>
                  </a:lnTo>
                  <a:lnTo>
                    <a:pt x="1056" y="807"/>
                  </a:lnTo>
                  <a:lnTo>
                    <a:pt x="1010" y="837"/>
                  </a:lnTo>
                  <a:lnTo>
                    <a:pt x="964" y="863"/>
                  </a:lnTo>
                  <a:lnTo>
                    <a:pt x="914" y="888"/>
                  </a:lnTo>
                  <a:lnTo>
                    <a:pt x="858" y="908"/>
                  </a:lnTo>
                  <a:lnTo>
                    <a:pt x="802" y="923"/>
                  </a:lnTo>
                  <a:lnTo>
                    <a:pt x="741" y="934"/>
                  </a:lnTo>
                  <a:lnTo>
                    <a:pt x="680" y="944"/>
                  </a:lnTo>
                  <a:lnTo>
                    <a:pt x="619" y="944"/>
                  </a:lnTo>
                  <a:lnTo>
                    <a:pt x="619" y="944"/>
                  </a:lnTo>
                  <a:lnTo>
                    <a:pt x="553" y="944"/>
                  </a:lnTo>
                  <a:lnTo>
                    <a:pt x="492" y="934"/>
                  </a:lnTo>
                  <a:lnTo>
                    <a:pt x="436" y="923"/>
                  </a:lnTo>
                  <a:lnTo>
                    <a:pt x="376" y="908"/>
                  </a:lnTo>
                  <a:lnTo>
                    <a:pt x="325" y="888"/>
                  </a:lnTo>
                  <a:lnTo>
                    <a:pt x="274" y="863"/>
                  </a:lnTo>
                  <a:lnTo>
                    <a:pt x="223" y="837"/>
                  </a:lnTo>
                  <a:lnTo>
                    <a:pt x="183" y="807"/>
                  </a:lnTo>
                  <a:lnTo>
                    <a:pt x="142" y="771"/>
                  </a:lnTo>
                  <a:lnTo>
                    <a:pt x="107" y="736"/>
                  </a:lnTo>
                  <a:lnTo>
                    <a:pt x="76" y="695"/>
                  </a:lnTo>
                  <a:lnTo>
                    <a:pt x="51" y="654"/>
                  </a:lnTo>
                  <a:lnTo>
                    <a:pt x="25" y="614"/>
                  </a:lnTo>
                  <a:lnTo>
                    <a:pt x="10" y="568"/>
                  </a:lnTo>
                  <a:lnTo>
                    <a:pt x="5" y="522"/>
                  </a:lnTo>
                  <a:lnTo>
                    <a:pt x="0" y="472"/>
                  </a:lnTo>
                  <a:lnTo>
                    <a:pt x="0" y="472"/>
                  </a:lnTo>
                  <a:lnTo>
                    <a:pt x="5" y="426"/>
                  </a:lnTo>
                  <a:lnTo>
                    <a:pt x="10" y="380"/>
                  </a:lnTo>
                  <a:lnTo>
                    <a:pt x="25" y="335"/>
                  </a:lnTo>
                  <a:lnTo>
                    <a:pt x="51" y="289"/>
                  </a:lnTo>
                  <a:lnTo>
                    <a:pt x="76" y="248"/>
                  </a:lnTo>
                  <a:lnTo>
                    <a:pt x="107" y="208"/>
                  </a:lnTo>
                  <a:lnTo>
                    <a:pt x="142" y="172"/>
                  </a:lnTo>
                  <a:lnTo>
                    <a:pt x="183" y="142"/>
                  </a:lnTo>
                  <a:lnTo>
                    <a:pt x="223" y="111"/>
                  </a:lnTo>
                  <a:lnTo>
                    <a:pt x="274" y="81"/>
                  </a:lnTo>
                  <a:lnTo>
                    <a:pt x="325" y="61"/>
                  </a:lnTo>
                  <a:lnTo>
                    <a:pt x="376" y="40"/>
                  </a:lnTo>
                  <a:lnTo>
                    <a:pt x="436" y="25"/>
                  </a:lnTo>
                  <a:lnTo>
                    <a:pt x="492" y="10"/>
                  </a:lnTo>
                  <a:lnTo>
                    <a:pt x="553" y="5"/>
                  </a:lnTo>
                  <a:lnTo>
                    <a:pt x="619" y="0"/>
                  </a:lnTo>
                  <a:lnTo>
                    <a:pt x="61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2" name="Freeform 74"/>
            <p:cNvSpPr>
              <a:spLocks/>
            </p:cNvSpPr>
            <p:nvPr/>
          </p:nvSpPr>
          <p:spPr bwMode="auto">
            <a:xfrm>
              <a:off x="4334" y="858"/>
              <a:ext cx="461" cy="664"/>
            </a:xfrm>
            <a:custGeom>
              <a:avLst/>
              <a:gdLst>
                <a:gd name="T0" fmla="*/ 91 w 461"/>
                <a:gd name="T1" fmla="*/ 654 h 664"/>
                <a:gd name="T2" fmla="*/ 91 w 461"/>
                <a:gd name="T3" fmla="*/ 654 h 664"/>
                <a:gd name="T4" fmla="*/ 126 w 461"/>
                <a:gd name="T5" fmla="*/ 644 h 664"/>
                <a:gd name="T6" fmla="*/ 157 w 461"/>
                <a:gd name="T7" fmla="*/ 639 h 664"/>
                <a:gd name="T8" fmla="*/ 187 w 461"/>
                <a:gd name="T9" fmla="*/ 639 h 664"/>
                <a:gd name="T10" fmla="*/ 213 w 461"/>
                <a:gd name="T11" fmla="*/ 639 h 664"/>
                <a:gd name="T12" fmla="*/ 269 w 461"/>
                <a:gd name="T13" fmla="*/ 649 h 664"/>
                <a:gd name="T14" fmla="*/ 309 w 461"/>
                <a:gd name="T15" fmla="*/ 664 h 664"/>
                <a:gd name="T16" fmla="*/ 309 w 461"/>
                <a:gd name="T17" fmla="*/ 664 h 664"/>
                <a:gd name="T18" fmla="*/ 340 w 461"/>
                <a:gd name="T19" fmla="*/ 644 h 664"/>
                <a:gd name="T20" fmla="*/ 365 w 461"/>
                <a:gd name="T21" fmla="*/ 614 h 664"/>
                <a:gd name="T22" fmla="*/ 390 w 461"/>
                <a:gd name="T23" fmla="*/ 578 h 664"/>
                <a:gd name="T24" fmla="*/ 411 w 461"/>
                <a:gd name="T25" fmla="*/ 538 h 664"/>
                <a:gd name="T26" fmla="*/ 431 w 461"/>
                <a:gd name="T27" fmla="*/ 497 h 664"/>
                <a:gd name="T28" fmla="*/ 446 w 461"/>
                <a:gd name="T29" fmla="*/ 451 h 664"/>
                <a:gd name="T30" fmla="*/ 456 w 461"/>
                <a:gd name="T31" fmla="*/ 401 h 664"/>
                <a:gd name="T32" fmla="*/ 461 w 461"/>
                <a:gd name="T33" fmla="*/ 350 h 664"/>
                <a:gd name="T34" fmla="*/ 461 w 461"/>
                <a:gd name="T35" fmla="*/ 350 h 664"/>
                <a:gd name="T36" fmla="*/ 461 w 461"/>
                <a:gd name="T37" fmla="*/ 279 h 664"/>
                <a:gd name="T38" fmla="*/ 451 w 461"/>
                <a:gd name="T39" fmla="*/ 213 h 664"/>
                <a:gd name="T40" fmla="*/ 436 w 461"/>
                <a:gd name="T41" fmla="*/ 157 h 664"/>
                <a:gd name="T42" fmla="*/ 411 w 461"/>
                <a:gd name="T43" fmla="*/ 101 h 664"/>
                <a:gd name="T44" fmla="*/ 380 w 461"/>
                <a:gd name="T45" fmla="*/ 61 h 664"/>
                <a:gd name="T46" fmla="*/ 345 w 461"/>
                <a:gd name="T47" fmla="*/ 30 h 664"/>
                <a:gd name="T48" fmla="*/ 324 w 461"/>
                <a:gd name="T49" fmla="*/ 15 h 664"/>
                <a:gd name="T50" fmla="*/ 304 w 461"/>
                <a:gd name="T51" fmla="*/ 10 h 664"/>
                <a:gd name="T52" fmla="*/ 279 w 461"/>
                <a:gd name="T53" fmla="*/ 5 h 664"/>
                <a:gd name="T54" fmla="*/ 258 w 461"/>
                <a:gd name="T55" fmla="*/ 0 h 664"/>
                <a:gd name="T56" fmla="*/ 258 w 461"/>
                <a:gd name="T57" fmla="*/ 0 h 664"/>
                <a:gd name="T58" fmla="*/ 233 w 461"/>
                <a:gd name="T59" fmla="*/ 5 h 664"/>
                <a:gd name="T60" fmla="*/ 213 w 461"/>
                <a:gd name="T61" fmla="*/ 10 h 664"/>
                <a:gd name="T62" fmla="*/ 187 w 461"/>
                <a:gd name="T63" fmla="*/ 15 h 664"/>
                <a:gd name="T64" fmla="*/ 167 w 461"/>
                <a:gd name="T65" fmla="*/ 30 h 664"/>
                <a:gd name="T66" fmla="*/ 126 w 461"/>
                <a:gd name="T67" fmla="*/ 61 h 664"/>
                <a:gd name="T68" fmla="*/ 86 w 461"/>
                <a:gd name="T69" fmla="*/ 106 h 664"/>
                <a:gd name="T70" fmla="*/ 55 w 461"/>
                <a:gd name="T71" fmla="*/ 157 h 664"/>
                <a:gd name="T72" fmla="*/ 30 w 461"/>
                <a:gd name="T73" fmla="*/ 218 h 664"/>
                <a:gd name="T74" fmla="*/ 10 w 461"/>
                <a:gd name="T75" fmla="*/ 284 h 664"/>
                <a:gd name="T76" fmla="*/ 0 w 461"/>
                <a:gd name="T77" fmla="*/ 355 h 664"/>
                <a:gd name="T78" fmla="*/ 0 w 461"/>
                <a:gd name="T79" fmla="*/ 355 h 664"/>
                <a:gd name="T80" fmla="*/ 0 w 461"/>
                <a:gd name="T81" fmla="*/ 401 h 664"/>
                <a:gd name="T82" fmla="*/ 5 w 461"/>
                <a:gd name="T83" fmla="*/ 446 h 664"/>
                <a:gd name="T84" fmla="*/ 10 w 461"/>
                <a:gd name="T85" fmla="*/ 492 h 664"/>
                <a:gd name="T86" fmla="*/ 20 w 461"/>
                <a:gd name="T87" fmla="*/ 527 h 664"/>
                <a:gd name="T88" fmla="*/ 35 w 461"/>
                <a:gd name="T89" fmla="*/ 568 h 664"/>
                <a:gd name="T90" fmla="*/ 50 w 461"/>
                <a:gd name="T91" fmla="*/ 598 h 664"/>
                <a:gd name="T92" fmla="*/ 71 w 461"/>
                <a:gd name="T93" fmla="*/ 629 h 664"/>
                <a:gd name="T94" fmla="*/ 91 w 461"/>
                <a:gd name="T95" fmla="*/ 654 h 664"/>
                <a:gd name="T96" fmla="*/ 91 w 461"/>
                <a:gd name="T97" fmla="*/ 65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1" h="664">
                  <a:moveTo>
                    <a:pt x="91" y="654"/>
                  </a:moveTo>
                  <a:lnTo>
                    <a:pt x="91" y="654"/>
                  </a:lnTo>
                  <a:lnTo>
                    <a:pt x="126" y="644"/>
                  </a:lnTo>
                  <a:lnTo>
                    <a:pt x="157" y="639"/>
                  </a:lnTo>
                  <a:lnTo>
                    <a:pt x="187" y="639"/>
                  </a:lnTo>
                  <a:lnTo>
                    <a:pt x="213" y="639"/>
                  </a:lnTo>
                  <a:lnTo>
                    <a:pt x="269" y="649"/>
                  </a:lnTo>
                  <a:lnTo>
                    <a:pt x="309" y="664"/>
                  </a:lnTo>
                  <a:lnTo>
                    <a:pt x="309" y="664"/>
                  </a:lnTo>
                  <a:lnTo>
                    <a:pt x="340" y="644"/>
                  </a:lnTo>
                  <a:lnTo>
                    <a:pt x="365" y="614"/>
                  </a:lnTo>
                  <a:lnTo>
                    <a:pt x="390" y="578"/>
                  </a:lnTo>
                  <a:lnTo>
                    <a:pt x="411" y="538"/>
                  </a:lnTo>
                  <a:lnTo>
                    <a:pt x="431" y="497"/>
                  </a:lnTo>
                  <a:lnTo>
                    <a:pt x="446" y="451"/>
                  </a:lnTo>
                  <a:lnTo>
                    <a:pt x="456" y="401"/>
                  </a:lnTo>
                  <a:lnTo>
                    <a:pt x="461" y="350"/>
                  </a:lnTo>
                  <a:lnTo>
                    <a:pt x="461" y="350"/>
                  </a:lnTo>
                  <a:lnTo>
                    <a:pt x="461" y="279"/>
                  </a:lnTo>
                  <a:lnTo>
                    <a:pt x="451" y="213"/>
                  </a:lnTo>
                  <a:lnTo>
                    <a:pt x="436" y="157"/>
                  </a:lnTo>
                  <a:lnTo>
                    <a:pt x="411" y="101"/>
                  </a:lnTo>
                  <a:lnTo>
                    <a:pt x="380" y="61"/>
                  </a:lnTo>
                  <a:lnTo>
                    <a:pt x="345" y="30"/>
                  </a:lnTo>
                  <a:lnTo>
                    <a:pt x="324" y="15"/>
                  </a:lnTo>
                  <a:lnTo>
                    <a:pt x="304" y="10"/>
                  </a:lnTo>
                  <a:lnTo>
                    <a:pt x="279" y="5"/>
                  </a:lnTo>
                  <a:lnTo>
                    <a:pt x="258" y="0"/>
                  </a:lnTo>
                  <a:lnTo>
                    <a:pt x="258" y="0"/>
                  </a:lnTo>
                  <a:lnTo>
                    <a:pt x="233" y="5"/>
                  </a:lnTo>
                  <a:lnTo>
                    <a:pt x="213" y="10"/>
                  </a:lnTo>
                  <a:lnTo>
                    <a:pt x="187" y="15"/>
                  </a:lnTo>
                  <a:lnTo>
                    <a:pt x="167" y="30"/>
                  </a:lnTo>
                  <a:lnTo>
                    <a:pt x="126" y="61"/>
                  </a:lnTo>
                  <a:lnTo>
                    <a:pt x="86" y="106"/>
                  </a:lnTo>
                  <a:lnTo>
                    <a:pt x="55" y="157"/>
                  </a:lnTo>
                  <a:lnTo>
                    <a:pt x="30" y="218"/>
                  </a:lnTo>
                  <a:lnTo>
                    <a:pt x="10" y="284"/>
                  </a:lnTo>
                  <a:lnTo>
                    <a:pt x="0" y="355"/>
                  </a:lnTo>
                  <a:lnTo>
                    <a:pt x="0" y="355"/>
                  </a:lnTo>
                  <a:lnTo>
                    <a:pt x="0" y="401"/>
                  </a:lnTo>
                  <a:lnTo>
                    <a:pt x="5" y="446"/>
                  </a:lnTo>
                  <a:lnTo>
                    <a:pt x="10" y="492"/>
                  </a:lnTo>
                  <a:lnTo>
                    <a:pt x="20" y="527"/>
                  </a:lnTo>
                  <a:lnTo>
                    <a:pt x="35" y="568"/>
                  </a:lnTo>
                  <a:lnTo>
                    <a:pt x="50" y="598"/>
                  </a:lnTo>
                  <a:lnTo>
                    <a:pt x="71" y="629"/>
                  </a:lnTo>
                  <a:lnTo>
                    <a:pt x="91" y="654"/>
                  </a:lnTo>
                  <a:lnTo>
                    <a:pt x="91" y="654"/>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3" name="Freeform 75"/>
            <p:cNvSpPr>
              <a:spLocks/>
            </p:cNvSpPr>
            <p:nvPr/>
          </p:nvSpPr>
          <p:spPr bwMode="auto">
            <a:xfrm>
              <a:off x="4354" y="924"/>
              <a:ext cx="396" cy="619"/>
            </a:xfrm>
            <a:custGeom>
              <a:avLst/>
              <a:gdLst>
                <a:gd name="T0" fmla="*/ 228 w 396"/>
                <a:gd name="T1" fmla="*/ 0 h 619"/>
                <a:gd name="T2" fmla="*/ 228 w 396"/>
                <a:gd name="T3" fmla="*/ 0 h 619"/>
                <a:gd name="T4" fmla="*/ 249 w 396"/>
                <a:gd name="T5" fmla="*/ 5 h 619"/>
                <a:gd name="T6" fmla="*/ 269 w 396"/>
                <a:gd name="T7" fmla="*/ 10 h 619"/>
                <a:gd name="T8" fmla="*/ 284 w 396"/>
                <a:gd name="T9" fmla="*/ 15 h 619"/>
                <a:gd name="T10" fmla="*/ 304 w 396"/>
                <a:gd name="T11" fmla="*/ 25 h 619"/>
                <a:gd name="T12" fmla="*/ 335 w 396"/>
                <a:gd name="T13" fmla="*/ 55 h 619"/>
                <a:gd name="T14" fmla="*/ 360 w 396"/>
                <a:gd name="T15" fmla="*/ 96 h 619"/>
                <a:gd name="T16" fmla="*/ 381 w 396"/>
                <a:gd name="T17" fmla="*/ 142 h 619"/>
                <a:gd name="T18" fmla="*/ 391 w 396"/>
                <a:gd name="T19" fmla="*/ 198 h 619"/>
                <a:gd name="T20" fmla="*/ 396 w 396"/>
                <a:gd name="T21" fmla="*/ 258 h 619"/>
                <a:gd name="T22" fmla="*/ 396 w 396"/>
                <a:gd name="T23" fmla="*/ 324 h 619"/>
                <a:gd name="T24" fmla="*/ 396 w 396"/>
                <a:gd name="T25" fmla="*/ 324 h 619"/>
                <a:gd name="T26" fmla="*/ 391 w 396"/>
                <a:gd name="T27" fmla="*/ 370 h 619"/>
                <a:gd name="T28" fmla="*/ 381 w 396"/>
                <a:gd name="T29" fmla="*/ 416 h 619"/>
                <a:gd name="T30" fmla="*/ 365 w 396"/>
                <a:gd name="T31" fmla="*/ 456 h 619"/>
                <a:gd name="T32" fmla="*/ 350 w 396"/>
                <a:gd name="T33" fmla="*/ 497 h 619"/>
                <a:gd name="T34" fmla="*/ 330 w 396"/>
                <a:gd name="T35" fmla="*/ 532 h 619"/>
                <a:gd name="T36" fmla="*/ 309 w 396"/>
                <a:gd name="T37" fmla="*/ 568 h 619"/>
                <a:gd name="T38" fmla="*/ 289 w 396"/>
                <a:gd name="T39" fmla="*/ 593 h 619"/>
                <a:gd name="T40" fmla="*/ 264 w 396"/>
                <a:gd name="T41" fmla="*/ 619 h 619"/>
                <a:gd name="T42" fmla="*/ 264 w 396"/>
                <a:gd name="T43" fmla="*/ 619 h 619"/>
                <a:gd name="T44" fmla="*/ 223 w 396"/>
                <a:gd name="T45" fmla="*/ 604 h 619"/>
                <a:gd name="T46" fmla="*/ 183 w 396"/>
                <a:gd name="T47" fmla="*/ 593 h 619"/>
                <a:gd name="T48" fmla="*/ 157 w 396"/>
                <a:gd name="T49" fmla="*/ 593 h 619"/>
                <a:gd name="T50" fmla="*/ 132 w 396"/>
                <a:gd name="T51" fmla="*/ 598 h 619"/>
                <a:gd name="T52" fmla="*/ 101 w 396"/>
                <a:gd name="T53" fmla="*/ 604 h 619"/>
                <a:gd name="T54" fmla="*/ 76 w 396"/>
                <a:gd name="T55" fmla="*/ 614 h 619"/>
                <a:gd name="T56" fmla="*/ 76 w 396"/>
                <a:gd name="T57" fmla="*/ 614 h 619"/>
                <a:gd name="T58" fmla="*/ 56 w 396"/>
                <a:gd name="T59" fmla="*/ 588 h 619"/>
                <a:gd name="T60" fmla="*/ 40 w 396"/>
                <a:gd name="T61" fmla="*/ 563 h 619"/>
                <a:gd name="T62" fmla="*/ 25 w 396"/>
                <a:gd name="T63" fmla="*/ 532 h 619"/>
                <a:gd name="T64" fmla="*/ 15 w 396"/>
                <a:gd name="T65" fmla="*/ 497 h 619"/>
                <a:gd name="T66" fmla="*/ 5 w 396"/>
                <a:gd name="T67" fmla="*/ 461 h 619"/>
                <a:gd name="T68" fmla="*/ 0 w 396"/>
                <a:gd name="T69" fmla="*/ 421 h 619"/>
                <a:gd name="T70" fmla="*/ 0 w 396"/>
                <a:gd name="T71" fmla="*/ 375 h 619"/>
                <a:gd name="T72" fmla="*/ 5 w 396"/>
                <a:gd name="T73" fmla="*/ 335 h 619"/>
                <a:gd name="T74" fmla="*/ 5 w 396"/>
                <a:gd name="T75" fmla="*/ 335 h 619"/>
                <a:gd name="T76" fmla="*/ 10 w 396"/>
                <a:gd name="T77" fmla="*/ 269 h 619"/>
                <a:gd name="T78" fmla="*/ 30 w 396"/>
                <a:gd name="T79" fmla="*/ 208 h 619"/>
                <a:gd name="T80" fmla="*/ 51 w 396"/>
                <a:gd name="T81" fmla="*/ 152 h 619"/>
                <a:gd name="T82" fmla="*/ 81 w 396"/>
                <a:gd name="T83" fmla="*/ 101 h 619"/>
                <a:gd name="T84" fmla="*/ 111 w 396"/>
                <a:gd name="T85" fmla="*/ 61 h 619"/>
                <a:gd name="T86" fmla="*/ 147 w 396"/>
                <a:gd name="T87" fmla="*/ 30 h 619"/>
                <a:gd name="T88" fmla="*/ 188 w 396"/>
                <a:gd name="T89" fmla="*/ 10 h 619"/>
                <a:gd name="T90" fmla="*/ 208 w 396"/>
                <a:gd name="T91" fmla="*/ 5 h 619"/>
                <a:gd name="T92" fmla="*/ 228 w 396"/>
                <a:gd name="T93" fmla="*/ 0 h 619"/>
                <a:gd name="T94" fmla="*/ 228 w 396"/>
                <a:gd name="T95"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6" h="619">
                  <a:moveTo>
                    <a:pt x="228" y="0"/>
                  </a:moveTo>
                  <a:lnTo>
                    <a:pt x="228" y="0"/>
                  </a:lnTo>
                  <a:lnTo>
                    <a:pt x="249" y="5"/>
                  </a:lnTo>
                  <a:lnTo>
                    <a:pt x="269" y="10"/>
                  </a:lnTo>
                  <a:lnTo>
                    <a:pt x="284" y="15"/>
                  </a:lnTo>
                  <a:lnTo>
                    <a:pt x="304" y="25"/>
                  </a:lnTo>
                  <a:lnTo>
                    <a:pt x="335" y="55"/>
                  </a:lnTo>
                  <a:lnTo>
                    <a:pt x="360" y="96"/>
                  </a:lnTo>
                  <a:lnTo>
                    <a:pt x="381" y="142"/>
                  </a:lnTo>
                  <a:lnTo>
                    <a:pt x="391" y="198"/>
                  </a:lnTo>
                  <a:lnTo>
                    <a:pt x="396" y="258"/>
                  </a:lnTo>
                  <a:lnTo>
                    <a:pt x="396" y="324"/>
                  </a:lnTo>
                  <a:lnTo>
                    <a:pt x="396" y="324"/>
                  </a:lnTo>
                  <a:lnTo>
                    <a:pt x="391" y="370"/>
                  </a:lnTo>
                  <a:lnTo>
                    <a:pt x="381" y="416"/>
                  </a:lnTo>
                  <a:lnTo>
                    <a:pt x="365" y="456"/>
                  </a:lnTo>
                  <a:lnTo>
                    <a:pt x="350" y="497"/>
                  </a:lnTo>
                  <a:lnTo>
                    <a:pt x="330" y="532"/>
                  </a:lnTo>
                  <a:lnTo>
                    <a:pt x="309" y="568"/>
                  </a:lnTo>
                  <a:lnTo>
                    <a:pt x="289" y="593"/>
                  </a:lnTo>
                  <a:lnTo>
                    <a:pt x="264" y="619"/>
                  </a:lnTo>
                  <a:lnTo>
                    <a:pt x="264" y="619"/>
                  </a:lnTo>
                  <a:lnTo>
                    <a:pt x="223" y="604"/>
                  </a:lnTo>
                  <a:lnTo>
                    <a:pt x="183" y="593"/>
                  </a:lnTo>
                  <a:lnTo>
                    <a:pt x="157" y="593"/>
                  </a:lnTo>
                  <a:lnTo>
                    <a:pt x="132" y="598"/>
                  </a:lnTo>
                  <a:lnTo>
                    <a:pt x="101" y="604"/>
                  </a:lnTo>
                  <a:lnTo>
                    <a:pt x="76" y="614"/>
                  </a:lnTo>
                  <a:lnTo>
                    <a:pt x="76" y="614"/>
                  </a:lnTo>
                  <a:lnTo>
                    <a:pt x="56" y="588"/>
                  </a:lnTo>
                  <a:lnTo>
                    <a:pt x="40" y="563"/>
                  </a:lnTo>
                  <a:lnTo>
                    <a:pt x="25" y="532"/>
                  </a:lnTo>
                  <a:lnTo>
                    <a:pt x="15" y="497"/>
                  </a:lnTo>
                  <a:lnTo>
                    <a:pt x="5" y="461"/>
                  </a:lnTo>
                  <a:lnTo>
                    <a:pt x="0" y="421"/>
                  </a:lnTo>
                  <a:lnTo>
                    <a:pt x="0" y="375"/>
                  </a:lnTo>
                  <a:lnTo>
                    <a:pt x="5" y="335"/>
                  </a:lnTo>
                  <a:lnTo>
                    <a:pt x="5" y="335"/>
                  </a:lnTo>
                  <a:lnTo>
                    <a:pt x="10" y="269"/>
                  </a:lnTo>
                  <a:lnTo>
                    <a:pt x="30" y="208"/>
                  </a:lnTo>
                  <a:lnTo>
                    <a:pt x="51" y="152"/>
                  </a:lnTo>
                  <a:lnTo>
                    <a:pt x="81" y="101"/>
                  </a:lnTo>
                  <a:lnTo>
                    <a:pt x="111" y="61"/>
                  </a:lnTo>
                  <a:lnTo>
                    <a:pt x="147" y="30"/>
                  </a:lnTo>
                  <a:lnTo>
                    <a:pt x="188" y="10"/>
                  </a:lnTo>
                  <a:lnTo>
                    <a:pt x="208" y="5"/>
                  </a:lnTo>
                  <a:lnTo>
                    <a:pt x="228" y="0"/>
                  </a:lnTo>
                  <a:lnTo>
                    <a:pt x="228" y="0"/>
                  </a:lnTo>
                  <a:close/>
                </a:path>
              </a:pathLst>
            </a:custGeom>
            <a:gradFill flip="none" rotWithShape="1">
              <a:gsLst>
                <a:gs pos="0">
                  <a:srgbClr val="FF7300">
                    <a:shade val="30000"/>
                    <a:satMod val="115000"/>
                  </a:srgbClr>
                </a:gs>
                <a:gs pos="50000">
                  <a:srgbClr val="FF7300">
                    <a:shade val="67500"/>
                    <a:satMod val="115000"/>
                  </a:srgbClr>
                </a:gs>
                <a:gs pos="100000">
                  <a:srgbClr val="FF7300">
                    <a:shade val="100000"/>
                    <a:satMod val="115000"/>
                  </a:srgbClr>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4" name="Freeform 76"/>
            <p:cNvSpPr>
              <a:spLocks/>
            </p:cNvSpPr>
            <p:nvPr/>
          </p:nvSpPr>
          <p:spPr bwMode="auto">
            <a:xfrm>
              <a:off x="4379" y="959"/>
              <a:ext cx="345" cy="574"/>
            </a:xfrm>
            <a:custGeom>
              <a:avLst/>
              <a:gdLst>
                <a:gd name="T0" fmla="*/ 208 w 345"/>
                <a:gd name="T1" fmla="*/ 0 h 574"/>
                <a:gd name="T2" fmla="*/ 208 w 345"/>
                <a:gd name="T3" fmla="*/ 0 h 574"/>
                <a:gd name="T4" fmla="*/ 224 w 345"/>
                <a:gd name="T5" fmla="*/ 5 h 574"/>
                <a:gd name="T6" fmla="*/ 244 w 345"/>
                <a:gd name="T7" fmla="*/ 10 h 574"/>
                <a:gd name="T8" fmla="*/ 269 w 345"/>
                <a:gd name="T9" fmla="*/ 31 h 574"/>
                <a:gd name="T10" fmla="*/ 295 w 345"/>
                <a:gd name="T11" fmla="*/ 61 h 574"/>
                <a:gd name="T12" fmla="*/ 320 w 345"/>
                <a:gd name="T13" fmla="*/ 102 h 574"/>
                <a:gd name="T14" fmla="*/ 335 w 345"/>
                <a:gd name="T15" fmla="*/ 147 h 574"/>
                <a:gd name="T16" fmla="*/ 345 w 345"/>
                <a:gd name="T17" fmla="*/ 198 h 574"/>
                <a:gd name="T18" fmla="*/ 345 w 345"/>
                <a:gd name="T19" fmla="*/ 254 h 574"/>
                <a:gd name="T20" fmla="*/ 345 w 345"/>
                <a:gd name="T21" fmla="*/ 310 h 574"/>
                <a:gd name="T22" fmla="*/ 345 w 345"/>
                <a:gd name="T23" fmla="*/ 310 h 574"/>
                <a:gd name="T24" fmla="*/ 335 w 345"/>
                <a:gd name="T25" fmla="*/ 355 h 574"/>
                <a:gd name="T26" fmla="*/ 325 w 345"/>
                <a:gd name="T27" fmla="*/ 396 h 574"/>
                <a:gd name="T28" fmla="*/ 310 w 345"/>
                <a:gd name="T29" fmla="*/ 437 h 574"/>
                <a:gd name="T30" fmla="*/ 295 w 345"/>
                <a:gd name="T31" fmla="*/ 472 h 574"/>
                <a:gd name="T32" fmla="*/ 274 w 345"/>
                <a:gd name="T33" fmla="*/ 503 h 574"/>
                <a:gd name="T34" fmla="*/ 254 w 345"/>
                <a:gd name="T35" fmla="*/ 533 h 574"/>
                <a:gd name="T36" fmla="*/ 234 w 345"/>
                <a:gd name="T37" fmla="*/ 553 h 574"/>
                <a:gd name="T38" fmla="*/ 208 w 345"/>
                <a:gd name="T39" fmla="*/ 574 h 574"/>
                <a:gd name="T40" fmla="*/ 208 w 345"/>
                <a:gd name="T41" fmla="*/ 574 h 574"/>
                <a:gd name="T42" fmla="*/ 178 w 345"/>
                <a:gd name="T43" fmla="*/ 563 h 574"/>
                <a:gd name="T44" fmla="*/ 147 w 345"/>
                <a:gd name="T45" fmla="*/ 558 h 574"/>
                <a:gd name="T46" fmla="*/ 117 w 345"/>
                <a:gd name="T47" fmla="*/ 558 h 574"/>
                <a:gd name="T48" fmla="*/ 81 w 345"/>
                <a:gd name="T49" fmla="*/ 563 h 574"/>
                <a:gd name="T50" fmla="*/ 81 w 345"/>
                <a:gd name="T51" fmla="*/ 563 h 574"/>
                <a:gd name="T52" fmla="*/ 61 w 345"/>
                <a:gd name="T53" fmla="*/ 543 h 574"/>
                <a:gd name="T54" fmla="*/ 41 w 345"/>
                <a:gd name="T55" fmla="*/ 518 h 574"/>
                <a:gd name="T56" fmla="*/ 26 w 345"/>
                <a:gd name="T57" fmla="*/ 487 h 574"/>
                <a:gd name="T58" fmla="*/ 15 w 345"/>
                <a:gd name="T59" fmla="*/ 452 h 574"/>
                <a:gd name="T60" fmla="*/ 5 w 345"/>
                <a:gd name="T61" fmla="*/ 411 h 574"/>
                <a:gd name="T62" fmla="*/ 0 w 345"/>
                <a:gd name="T63" fmla="*/ 371 h 574"/>
                <a:gd name="T64" fmla="*/ 0 w 345"/>
                <a:gd name="T65" fmla="*/ 325 h 574"/>
                <a:gd name="T66" fmla="*/ 0 w 345"/>
                <a:gd name="T67" fmla="*/ 279 h 574"/>
                <a:gd name="T68" fmla="*/ 0 w 345"/>
                <a:gd name="T69" fmla="*/ 279 h 574"/>
                <a:gd name="T70" fmla="*/ 15 w 345"/>
                <a:gd name="T71" fmla="*/ 218 h 574"/>
                <a:gd name="T72" fmla="*/ 31 w 345"/>
                <a:gd name="T73" fmla="*/ 168 h 574"/>
                <a:gd name="T74" fmla="*/ 51 w 345"/>
                <a:gd name="T75" fmla="*/ 117 h 574"/>
                <a:gd name="T76" fmla="*/ 76 w 345"/>
                <a:gd name="T77" fmla="*/ 76 h 574"/>
                <a:gd name="T78" fmla="*/ 107 w 345"/>
                <a:gd name="T79" fmla="*/ 41 h 574"/>
                <a:gd name="T80" fmla="*/ 137 w 345"/>
                <a:gd name="T81" fmla="*/ 20 h 574"/>
                <a:gd name="T82" fmla="*/ 173 w 345"/>
                <a:gd name="T83" fmla="*/ 5 h 574"/>
                <a:gd name="T84" fmla="*/ 208 w 345"/>
                <a:gd name="T85" fmla="*/ 0 h 574"/>
                <a:gd name="T86" fmla="*/ 208 w 345"/>
                <a:gd name="T87"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5" h="574">
                  <a:moveTo>
                    <a:pt x="208" y="0"/>
                  </a:moveTo>
                  <a:lnTo>
                    <a:pt x="208" y="0"/>
                  </a:lnTo>
                  <a:lnTo>
                    <a:pt x="224" y="5"/>
                  </a:lnTo>
                  <a:lnTo>
                    <a:pt x="244" y="10"/>
                  </a:lnTo>
                  <a:lnTo>
                    <a:pt x="269" y="31"/>
                  </a:lnTo>
                  <a:lnTo>
                    <a:pt x="295" y="61"/>
                  </a:lnTo>
                  <a:lnTo>
                    <a:pt x="320" y="102"/>
                  </a:lnTo>
                  <a:lnTo>
                    <a:pt x="335" y="147"/>
                  </a:lnTo>
                  <a:lnTo>
                    <a:pt x="345" y="198"/>
                  </a:lnTo>
                  <a:lnTo>
                    <a:pt x="345" y="254"/>
                  </a:lnTo>
                  <a:lnTo>
                    <a:pt x="345" y="310"/>
                  </a:lnTo>
                  <a:lnTo>
                    <a:pt x="345" y="310"/>
                  </a:lnTo>
                  <a:lnTo>
                    <a:pt x="335" y="355"/>
                  </a:lnTo>
                  <a:lnTo>
                    <a:pt x="325" y="396"/>
                  </a:lnTo>
                  <a:lnTo>
                    <a:pt x="310" y="437"/>
                  </a:lnTo>
                  <a:lnTo>
                    <a:pt x="295" y="472"/>
                  </a:lnTo>
                  <a:lnTo>
                    <a:pt x="274" y="503"/>
                  </a:lnTo>
                  <a:lnTo>
                    <a:pt x="254" y="533"/>
                  </a:lnTo>
                  <a:lnTo>
                    <a:pt x="234" y="553"/>
                  </a:lnTo>
                  <a:lnTo>
                    <a:pt x="208" y="574"/>
                  </a:lnTo>
                  <a:lnTo>
                    <a:pt x="208" y="574"/>
                  </a:lnTo>
                  <a:lnTo>
                    <a:pt x="178" y="563"/>
                  </a:lnTo>
                  <a:lnTo>
                    <a:pt x="147" y="558"/>
                  </a:lnTo>
                  <a:lnTo>
                    <a:pt x="117" y="558"/>
                  </a:lnTo>
                  <a:lnTo>
                    <a:pt x="81" y="563"/>
                  </a:lnTo>
                  <a:lnTo>
                    <a:pt x="81" y="563"/>
                  </a:lnTo>
                  <a:lnTo>
                    <a:pt x="61" y="543"/>
                  </a:lnTo>
                  <a:lnTo>
                    <a:pt x="41" y="518"/>
                  </a:lnTo>
                  <a:lnTo>
                    <a:pt x="26" y="487"/>
                  </a:lnTo>
                  <a:lnTo>
                    <a:pt x="15" y="452"/>
                  </a:lnTo>
                  <a:lnTo>
                    <a:pt x="5" y="411"/>
                  </a:lnTo>
                  <a:lnTo>
                    <a:pt x="0" y="371"/>
                  </a:lnTo>
                  <a:lnTo>
                    <a:pt x="0" y="325"/>
                  </a:lnTo>
                  <a:lnTo>
                    <a:pt x="0" y="279"/>
                  </a:lnTo>
                  <a:lnTo>
                    <a:pt x="0" y="279"/>
                  </a:lnTo>
                  <a:lnTo>
                    <a:pt x="15" y="218"/>
                  </a:lnTo>
                  <a:lnTo>
                    <a:pt x="31" y="168"/>
                  </a:lnTo>
                  <a:lnTo>
                    <a:pt x="51" y="117"/>
                  </a:lnTo>
                  <a:lnTo>
                    <a:pt x="76" y="76"/>
                  </a:lnTo>
                  <a:lnTo>
                    <a:pt x="107" y="41"/>
                  </a:lnTo>
                  <a:lnTo>
                    <a:pt x="137" y="20"/>
                  </a:lnTo>
                  <a:lnTo>
                    <a:pt x="173" y="5"/>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5" name="Freeform 77"/>
            <p:cNvSpPr>
              <a:spLocks/>
            </p:cNvSpPr>
            <p:nvPr/>
          </p:nvSpPr>
          <p:spPr bwMode="auto">
            <a:xfrm>
              <a:off x="4379" y="959"/>
              <a:ext cx="345" cy="325"/>
            </a:xfrm>
            <a:custGeom>
              <a:avLst/>
              <a:gdLst>
                <a:gd name="T0" fmla="*/ 203 w 345"/>
                <a:gd name="T1" fmla="*/ 51 h 325"/>
                <a:gd name="T2" fmla="*/ 203 w 345"/>
                <a:gd name="T3" fmla="*/ 51 h 325"/>
                <a:gd name="T4" fmla="*/ 168 w 345"/>
                <a:gd name="T5" fmla="*/ 56 h 325"/>
                <a:gd name="T6" fmla="*/ 137 w 345"/>
                <a:gd name="T7" fmla="*/ 71 h 325"/>
                <a:gd name="T8" fmla="*/ 107 w 345"/>
                <a:gd name="T9" fmla="*/ 91 h 325"/>
                <a:gd name="T10" fmla="*/ 76 w 345"/>
                <a:gd name="T11" fmla="*/ 122 h 325"/>
                <a:gd name="T12" fmla="*/ 51 w 345"/>
                <a:gd name="T13" fmla="*/ 163 h 325"/>
                <a:gd name="T14" fmla="*/ 31 w 345"/>
                <a:gd name="T15" fmla="*/ 208 h 325"/>
                <a:gd name="T16" fmla="*/ 10 w 345"/>
                <a:gd name="T17" fmla="*/ 259 h 325"/>
                <a:gd name="T18" fmla="*/ 0 w 345"/>
                <a:gd name="T19" fmla="*/ 315 h 325"/>
                <a:gd name="T20" fmla="*/ 0 w 345"/>
                <a:gd name="T21" fmla="*/ 315 h 325"/>
                <a:gd name="T22" fmla="*/ 0 w 345"/>
                <a:gd name="T23" fmla="*/ 279 h 325"/>
                <a:gd name="T24" fmla="*/ 0 w 345"/>
                <a:gd name="T25" fmla="*/ 279 h 325"/>
                <a:gd name="T26" fmla="*/ 15 w 345"/>
                <a:gd name="T27" fmla="*/ 218 h 325"/>
                <a:gd name="T28" fmla="*/ 31 w 345"/>
                <a:gd name="T29" fmla="*/ 168 h 325"/>
                <a:gd name="T30" fmla="*/ 51 w 345"/>
                <a:gd name="T31" fmla="*/ 117 h 325"/>
                <a:gd name="T32" fmla="*/ 76 w 345"/>
                <a:gd name="T33" fmla="*/ 76 h 325"/>
                <a:gd name="T34" fmla="*/ 107 w 345"/>
                <a:gd name="T35" fmla="*/ 41 h 325"/>
                <a:gd name="T36" fmla="*/ 137 w 345"/>
                <a:gd name="T37" fmla="*/ 20 h 325"/>
                <a:gd name="T38" fmla="*/ 173 w 345"/>
                <a:gd name="T39" fmla="*/ 5 h 325"/>
                <a:gd name="T40" fmla="*/ 208 w 345"/>
                <a:gd name="T41" fmla="*/ 0 h 325"/>
                <a:gd name="T42" fmla="*/ 208 w 345"/>
                <a:gd name="T43" fmla="*/ 0 h 325"/>
                <a:gd name="T44" fmla="*/ 224 w 345"/>
                <a:gd name="T45" fmla="*/ 5 h 325"/>
                <a:gd name="T46" fmla="*/ 244 w 345"/>
                <a:gd name="T47" fmla="*/ 10 h 325"/>
                <a:gd name="T48" fmla="*/ 269 w 345"/>
                <a:gd name="T49" fmla="*/ 31 h 325"/>
                <a:gd name="T50" fmla="*/ 295 w 345"/>
                <a:gd name="T51" fmla="*/ 61 h 325"/>
                <a:gd name="T52" fmla="*/ 320 w 345"/>
                <a:gd name="T53" fmla="*/ 102 h 325"/>
                <a:gd name="T54" fmla="*/ 335 w 345"/>
                <a:gd name="T55" fmla="*/ 147 h 325"/>
                <a:gd name="T56" fmla="*/ 345 w 345"/>
                <a:gd name="T57" fmla="*/ 198 h 325"/>
                <a:gd name="T58" fmla="*/ 345 w 345"/>
                <a:gd name="T59" fmla="*/ 254 h 325"/>
                <a:gd name="T60" fmla="*/ 345 w 345"/>
                <a:gd name="T61" fmla="*/ 310 h 325"/>
                <a:gd name="T62" fmla="*/ 345 w 345"/>
                <a:gd name="T63" fmla="*/ 310 h 325"/>
                <a:gd name="T64" fmla="*/ 340 w 345"/>
                <a:gd name="T65" fmla="*/ 325 h 325"/>
                <a:gd name="T66" fmla="*/ 340 w 345"/>
                <a:gd name="T67" fmla="*/ 325 h 325"/>
                <a:gd name="T68" fmla="*/ 340 w 345"/>
                <a:gd name="T69" fmla="*/ 274 h 325"/>
                <a:gd name="T70" fmla="*/ 335 w 345"/>
                <a:gd name="T71" fmla="*/ 223 h 325"/>
                <a:gd name="T72" fmla="*/ 325 w 345"/>
                <a:gd name="T73" fmla="*/ 178 h 325"/>
                <a:gd name="T74" fmla="*/ 305 w 345"/>
                <a:gd name="T75" fmla="*/ 137 h 325"/>
                <a:gd name="T76" fmla="*/ 284 w 345"/>
                <a:gd name="T77" fmla="*/ 107 h 325"/>
                <a:gd name="T78" fmla="*/ 264 w 345"/>
                <a:gd name="T79" fmla="*/ 81 h 325"/>
                <a:gd name="T80" fmla="*/ 234 w 345"/>
                <a:gd name="T81" fmla="*/ 61 h 325"/>
                <a:gd name="T82" fmla="*/ 203 w 345"/>
                <a:gd name="T83" fmla="*/ 51 h 325"/>
                <a:gd name="T84" fmla="*/ 203 w 345"/>
                <a:gd name="T85" fmla="*/ 5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5" h="325">
                  <a:moveTo>
                    <a:pt x="203" y="51"/>
                  </a:moveTo>
                  <a:lnTo>
                    <a:pt x="203" y="51"/>
                  </a:lnTo>
                  <a:lnTo>
                    <a:pt x="168" y="56"/>
                  </a:lnTo>
                  <a:lnTo>
                    <a:pt x="137" y="71"/>
                  </a:lnTo>
                  <a:lnTo>
                    <a:pt x="107" y="91"/>
                  </a:lnTo>
                  <a:lnTo>
                    <a:pt x="76" y="122"/>
                  </a:lnTo>
                  <a:lnTo>
                    <a:pt x="51" y="163"/>
                  </a:lnTo>
                  <a:lnTo>
                    <a:pt x="31" y="208"/>
                  </a:lnTo>
                  <a:lnTo>
                    <a:pt x="10" y="259"/>
                  </a:lnTo>
                  <a:lnTo>
                    <a:pt x="0" y="315"/>
                  </a:lnTo>
                  <a:lnTo>
                    <a:pt x="0" y="315"/>
                  </a:lnTo>
                  <a:lnTo>
                    <a:pt x="0" y="279"/>
                  </a:lnTo>
                  <a:lnTo>
                    <a:pt x="0" y="279"/>
                  </a:lnTo>
                  <a:lnTo>
                    <a:pt x="15" y="218"/>
                  </a:lnTo>
                  <a:lnTo>
                    <a:pt x="31" y="168"/>
                  </a:lnTo>
                  <a:lnTo>
                    <a:pt x="51" y="117"/>
                  </a:lnTo>
                  <a:lnTo>
                    <a:pt x="76" y="76"/>
                  </a:lnTo>
                  <a:lnTo>
                    <a:pt x="107" y="41"/>
                  </a:lnTo>
                  <a:lnTo>
                    <a:pt x="137" y="20"/>
                  </a:lnTo>
                  <a:lnTo>
                    <a:pt x="173" y="5"/>
                  </a:lnTo>
                  <a:lnTo>
                    <a:pt x="208" y="0"/>
                  </a:lnTo>
                  <a:lnTo>
                    <a:pt x="208" y="0"/>
                  </a:lnTo>
                  <a:lnTo>
                    <a:pt x="224" y="5"/>
                  </a:lnTo>
                  <a:lnTo>
                    <a:pt x="244" y="10"/>
                  </a:lnTo>
                  <a:lnTo>
                    <a:pt x="269" y="31"/>
                  </a:lnTo>
                  <a:lnTo>
                    <a:pt x="295" y="61"/>
                  </a:lnTo>
                  <a:lnTo>
                    <a:pt x="320" y="102"/>
                  </a:lnTo>
                  <a:lnTo>
                    <a:pt x="335" y="147"/>
                  </a:lnTo>
                  <a:lnTo>
                    <a:pt x="345" y="198"/>
                  </a:lnTo>
                  <a:lnTo>
                    <a:pt x="345" y="254"/>
                  </a:lnTo>
                  <a:lnTo>
                    <a:pt x="345" y="310"/>
                  </a:lnTo>
                  <a:lnTo>
                    <a:pt x="345" y="310"/>
                  </a:lnTo>
                  <a:lnTo>
                    <a:pt x="340" y="325"/>
                  </a:lnTo>
                  <a:lnTo>
                    <a:pt x="340" y="325"/>
                  </a:lnTo>
                  <a:lnTo>
                    <a:pt x="340" y="274"/>
                  </a:lnTo>
                  <a:lnTo>
                    <a:pt x="335" y="223"/>
                  </a:lnTo>
                  <a:lnTo>
                    <a:pt x="325" y="178"/>
                  </a:lnTo>
                  <a:lnTo>
                    <a:pt x="305" y="137"/>
                  </a:lnTo>
                  <a:lnTo>
                    <a:pt x="284" y="107"/>
                  </a:lnTo>
                  <a:lnTo>
                    <a:pt x="264" y="81"/>
                  </a:lnTo>
                  <a:lnTo>
                    <a:pt x="234" y="61"/>
                  </a:lnTo>
                  <a:lnTo>
                    <a:pt x="203" y="51"/>
                  </a:lnTo>
                  <a:lnTo>
                    <a:pt x="203" y="5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 name="Freeform 78"/>
            <p:cNvSpPr>
              <a:spLocks/>
            </p:cNvSpPr>
            <p:nvPr/>
          </p:nvSpPr>
          <p:spPr bwMode="auto">
            <a:xfrm>
              <a:off x="4394" y="1193"/>
              <a:ext cx="224" cy="299"/>
            </a:xfrm>
            <a:custGeom>
              <a:avLst/>
              <a:gdLst>
                <a:gd name="T0" fmla="*/ 0 w 224"/>
                <a:gd name="T1" fmla="*/ 142 h 299"/>
                <a:gd name="T2" fmla="*/ 0 w 224"/>
                <a:gd name="T3" fmla="*/ 142 h 299"/>
                <a:gd name="T4" fmla="*/ 0 w 224"/>
                <a:gd name="T5" fmla="*/ 172 h 299"/>
                <a:gd name="T6" fmla="*/ 5 w 224"/>
                <a:gd name="T7" fmla="*/ 198 h 299"/>
                <a:gd name="T8" fmla="*/ 11 w 224"/>
                <a:gd name="T9" fmla="*/ 223 h 299"/>
                <a:gd name="T10" fmla="*/ 26 w 224"/>
                <a:gd name="T11" fmla="*/ 248 h 299"/>
                <a:gd name="T12" fmla="*/ 41 w 224"/>
                <a:gd name="T13" fmla="*/ 269 h 299"/>
                <a:gd name="T14" fmla="*/ 56 w 224"/>
                <a:gd name="T15" fmla="*/ 284 h 299"/>
                <a:gd name="T16" fmla="*/ 77 w 224"/>
                <a:gd name="T17" fmla="*/ 294 h 299"/>
                <a:gd name="T18" fmla="*/ 102 w 224"/>
                <a:gd name="T19" fmla="*/ 299 h 299"/>
                <a:gd name="T20" fmla="*/ 102 w 224"/>
                <a:gd name="T21" fmla="*/ 299 h 299"/>
                <a:gd name="T22" fmla="*/ 122 w 224"/>
                <a:gd name="T23" fmla="*/ 294 h 299"/>
                <a:gd name="T24" fmla="*/ 143 w 224"/>
                <a:gd name="T25" fmla="*/ 289 h 299"/>
                <a:gd name="T26" fmla="*/ 163 w 224"/>
                <a:gd name="T27" fmla="*/ 274 h 299"/>
                <a:gd name="T28" fmla="*/ 183 w 224"/>
                <a:gd name="T29" fmla="*/ 258 h 299"/>
                <a:gd name="T30" fmla="*/ 198 w 224"/>
                <a:gd name="T31" fmla="*/ 238 h 299"/>
                <a:gd name="T32" fmla="*/ 209 w 224"/>
                <a:gd name="T33" fmla="*/ 213 h 299"/>
                <a:gd name="T34" fmla="*/ 219 w 224"/>
                <a:gd name="T35" fmla="*/ 187 h 299"/>
                <a:gd name="T36" fmla="*/ 224 w 224"/>
                <a:gd name="T37" fmla="*/ 157 h 299"/>
                <a:gd name="T38" fmla="*/ 224 w 224"/>
                <a:gd name="T39" fmla="*/ 157 h 299"/>
                <a:gd name="T40" fmla="*/ 224 w 224"/>
                <a:gd name="T41" fmla="*/ 126 h 299"/>
                <a:gd name="T42" fmla="*/ 219 w 224"/>
                <a:gd name="T43" fmla="*/ 96 h 299"/>
                <a:gd name="T44" fmla="*/ 209 w 224"/>
                <a:gd name="T45" fmla="*/ 71 h 299"/>
                <a:gd name="T46" fmla="*/ 198 w 224"/>
                <a:gd name="T47" fmla="*/ 45 h 299"/>
                <a:gd name="T48" fmla="*/ 183 w 224"/>
                <a:gd name="T49" fmla="*/ 30 h 299"/>
                <a:gd name="T50" fmla="*/ 163 w 224"/>
                <a:gd name="T51" fmla="*/ 15 h 299"/>
                <a:gd name="T52" fmla="*/ 143 w 224"/>
                <a:gd name="T53" fmla="*/ 5 h 299"/>
                <a:gd name="T54" fmla="*/ 122 w 224"/>
                <a:gd name="T55" fmla="*/ 0 h 299"/>
                <a:gd name="T56" fmla="*/ 122 w 224"/>
                <a:gd name="T57" fmla="*/ 0 h 299"/>
                <a:gd name="T58" fmla="*/ 97 w 224"/>
                <a:gd name="T59" fmla="*/ 0 h 299"/>
                <a:gd name="T60" fmla="*/ 77 w 224"/>
                <a:gd name="T61" fmla="*/ 5 h 299"/>
                <a:gd name="T62" fmla="*/ 56 w 224"/>
                <a:gd name="T63" fmla="*/ 20 h 299"/>
                <a:gd name="T64" fmla="*/ 41 w 224"/>
                <a:gd name="T65" fmla="*/ 35 h 299"/>
                <a:gd name="T66" fmla="*/ 26 w 224"/>
                <a:gd name="T67" fmla="*/ 55 h 299"/>
                <a:gd name="T68" fmla="*/ 11 w 224"/>
                <a:gd name="T69" fmla="*/ 81 h 299"/>
                <a:gd name="T70" fmla="*/ 5 w 224"/>
                <a:gd name="T71" fmla="*/ 111 h 299"/>
                <a:gd name="T72" fmla="*/ 0 w 224"/>
                <a:gd name="T73" fmla="*/ 142 h 299"/>
                <a:gd name="T74" fmla="*/ 0 w 224"/>
                <a:gd name="T75" fmla="*/ 142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4" h="299">
                  <a:moveTo>
                    <a:pt x="0" y="142"/>
                  </a:moveTo>
                  <a:lnTo>
                    <a:pt x="0" y="142"/>
                  </a:lnTo>
                  <a:lnTo>
                    <a:pt x="0" y="172"/>
                  </a:lnTo>
                  <a:lnTo>
                    <a:pt x="5" y="198"/>
                  </a:lnTo>
                  <a:lnTo>
                    <a:pt x="11" y="223"/>
                  </a:lnTo>
                  <a:lnTo>
                    <a:pt x="26" y="248"/>
                  </a:lnTo>
                  <a:lnTo>
                    <a:pt x="41" y="269"/>
                  </a:lnTo>
                  <a:lnTo>
                    <a:pt x="56" y="284"/>
                  </a:lnTo>
                  <a:lnTo>
                    <a:pt x="77" y="294"/>
                  </a:lnTo>
                  <a:lnTo>
                    <a:pt x="102" y="299"/>
                  </a:lnTo>
                  <a:lnTo>
                    <a:pt x="102" y="299"/>
                  </a:lnTo>
                  <a:lnTo>
                    <a:pt x="122" y="294"/>
                  </a:lnTo>
                  <a:lnTo>
                    <a:pt x="143" y="289"/>
                  </a:lnTo>
                  <a:lnTo>
                    <a:pt x="163" y="274"/>
                  </a:lnTo>
                  <a:lnTo>
                    <a:pt x="183" y="258"/>
                  </a:lnTo>
                  <a:lnTo>
                    <a:pt x="198" y="238"/>
                  </a:lnTo>
                  <a:lnTo>
                    <a:pt x="209" y="213"/>
                  </a:lnTo>
                  <a:lnTo>
                    <a:pt x="219" y="187"/>
                  </a:lnTo>
                  <a:lnTo>
                    <a:pt x="224" y="157"/>
                  </a:lnTo>
                  <a:lnTo>
                    <a:pt x="224" y="157"/>
                  </a:lnTo>
                  <a:lnTo>
                    <a:pt x="224" y="126"/>
                  </a:lnTo>
                  <a:lnTo>
                    <a:pt x="219" y="96"/>
                  </a:lnTo>
                  <a:lnTo>
                    <a:pt x="209" y="71"/>
                  </a:lnTo>
                  <a:lnTo>
                    <a:pt x="198" y="45"/>
                  </a:lnTo>
                  <a:lnTo>
                    <a:pt x="183" y="30"/>
                  </a:lnTo>
                  <a:lnTo>
                    <a:pt x="163" y="15"/>
                  </a:lnTo>
                  <a:lnTo>
                    <a:pt x="143" y="5"/>
                  </a:lnTo>
                  <a:lnTo>
                    <a:pt x="122" y="0"/>
                  </a:lnTo>
                  <a:lnTo>
                    <a:pt x="122" y="0"/>
                  </a:lnTo>
                  <a:lnTo>
                    <a:pt x="97" y="0"/>
                  </a:lnTo>
                  <a:lnTo>
                    <a:pt x="77" y="5"/>
                  </a:lnTo>
                  <a:lnTo>
                    <a:pt x="56" y="20"/>
                  </a:lnTo>
                  <a:lnTo>
                    <a:pt x="41" y="35"/>
                  </a:lnTo>
                  <a:lnTo>
                    <a:pt x="26" y="55"/>
                  </a:lnTo>
                  <a:lnTo>
                    <a:pt x="11" y="81"/>
                  </a:lnTo>
                  <a:lnTo>
                    <a:pt x="5" y="111"/>
                  </a:lnTo>
                  <a:lnTo>
                    <a:pt x="0" y="142"/>
                  </a:lnTo>
                  <a:lnTo>
                    <a:pt x="0" y="142"/>
                  </a:lnTo>
                  <a:close/>
                </a:path>
              </a:pathLst>
            </a:custGeom>
            <a:solidFill>
              <a:srgbClr val="116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7" name="Freeform 79"/>
            <p:cNvSpPr>
              <a:spLocks/>
            </p:cNvSpPr>
            <p:nvPr/>
          </p:nvSpPr>
          <p:spPr bwMode="auto">
            <a:xfrm>
              <a:off x="4415" y="1223"/>
              <a:ext cx="177" cy="239"/>
            </a:xfrm>
            <a:custGeom>
              <a:avLst/>
              <a:gdLst>
                <a:gd name="T0" fmla="*/ 0 w 177"/>
                <a:gd name="T1" fmla="*/ 112 h 239"/>
                <a:gd name="T2" fmla="*/ 0 w 177"/>
                <a:gd name="T3" fmla="*/ 112 h 239"/>
                <a:gd name="T4" fmla="*/ 0 w 177"/>
                <a:gd name="T5" fmla="*/ 137 h 239"/>
                <a:gd name="T6" fmla="*/ 5 w 177"/>
                <a:gd name="T7" fmla="*/ 157 h 239"/>
                <a:gd name="T8" fmla="*/ 10 w 177"/>
                <a:gd name="T9" fmla="*/ 178 h 239"/>
                <a:gd name="T10" fmla="*/ 20 w 177"/>
                <a:gd name="T11" fmla="*/ 198 h 239"/>
                <a:gd name="T12" fmla="*/ 35 w 177"/>
                <a:gd name="T13" fmla="*/ 213 h 239"/>
                <a:gd name="T14" fmla="*/ 45 w 177"/>
                <a:gd name="T15" fmla="*/ 223 h 239"/>
                <a:gd name="T16" fmla="*/ 66 w 177"/>
                <a:gd name="T17" fmla="*/ 233 h 239"/>
                <a:gd name="T18" fmla="*/ 81 w 177"/>
                <a:gd name="T19" fmla="*/ 239 h 239"/>
                <a:gd name="T20" fmla="*/ 81 w 177"/>
                <a:gd name="T21" fmla="*/ 239 h 239"/>
                <a:gd name="T22" fmla="*/ 101 w 177"/>
                <a:gd name="T23" fmla="*/ 233 h 239"/>
                <a:gd name="T24" fmla="*/ 116 w 177"/>
                <a:gd name="T25" fmla="*/ 228 h 239"/>
                <a:gd name="T26" fmla="*/ 132 w 177"/>
                <a:gd name="T27" fmla="*/ 218 h 239"/>
                <a:gd name="T28" fmla="*/ 147 w 177"/>
                <a:gd name="T29" fmla="*/ 208 h 239"/>
                <a:gd name="T30" fmla="*/ 157 w 177"/>
                <a:gd name="T31" fmla="*/ 188 h 239"/>
                <a:gd name="T32" fmla="*/ 167 w 177"/>
                <a:gd name="T33" fmla="*/ 168 h 239"/>
                <a:gd name="T34" fmla="*/ 177 w 177"/>
                <a:gd name="T35" fmla="*/ 147 h 239"/>
                <a:gd name="T36" fmla="*/ 177 w 177"/>
                <a:gd name="T37" fmla="*/ 122 h 239"/>
                <a:gd name="T38" fmla="*/ 177 w 177"/>
                <a:gd name="T39" fmla="*/ 122 h 239"/>
                <a:gd name="T40" fmla="*/ 177 w 177"/>
                <a:gd name="T41" fmla="*/ 102 h 239"/>
                <a:gd name="T42" fmla="*/ 177 w 177"/>
                <a:gd name="T43" fmla="*/ 76 h 239"/>
                <a:gd name="T44" fmla="*/ 167 w 177"/>
                <a:gd name="T45" fmla="*/ 56 h 239"/>
                <a:gd name="T46" fmla="*/ 157 w 177"/>
                <a:gd name="T47" fmla="*/ 36 h 239"/>
                <a:gd name="T48" fmla="*/ 147 w 177"/>
                <a:gd name="T49" fmla="*/ 20 h 239"/>
                <a:gd name="T50" fmla="*/ 132 w 177"/>
                <a:gd name="T51" fmla="*/ 10 h 239"/>
                <a:gd name="T52" fmla="*/ 116 w 177"/>
                <a:gd name="T53" fmla="*/ 0 h 239"/>
                <a:gd name="T54" fmla="*/ 96 w 177"/>
                <a:gd name="T55" fmla="*/ 0 h 239"/>
                <a:gd name="T56" fmla="*/ 96 w 177"/>
                <a:gd name="T57" fmla="*/ 0 h 239"/>
                <a:gd name="T58" fmla="*/ 81 w 177"/>
                <a:gd name="T59" fmla="*/ 0 h 239"/>
                <a:gd name="T60" fmla="*/ 61 w 177"/>
                <a:gd name="T61" fmla="*/ 5 h 239"/>
                <a:gd name="T62" fmla="*/ 45 w 177"/>
                <a:gd name="T63" fmla="*/ 15 h 239"/>
                <a:gd name="T64" fmla="*/ 30 w 177"/>
                <a:gd name="T65" fmla="*/ 30 h 239"/>
                <a:gd name="T66" fmla="*/ 20 w 177"/>
                <a:gd name="T67" fmla="*/ 46 h 239"/>
                <a:gd name="T68" fmla="*/ 10 w 177"/>
                <a:gd name="T69" fmla="*/ 66 h 239"/>
                <a:gd name="T70" fmla="*/ 5 w 177"/>
                <a:gd name="T71" fmla="*/ 86 h 239"/>
                <a:gd name="T72" fmla="*/ 0 w 177"/>
                <a:gd name="T73" fmla="*/ 112 h 239"/>
                <a:gd name="T74" fmla="*/ 0 w 177"/>
                <a:gd name="T75" fmla="*/ 11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 h="239">
                  <a:moveTo>
                    <a:pt x="0" y="112"/>
                  </a:moveTo>
                  <a:lnTo>
                    <a:pt x="0" y="112"/>
                  </a:lnTo>
                  <a:lnTo>
                    <a:pt x="0" y="137"/>
                  </a:lnTo>
                  <a:lnTo>
                    <a:pt x="5" y="157"/>
                  </a:lnTo>
                  <a:lnTo>
                    <a:pt x="10" y="178"/>
                  </a:lnTo>
                  <a:lnTo>
                    <a:pt x="20" y="198"/>
                  </a:lnTo>
                  <a:lnTo>
                    <a:pt x="35" y="213"/>
                  </a:lnTo>
                  <a:lnTo>
                    <a:pt x="45" y="223"/>
                  </a:lnTo>
                  <a:lnTo>
                    <a:pt x="66" y="233"/>
                  </a:lnTo>
                  <a:lnTo>
                    <a:pt x="81" y="239"/>
                  </a:lnTo>
                  <a:lnTo>
                    <a:pt x="81" y="239"/>
                  </a:lnTo>
                  <a:lnTo>
                    <a:pt x="101" y="233"/>
                  </a:lnTo>
                  <a:lnTo>
                    <a:pt x="116" y="228"/>
                  </a:lnTo>
                  <a:lnTo>
                    <a:pt x="132" y="218"/>
                  </a:lnTo>
                  <a:lnTo>
                    <a:pt x="147" y="208"/>
                  </a:lnTo>
                  <a:lnTo>
                    <a:pt x="157" y="188"/>
                  </a:lnTo>
                  <a:lnTo>
                    <a:pt x="167" y="168"/>
                  </a:lnTo>
                  <a:lnTo>
                    <a:pt x="177" y="147"/>
                  </a:lnTo>
                  <a:lnTo>
                    <a:pt x="177" y="122"/>
                  </a:lnTo>
                  <a:lnTo>
                    <a:pt x="177" y="122"/>
                  </a:lnTo>
                  <a:lnTo>
                    <a:pt x="177" y="102"/>
                  </a:lnTo>
                  <a:lnTo>
                    <a:pt x="177" y="76"/>
                  </a:lnTo>
                  <a:lnTo>
                    <a:pt x="167" y="56"/>
                  </a:lnTo>
                  <a:lnTo>
                    <a:pt x="157" y="36"/>
                  </a:lnTo>
                  <a:lnTo>
                    <a:pt x="147" y="20"/>
                  </a:lnTo>
                  <a:lnTo>
                    <a:pt x="132" y="10"/>
                  </a:lnTo>
                  <a:lnTo>
                    <a:pt x="116" y="0"/>
                  </a:lnTo>
                  <a:lnTo>
                    <a:pt x="96" y="0"/>
                  </a:lnTo>
                  <a:lnTo>
                    <a:pt x="96" y="0"/>
                  </a:lnTo>
                  <a:lnTo>
                    <a:pt x="81" y="0"/>
                  </a:lnTo>
                  <a:lnTo>
                    <a:pt x="61" y="5"/>
                  </a:lnTo>
                  <a:lnTo>
                    <a:pt x="45" y="15"/>
                  </a:lnTo>
                  <a:lnTo>
                    <a:pt x="30" y="30"/>
                  </a:lnTo>
                  <a:lnTo>
                    <a:pt x="20" y="46"/>
                  </a:lnTo>
                  <a:lnTo>
                    <a:pt x="10" y="66"/>
                  </a:lnTo>
                  <a:lnTo>
                    <a:pt x="5" y="86"/>
                  </a:lnTo>
                  <a:lnTo>
                    <a:pt x="0" y="112"/>
                  </a:lnTo>
                  <a:lnTo>
                    <a:pt x="0" y="112"/>
                  </a:lnTo>
                  <a:close/>
                </a:path>
              </a:pathLst>
            </a:custGeom>
            <a:solidFill>
              <a:srgbClr val="399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8" name="Freeform 80"/>
            <p:cNvSpPr>
              <a:spLocks/>
            </p:cNvSpPr>
            <p:nvPr/>
          </p:nvSpPr>
          <p:spPr bwMode="auto">
            <a:xfrm>
              <a:off x="4435" y="1279"/>
              <a:ext cx="117" cy="147"/>
            </a:xfrm>
            <a:custGeom>
              <a:avLst/>
              <a:gdLst>
                <a:gd name="T0" fmla="*/ 0 w 117"/>
                <a:gd name="T1" fmla="*/ 71 h 147"/>
                <a:gd name="T2" fmla="*/ 0 w 117"/>
                <a:gd name="T3" fmla="*/ 71 h 147"/>
                <a:gd name="T4" fmla="*/ 0 w 117"/>
                <a:gd name="T5" fmla="*/ 101 h 147"/>
                <a:gd name="T6" fmla="*/ 10 w 117"/>
                <a:gd name="T7" fmla="*/ 122 h 147"/>
                <a:gd name="T8" fmla="*/ 30 w 117"/>
                <a:gd name="T9" fmla="*/ 142 h 147"/>
                <a:gd name="T10" fmla="*/ 51 w 117"/>
                <a:gd name="T11" fmla="*/ 147 h 147"/>
                <a:gd name="T12" fmla="*/ 51 w 117"/>
                <a:gd name="T13" fmla="*/ 147 h 147"/>
                <a:gd name="T14" fmla="*/ 76 w 117"/>
                <a:gd name="T15" fmla="*/ 142 h 147"/>
                <a:gd name="T16" fmla="*/ 96 w 117"/>
                <a:gd name="T17" fmla="*/ 127 h 147"/>
                <a:gd name="T18" fmla="*/ 107 w 117"/>
                <a:gd name="T19" fmla="*/ 106 h 147"/>
                <a:gd name="T20" fmla="*/ 117 w 117"/>
                <a:gd name="T21" fmla="*/ 76 h 147"/>
                <a:gd name="T22" fmla="*/ 117 w 117"/>
                <a:gd name="T23" fmla="*/ 76 h 147"/>
                <a:gd name="T24" fmla="*/ 112 w 117"/>
                <a:gd name="T25" fmla="*/ 51 h 147"/>
                <a:gd name="T26" fmla="*/ 102 w 117"/>
                <a:gd name="T27" fmla="*/ 25 h 147"/>
                <a:gd name="T28" fmla="*/ 86 w 117"/>
                <a:gd name="T29" fmla="*/ 10 h 147"/>
                <a:gd name="T30" fmla="*/ 61 w 117"/>
                <a:gd name="T31" fmla="*/ 0 h 147"/>
                <a:gd name="T32" fmla="*/ 61 w 117"/>
                <a:gd name="T33" fmla="*/ 0 h 147"/>
                <a:gd name="T34" fmla="*/ 41 w 117"/>
                <a:gd name="T35" fmla="*/ 5 h 147"/>
                <a:gd name="T36" fmla="*/ 20 w 117"/>
                <a:gd name="T37" fmla="*/ 20 h 147"/>
                <a:gd name="T38" fmla="*/ 5 w 117"/>
                <a:gd name="T39" fmla="*/ 40 h 147"/>
                <a:gd name="T40" fmla="*/ 0 w 117"/>
                <a:gd name="T41" fmla="*/ 71 h 147"/>
                <a:gd name="T42" fmla="*/ 0 w 117"/>
                <a:gd name="T43" fmla="*/ 7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147">
                  <a:moveTo>
                    <a:pt x="0" y="71"/>
                  </a:moveTo>
                  <a:lnTo>
                    <a:pt x="0" y="71"/>
                  </a:lnTo>
                  <a:lnTo>
                    <a:pt x="0" y="101"/>
                  </a:lnTo>
                  <a:lnTo>
                    <a:pt x="10" y="122"/>
                  </a:lnTo>
                  <a:lnTo>
                    <a:pt x="30" y="142"/>
                  </a:lnTo>
                  <a:lnTo>
                    <a:pt x="51" y="147"/>
                  </a:lnTo>
                  <a:lnTo>
                    <a:pt x="51" y="147"/>
                  </a:lnTo>
                  <a:lnTo>
                    <a:pt x="76" y="142"/>
                  </a:lnTo>
                  <a:lnTo>
                    <a:pt x="96" y="127"/>
                  </a:lnTo>
                  <a:lnTo>
                    <a:pt x="107" y="106"/>
                  </a:lnTo>
                  <a:lnTo>
                    <a:pt x="117" y="76"/>
                  </a:lnTo>
                  <a:lnTo>
                    <a:pt x="117" y="76"/>
                  </a:lnTo>
                  <a:lnTo>
                    <a:pt x="112" y="51"/>
                  </a:lnTo>
                  <a:lnTo>
                    <a:pt x="102" y="25"/>
                  </a:lnTo>
                  <a:lnTo>
                    <a:pt x="86" y="10"/>
                  </a:lnTo>
                  <a:lnTo>
                    <a:pt x="61" y="0"/>
                  </a:lnTo>
                  <a:lnTo>
                    <a:pt x="61" y="0"/>
                  </a:lnTo>
                  <a:lnTo>
                    <a:pt x="41" y="5"/>
                  </a:lnTo>
                  <a:lnTo>
                    <a:pt x="20" y="20"/>
                  </a:lnTo>
                  <a:lnTo>
                    <a:pt x="5" y="40"/>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9" name="Freeform 81"/>
            <p:cNvSpPr>
              <a:spLocks/>
            </p:cNvSpPr>
            <p:nvPr/>
          </p:nvSpPr>
          <p:spPr bwMode="auto">
            <a:xfrm>
              <a:off x="4318" y="1401"/>
              <a:ext cx="386" cy="208"/>
            </a:xfrm>
            <a:custGeom>
              <a:avLst/>
              <a:gdLst>
                <a:gd name="T0" fmla="*/ 0 w 386"/>
                <a:gd name="T1" fmla="*/ 50 h 208"/>
                <a:gd name="T2" fmla="*/ 0 w 386"/>
                <a:gd name="T3" fmla="*/ 50 h 208"/>
                <a:gd name="T4" fmla="*/ 10 w 386"/>
                <a:gd name="T5" fmla="*/ 40 h 208"/>
                <a:gd name="T6" fmla="*/ 26 w 386"/>
                <a:gd name="T7" fmla="*/ 25 h 208"/>
                <a:gd name="T8" fmla="*/ 46 w 386"/>
                <a:gd name="T9" fmla="*/ 15 h 208"/>
                <a:gd name="T10" fmla="*/ 71 w 386"/>
                <a:gd name="T11" fmla="*/ 5 h 208"/>
                <a:gd name="T12" fmla="*/ 97 w 386"/>
                <a:gd name="T13" fmla="*/ 0 h 208"/>
                <a:gd name="T14" fmla="*/ 132 w 386"/>
                <a:gd name="T15" fmla="*/ 5 h 208"/>
                <a:gd name="T16" fmla="*/ 168 w 386"/>
                <a:gd name="T17" fmla="*/ 15 h 208"/>
                <a:gd name="T18" fmla="*/ 168 w 386"/>
                <a:gd name="T19" fmla="*/ 15 h 208"/>
                <a:gd name="T20" fmla="*/ 269 w 386"/>
                <a:gd name="T21" fmla="*/ 61 h 208"/>
                <a:gd name="T22" fmla="*/ 300 w 386"/>
                <a:gd name="T23" fmla="*/ 76 h 208"/>
                <a:gd name="T24" fmla="*/ 325 w 386"/>
                <a:gd name="T25" fmla="*/ 91 h 208"/>
                <a:gd name="T26" fmla="*/ 325 w 386"/>
                <a:gd name="T27" fmla="*/ 91 h 208"/>
                <a:gd name="T28" fmla="*/ 345 w 386"/>
                <a:gd name="T29" fmla="*/ 111 h 208"/>
                <a:gd name="T30" fmla="*/ 366 w 386"/>
                <a:gd name="T31" fmla="*/ 137 h 208"/>
                <a:gd name="T32" fmla="*/ 386 w 386"/>
                <a:gd name="T33" fmla="*/ 162 h 208"/>
                <a:gd name="T34" fmla="*/ 386 w 386"/>
                <a:gd name="T35" fmla="*/ 162 h 208"/>
                <a:gd name="T36" fmla="*/ 366 w 386"/>
                <a:gd name="T37" fmla="*/ 172 h 208"/>
                <a:gd name="T38" fmla="*/ 310 w 386"/>
                <a:gd name="T39" fmla="*/ 193 h 208"/>
                <a:gd name="T40" fmla="*/ 279 w 386"/>
                <a:gd name="T41" fmla="*/ 198 h 208"/>
                <a:gd name="T42" fmla="*/ 249 w 386"/>
                <a:gd name="T43" fmla="*/ 203 h 208"/>
                <a:gd name="T44" fmla="*/ 213 w 386"/>
                <a:gd name="T45" fmla="*/ 208 h 208"/>
                <a:gd name="T46" fmla="*/ 183 w 386"/>
                <a:gd name="T47" fmla="*/ 198 h 208"/>
                <a:gd name="T48" fmla="*/ 183 w 386"/>
                <a:gd name="T49" fmla="*/ 198 h 208"/>
                <a:gd name="T50" fmla="*/ 137 w 386"/>
                <a:gd name="T51" fmla="*/ 182 h 208"/>
                <a:gd name="T52" fmla="*/ 102 w 386"/>
                <a:gd name="T53" fmla="*/ 172 h 208"/>
                <a:gd name="T54" fmla="*/ 76 w 386"/>
                <a:gd name="T55" fmla="*/ 152 h 208"/>
                <a:gd name="T56" fmla="*/ 51 w 386"/>
                <a:gd name="T57" fmla="*/ 132 h 208"/>
                <a:gd name="T58" fmla="*/ 51 w 386"/>
                <a:gd name="T59" fmla="*/ 132 h 208"/>
                <a:gd name="T60" fmla="*/ 16 w 386"/>
                <a:gd name="T61" fmla="*/ 76 h 208"/>
                <a:gd name="T62" fmla="*/ 0 w 386"/>
                <a:gd name="T63" fmla="*/ 50 h 208"/>
                <a:gd name="T64" fmla="*/ 0 w 386"/>
                <a:gd name="T65" fmla="*/ 5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6" h="208">
                  <a:moveTo>
                    <a:pt x="0" y="50"/>
                  </a:moveTo>
                  <a:lnTo>
                    <a:pt x="0" y="50"/>
                  </a:lnTo>
                  <a:lnTo>
                    <a:pt x="10" y="40"/>
                  </a:lnTo>
                  <a:lnTo>
                    <a:pt x="26" y="25"/>
                  </a:lnTo>
                  <a:lnTo>
                    <a:pt x="46" y="15"/>
                  </a:lnTo>
                  <a:lnTo>
                    <a:pt x="71" y="5"/>
                  </a:lnTo>
                  <a:lnTo>
                    <a:pt x="97" y="0"/>
                  </a:lnTo>
                  <a:lnTo>
                    <a:pt x="132" y="5"/>
                  </a:lnTo>
                  <a:lnTo>
                    <a:pt x="168" y="15"/>
                  </a:lnTo>
                  <a:lnTo>
                    <a:pt x="168" y="15"/>
                  </a:lnTo>
                  <a:lnTo>
                    <a:pt x="269" y="61"/>
                  </a:lnTo>
                  <a:lnTo>
                    <a:pt x="300" y="76"/>
                  </a:lnTo>
                  <a:lnTo>
                    <a:pt x="325" y="91"/>
                  </a:lnTo>
                  <a:lnTo>
                    <a:pt x="325" y="91"/>
                  </a:lnTo>
                  <a:lnTo>
                    <a:pt x="345" y="111"/>
                  </a:lnTo>
                  <a:lnTo>
                    <a:pt x="366" y="137"/>
                  </a:lnTo>
                  <a:lnTo>
                    <a:pt x="386" y="162"/>
                  </a:lnTo>
                  <a:lnTo>
                    <a:pt x="386" y="162"/>
                  </a:lnTo>
                  <a:lnTo>
                    <a:pt x="366" y="172"/>
                  </a:lnTo>
                  <a:lnTo>
                    <a:pt x="310" y="193"/>
                  </a:lnTo>
                  <a:lnTo>
                    <a:pt x="279" y="198"/>
                  </a:lnTo>
                  <a:lnTo>
                    <a:pt x="249" y="203"/>
                  </a:lnTo>
                  <a:lnTo>
                    <a:pt x="213" y="208"/>
                  </a:lnTo>
                  <a:lnTo>
                    <a:pt x="183" y="198"/>
                  </a:lnTo>
                  <a:lnTo>
                    <a:pt x="183" y="198"/>
                  </a:lnTo>
                  <a:lnTo>
                    <a:pt x="137" y="182"/>
                  </a:lnTo>
                  <a:lnTo>
                    <a:pt x="102" y="172"/>
                  </a:lnTo>
                  <a:lnTo>
                    <a:pt x="76" y="152"/>
                  </a:lnTo>
                  <a:lnTo>
                    <a:pt x="51" y="132"/>
                  </a:lnTo>
                  <a:lnTo>
                    <a:pt x="51" y="132"/>
                  </a:lnTo>
                  <a:lnTo>
                    <a:pt x="16" y="76"/>
                  </a:lnTo>
                  <a:lnTo>
                    <a:pt x="0" y="50"/>
                  </a:lnTo>
                  <a:lnTo>
                    <a:pt x="0" y="5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0" name="Freeform 82"/>
            <p:cNvSpPr>
              <a:spLocks/>
            </p:cNvSpPr>
            <p:nvPr/>
          </p:nvSpPr>
          <p:spPr bwMode="auto">
            <a:xfrm>
              <a:off x="4303" y="1396"/>
              <a:ext cx="391" cy="142"/>
            </a:xfrm>
            <a:custGeom>
              <a:avLst/>
              <a:gdLst>
                <a:gd name="T0" fmla="*/ 391 w 391"/>
                <a:gd name="T1" fmla="*/ 142 h 142"/>
                <a:gd name="T2" fmla="*/ 391 w 391"/>
                <a:gd name="T3" fmla="*/ 142 h 142"/>
                <a:gd name="T4" fmla="*/ 360 w 391"/>
                <a:gd name="T5" fmla="*/ 106 h 142"/>
                <a:gd name="T6" fmla="*/ 330 w 391"/>
                <a:gd name="T7" fmla="*/ 76 h 142"/>
                <a:gd name="T8" fmla="*/ 284 w 391"/>
                <a:gd name="T9" fmla="*/ 40 h 142"/>
                <a:gd name="T10" fmla="*/ 254 w 391"/>
                <a:gd name="T11" fmla="*/ 25 h 142"/>
                <a:gd name="T12" fmla="*/ 223 w 391"/>
                <a:gd name="T13" fmla="*/ 15 h 142"/>
                <a:gd name="T14" fmla="*/ 193 w 391"/>
                <a:gd name="T15" fmla="*/ 5 h 142"/>
                <a:gd name="T16" fmla="*/ 157 w 391"/>
                <a:gd name="T17" fmla="*/ 0 h 142"/>
                <a:gd name="T18" fmla="*/ 122 w 391"/>
                <a:gd name="T19" fmla="*/ 0 h 142"/>
                <a:gd name="T20" fmla="*/ 81 w 391"/>
                <a:gd name="T21" fmla="*/ 5 h 142"/>
                <a:gd name="T22" fmla="*/ 41 w 391"/>
                <a:gd name="T23" fmla="*/ 20 h 142"/>
                <a:gd name="T24" fmla="*/ 0 w 391"/>
                <a:gd name="T25" fmla="*/ 45 h 142"/>
                <a:gd name="T26" fmla="*/ 0 w 391"/>
                <a:gd name="T27" fmla="*/ 45 h 142"/>
                <a:gd name="T28" fmla="*/ 31 w 391"/>
                <a:gd name="T29" fmla="*/ 30 h 142"/>
                <a:gd name="T30" fmla="*/ 66 w 391"/>
                <a:gd name="T31" fmla="*/ 25 h 142"/>
                <a:gd name="T32" fmla="*/ 112 w 391"/>
                <a:gd name="T33" fmla="*/ 20 h 142"/>
                <a:gd name="T34" fmla="*/ 168 w 391"/>
                <a:gd name="T35" fmla="*/ 25 h 142"/>
                <a:gd name="T36" fmla="*/ 203 w 391"/>
                <a:gd name="T37" fmla="*/ 30 h 142"/>
                <a:gd name="T38" fmla="*/ 234 w 391"/>
                <a:gd name="T39" fmla="*/ 45 h 142"/>
                <a:gd name="T40" fmla="*/ 269 w 391"/>
                <a:gd name="T41" fmla="*/ 60 h 142"/>
                <a:gd name="T42" fmla="*/ 310 w 391"/>
                <a:gd name="T43" fmla="*/ 81 h 142"/>
                <a:gd name="T44" fmla="*/ 350 w 391"/>
                <a:gd name="T45" fmla="*/ 111 h 142"/>
                <a:gd name="T46" fmla="*/ 391 w 391"/>
                <a:gd name="T47" fmla="*/ 142 h 142"/>
                <a:gd name="T48" fmla="*/ 391 w 391"/>
                <a:gd name="T4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1" h="142">
                  <a:moveTo>
                    <a:pt x="391" y="142"/>
                  </a:moveTo>
                  <a:lnTo>
                    <a:pt x="391" y="142"/>
                  </a:lnTo>
                  <a:lnTo>
                    <a:pt x="360" y="106"/>
                  </a:lnTo>
                  <a:lnTo>
                    <a:pt x="330" y="76"/>
                  </a:lnTo>
                  <a:lnTo>
                    <a:pt x="284" y="40"/>
                  </a:lnTo>
                  <a:lnTo>
                    <a:pt x="254" y="25"/>
                  </a:lnTo>
                  <a:lnTo>
                    <a:pt x="223" y="15"/>
                  </a:lnTo>
                  <a:lnTo>
                    <a:pt x="193" y="5"/>
                  </a:lnTo>
                  <a:lnTo>
                    <a:pt x="157" y="0"/>
                  </a:lnTo>
                  <a:lnTo>
                    <a:pt x="122" y="0"/>
                  </a:lnTo>
                  <a:lnTo>
                    <a:pt x="81" y="5"/>
                  </a:lnTo>
                  <a:lnTo>
                    <a:pt x="41" y="20"/>
                  </a:lnTo>
                  <a:lnTo>
                    <a:pt x="0" y="45"/>
                  </a:lnTo>
                  <a:lnTo>
                    <a:pt x="0" y="45"/>
                  </a:lnTo>
                  <a:lnTo>
                    <a:pt x="31" y="30"/>
                  </a:lnTo>
                  <a:lnTo>
                    <a:pt x="66" y="25"/>
                  </a:lnTo>
                  <a:lnTo>
                    <a:pt x="112" y="20"/>
                  </a:lnTo>
                  <a:lnTo>
                    <a:pt x="168" y="25"/>
                  </a:lnTo>
                  <a:lnTo>
                    <a:pt x="203" y="30"/>
                  </a:lnTo>
                  <a:lnTo>
                    <a:pt x="234" y="45"/>
                  </a:lnTo>
                  <a:lnTo>
                    <a:pt x="269" y="60"/>
                  </a:lnTo>
                  <a:lnTo>
                    <a:pt x="310" y="81"/>
                  </a:lnTo>
                  <a:lnTo>
                    <a:pt x="350" y="111"/>
                  </a:lnTo>
                  <a:lnTo>
                    <a:pt x="391" y="142"/>
                  </a:lnTo>
                  <a:lnTo>
                    <a:pt x="391" y="142"/>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1" name="Freeform 83"/>
            <p:cNvSpPr>
              <a:spLocks/>
            </p:cNvSpPr>
            <p:nvPr/>
          </p:nvSpPr>
          <p:spPr bwMode="auto">
            <a:xfrm>
              <a:off x="4440" y="710"/>
              <a:ext cx="320" cy="173"/>
            </a:xfrm>
            <a:custGeom>
              <a:avLst/>
              <a:gdLst>
                <a:gd name="T0" fmla="*/ 320 w 320"/>
                <a:gd name="T1" fmla="*/ 173 h 173"/>
                <a:gd name="T2" fmla="*/ 320 w 320"/>
                <a:gd name="T3" fmla="*/ 173 h 173"/>
                <a:gd name="T4" fmla="*/ 315 w 320"/>
                <a:gd name="T5" fmla="*/ 132 h 173"/>
                <a:gd name="T6" fmla="*/ 310 w 320"/>
                <a:gd name="T7" fmla="*/ 102 h 173"/>
                <a:gd name="T8" fmla="*/ 295 w 320"/>
                <a:gd name="T9" fmla="*/ 66 h 173"/>
                <a:gd name="T10" fmla="*/ 279 w 320"/>
                <a:gd name="T11" fmla="*/ 36 h 173"/>
                <a:gd name="T12" fmla="*/ 264 w 320"/>
                <a:gd name="T13" fmla="*/ 26 h 173"/>
                <a:gd name="T14" fmla="*/ 254 w 320"/>
                <a:gd name="T15" fmla="*/ 11 h 173"/>
                <a:gd name="T16" fmla="*/ 234 w 320"/>
                <a:gd name="T17" fmla="*/ 6 h 173"/>
                <a:gd name="T18" fmla="*/ 218 w 320"/>
                <a:gd name="T19" fmla="*/ 0 h 173"/>
                <a:gd name="T20" fmla="*/ 198 w 320"/>
                <a:gd name="T21" fmla="*/ 0 h 173"/>
                <a:gd name="T22" fmla="*/ 173 w 320"/>
                <a:gd name="T23" fmla="*/ 6 h 173"/>
                <a:gd name="T24" fmla="*/ 173 w 320"/>
                <a:gd name="T25" fmla="*/ 6 h 173"/>
                <a:gd name="T26" fmla="*/ 157 w 320"/>
                <a:gd name="T27" fmla="*/ 11 h 173"/>
                <a:gd name="T28" fmla="*/ 142 w 320"/>
                <a:gd name="T29" fmla="*/ 21 h 173"/>
                <a:gd name="T30" fmla="*/ 107 w 320"/>
                <a:gd name="T31" fmla="*/ 46 h 173"/>
                <a:gd name="T32" fmla="*/ 76 w 320"/>
                <a:gd name="T33" fmla="*/ 66 h 173"/>
                <a:gd name="T34" fmla="*/ 61 w 320"/>
                <a:gd name="T35" fmla="*/ 72 h 173"/>
                <a:gd name="T36" fmla="*/ 51 w 320"/>
                <a:gd name="T37" fmla="*/ 77 h 173"/>
                <a:gd name="T38" fmla="*/ 51 w 320"/>
                <a:gd name="T39" fmla="*/ 77 h 173"/>
                <a:gd name="T40" fmla="*/ 25 w 320"/>
                <a:gd name="T41" fmla="*/ 82 h 173"/>
                <a:gd name="T42" fmla="*/ 5 w 320"/>
                <a:gd name="T43" fmla="*/ 92 h 173"/>
                <a:gd name="T44" fmla="*/ 0 w 320"/>
                <a:gd name="T45" fmla="*/ 107 h 173"/>
                <a:gd name="T46" fmla="*/ 0 w 320"/>
                <a:gd name="T47" fmla="*/ 122 h 173"/>
                <a:gd name="T48" fmla="*/ 10 w 320"/>
                <a:gd name="T49" fmla="*/ 132 h 173"/>
                <a:gd name="T50" fmla="*/ 31 w 320"/>
                <a:gd name="T51" fmla="*/ 137 h 173"/>
                <a:gd name="T52" fmla="*/ 56 w 320"/>
                <a:gd name="T53" fmla="*/ 132 h 173"/>
                <a:gd name="T54" fmla="*/ 91 w 320"/>
                <a:gd name="T55" fmla="*/ 117 h 173"/>
                <a:gd name="T56" fmla="*/ 91 w 320"/>
                <a:gd name="T57" fmla="*/ 117 h 173"/>
                <a:gd name="T58" fmla="*/ 142 w 320"/>
                <a:gd name="T59" fmla="*/ 87 h 173"/>
                <a:gd name="T60" fmla="*/ 193 w 320"/>
                <a:gd name="T61" fmla="*/ 66 h 173"/>
                <a:gd name="T62" fmla="*/ 218 w 320"/>
                <a:gd name="T63" fmla="*/ 61 h 173"/>
                <a:gd name="T64" fmla="*/ 239 w 320"/>
                <a:gd name="T65" fmla="*/ 61 h 173"/>
                <a:gd name="T66" fmla="*/ 259 w 320"/>
                <a:gd name="T67" fmla="*/ 66 h 173"/>
                <a:gd name="T68" fmla="*/ 274 w 320"/>
                <a:gd name="T69" fmla="*/ 87 h 173"/>
                <a:gd name="T70" fmla="*/ 274 w 320"/>
                <a:gd name="T71" fmla="*/ 87 h 173"/>
                <a:gd name="T72" fmla="*/ 300 w 320"/>
                <a:gd name="T73" fmla="*/ 127 h 173"/>
                <a:gd name="T74" fmla="*/ 315 w 320"/>
                <a:gd name="T75" fmla="*/ 153 h 173"/>
                <a:gd name="T76" fmla="*/ 320 w 320"/>
                <a:gd name="T77" fmla="*/ 173 h 173"/>
                <a:gd name="T78" fmla="*/ 320 w 320"/>
                <a:gd name="T79"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0" h="173">
                  <a:moveTo>
                    <a:pt x="320" y="173"/>
                  </a:moveTo>
                  <a:lnTo>
                    <a:pt x="320" y="173"/>
                  </a:lnTo>
                  <a:lnTo>
                    <a:pt x="315" y="132"/>
                  </a:lnTo>
                  <a:lnTo>
                    <a:pt x="310" y="102"/>
                  </a:lnTo>
                  <a:lnTo>
                    <a:pt x="295" y="66"/>
                  </a:lnTo>
                  <a:lnTo>
                    <a:pt x="279" y="36"/>
                  </a:lnTo>
                  <a:lnTo>
                    <a:pt x="264" y="26"/>
                  </a:lnTo>
                  <a:lnTo>
                    <a:pt x="254" y="11"/>
                  </a:lnTo>
                  <a:lnTo>
                    <a:pt x="234" y="6"/>
                  </a:lnTo>
                  <a:lnTo>
                    <a:pt x="218" y="0"/>
                  </a:lnTo>
                  <a:lnTo>
                    <a:pt x="198" y="0"/>
                  </a:lnTo>
                  <a:lnTo>
                    <a:pt x="173" y="6"/>
                  </a:lnTo>
                  <a:lnTo>
                    <a:pt x="173" y="6"/>
                  </a:lnTo>
                  <a:lnTo>
                    <a:pt x="157" y="11"/>
                  </a:lnTo>
                  <a:lnTo>
                    <a:pt x="142" y="21"/>
                  </a:lnTo>
                  <a:lnTo>
                    <a:pt x="107" y="46"/>
                  </a:lnTo>
                  <a:lnTo>
                    <a:pt x="76" y="66"/>
                  </a:lnTo>
                  <a:lnTo>
                    <a:pt x="61" y="72"/>
                  </a:lnTo>
                  <a:lnTo>
                    <a:pt x="51" y="77"/>
                  </a:lnTo>
                  <a:lnTo>
                    <a:pt x="51" y="77"/>
                  </a:lnTo>
                  <a:lnTo>
                    <a:pt x="25" y="82"/>
                  </a:lnTo>
                  <a:lnTo>
                    <a:pt x="5" y="92"/>
                  </a:lnTo>
                  <a:lnTo>
                    <a:pt x="0" y="107"/>
                  </a:lnTo>
                  <a:lnTo>
                    <a:pt x="0" y="122"/>
                  </a:lnTo>
                  <a:lnTo>
                    <a:pt x="10" y="132"/>
                  </a:lnTo>
                  <a:lnTo>
                    <a:pt x="31" y="137"/>
                  </a:lnTo>
                  <a:lnTo>
                    <a:pt x="56" y="132"/>
                  </a:lnTo>
                  <a:lnTo>
                    <a:pt x="91" y="117"/>
                  </a:lnTo>
                  <a:lnTo>
                    <a:pt x="91" y="117"/>
                  </a:lnTo>
                  <a:lnTo>
                    <a:pt x="142" y="87"/>
                  </a:lnTo>
                  <a:lnTo>
                    <a:pt x="193" y="66"/>
                  </a:lnTo>
                  <a:lnTo>
                    <a:pt x="218" y="61"/>
                  </a:lnTo>
                  <a:lnTo>
                    <a:pt x="239" y="61"/>
                  </a:lnTo>
                  <a:lnTo>
                    <a:pt x="259" y="66"/>
                  </a:lnTo>
                  <a:lnTo>
                    <a:pt x="274" y="87"/>
                  </a:lnTo>
                  <a:lnTo>
                    <a:pt x="274" y="87"/>
                  </a:lnTo>
                  <a:lnTo>
                    <a:pt x="300" y="127"/>
                  </a:lnTo>
                  <a:lnTo>
                    <a:pt x="315" y="153"/>
                  </a:lnTo>
                  <a:lnTo>
                    <a:pt x="320" y="173"/>
                  </a:lnTo>
                  <a:lnTo>
                    <a:pt x="320" y="173"/>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2" name="Freeform 84"/>
            <p:cNvSpPr>
              <a:spLocks/>
            </p:cNvSpPr>
            <p:nvPr/>
          </p:nvSpPr>
          <p:spPr bwMode="auto">
            <a:xfrm>
              <a:off x="3745" y="787"/>
              <a:ext cx="446" cy="639"/>
            </a:xfrm>
            <a:custGeom>
              <a:avLst/>
              <a:gdLst>
                <a:gd name="T0" fmla="*/ 96 w 446"/>
                <a:gd name="T1" fmla="*/ 629 h 639"/>
                <a:gd name="T2" fmla="*/ 96 w 446"/>
                <a:gd name="T3" fmla="*/ 629 h 639"/>
                <a:gd name="T4" fmla="*/ 127 w 446"/>
                <a:gd name="T5" fmla="*/ 619 h 639"/>
                <a:gd name="T6" fmla="*/ 157 w 446"/>
                <a:gd name="T7" fmla="*/ 614 h 639"/>
                <a:gd name="T8" fmla="*/ 182 w 446"/>
                <a:gd name="T9" fmla="*/ 614 h 639"/>
                <a:gd name="T10" fmla="*/ 213 w 446"/>
                <a:gd name="T11" fmla="*/ 614 h 639"/>
                <a:gd name="T12" fmla="*/ 264 w 446"/>
                <a:gd name="T13" fmla="*/ 624 h 639"/>
                <a:gd name="T14" fmla="*/ 304 w 446"/>
                <a:gd name="T15" fmla="*/ 639 h 639"/>
                <a:gd name="T16" fmla="*/ 304 w 446"/>
                <a:gd name="T17" fmla="*/ 639 h 639"/>
                <a:gd name="T18" fmla="*/ 335 w 446"/>
                <a:gd name="T19" fmla="*/ 614 h 639"/>
                <a:gd name="T20" fmla="*/ 360 w 446"/>
                <a:gd name="T21" fmla="*/ 583 h 639"/>
                <a:gd name="T22" fmla="*/ 380 w 446"/>
                <a:gd name="T23" fmla="*/ 553 h 639"/>
                <a:gd name="T24" fmla="*/ 401 w 446"/>
                <a:gd name="T25" fmla="*/ 512 h 639"/>
                <a:gd name="T26" fmla="*/ 416 w 446"/>
                <a:gd name="T27" fmla="*/ 472 h 639"/>
                <a:gd name="T28" fmla="*/ 431 w 446"/>
                <a:gd name="T29" fmla="*/ 426 h 639"/>
                <a:gd name="T30" fmla="*/ 441 w 446"/>
                <a:gd name="T31" fmla="*/ 380 h 639"/>
                <a:gd name="T32" fmla="*/ 446 w 446"/>
                <a:gd name="T33" fmla="*/ 329 h 639"/>
                <a:gd name="T34" fmla="*/ 446 w 446"/>
                <a:gd name="T35" fmla="*/ 329 h 639"/>
                <a:gd name="T36" fmla="*/ 446 w 446"/>
                <a:gd name="T37" fmla="*/ 263 h 639"/>
                <a:gd name="T38" fmla="*/ 436 w 446"/>
                <a:gd name="T39" fmla="*/ 203 h 639"/>
                <a:gd name="T40" fmla="*/ 416 w 446"/>
                <a:gd name="T41" fmla="*/ 147 h 639"/>
                <a:gd name="T42" fmla="*/ 396 w 446"/>
                <a:gd name="T43" fmla="*/ 96 h 639"/>
                <a:gd name="T44" fmla="*/ 365 w 446"/>
                <a:gd name="T45" fmla="*/ 55 h 639"/>
                <a:gd name="T46" fmla="*/ 330 w 446"/>
                <a:gd name="T47" fmla="*/ 25 h 639"/>
                <a:gd name="T48" fmla="*/ 309 w 446"/>
                <a:gd name="T49" fmla="*/ 15 h 639"/>
                <a:gd name="T50" fmla="*/ 289 w 446"/>
                <a:gd name="T51" fmla="*/ 5 h 639"/>
                <a:gd name="T52" fmla="*/ 264 w 446"/>
                <a:gd name="T53" fmla="*/ 0 h 639"/>
                <a:gd name="T54" fmla="*/ 243 w 446"/>
                <a:gd name="T55" fmla="*/ 0 h 639"/>
                <a:gd name="T56" fmla="*/ 243 w 446"/>
                <a:gd name="T57" fmla="*/ 0 h 639"/>
                <a:gd name="T58" fmla="*/ 218 w 446"/>
                <a:gd name="T59" fmla="*/ 0 h 639"/>
                <a:gd name="T60" fmla="*/ 198 w 446"/>
                <a:gd name="T61" fmla="*/ 10 h 639"/>
                <a:gd name="T62" fmla="*/ 177 w 446"/>
                <a:gd name="T63" fmla="*/ 15 h 639"/>
                <a:gd name="T64" fmla="*/ 157 w 446"/>
                <a:gd name="T65" fmla="*/ 30 h 639"/>
                <a:gd name="T66" fmla="*/ 116 w 446"/>
                <a:gd name="T67" fmla="*/ 60 h 639"/>
                <a:gd name="T68" fmla="*/ 81 w 446"/>
                <a:gd name="T69" fmla="*/ 101 h 639"/>
                <a:gd name="T70" fmla="*/ 50 w 446"/>
                <a:gd name="T71" fmla="*/ 152 h 639"/>
                <a:gd name="T72" fmla="*/ 25 w 446"/>
                <a:gd name="T73" fmla="*/ 213 h 639"/>
                <a:gd name="T74" fmla="*/ 10 w 446"/>
                <a:gd name="T75" fmla="*/ 274 h 639"/>
                <a:gd name="T76" fmla="*/ 5 w 446"/>
                <a:gd name="T77" fmla="*/ 345 h 639"/>
                <a:gd name="T78" fmla="*/ 5 w 446"/>
                <a:gd name="T79" fmla="*/ 345 h 639"/>
                <a:gd name="T80" fmla="*/ 0 w 446"/>
                <a:gd name="T81" fmla="*/ 390 h 639"/>
                <a:gd name="T82" fmla="*/ 5 w 446"/>
                <a:gd name="T83" fmla="*/ 431 h 639"/>
                <a:gd name="T84" fmla="*/ 15 w 446"/>
                <a:gd name="T85" fmla="*/ 472 h 639"/>
                <a:gd name="T86" fmla="*/ 25 w 446"/>
                <a:gd name="T87" fmla="*/ 512 h 639"/>
                <a:gd name="T88" fmla="*/ 35 w 446"/>
                <a:gd name="T89" fmla="*/ 548 h 639"/>
                <a:gd name="T90" fmla="*/ 55 w 446"/>
                <a:gd name="T91" fmla="*/ 578 h 639"/>
                <a:gd name="T92" fmla="*/ 71 w 446"/>
                <a:gd name="T93" fmla="*/ 609 h 639"/>
                <a:gd name="T94" fmla="*/ 96 w 446"/>
                <a:gd name="T95" fmla="*/ 629 h 639"/>
                <a:gd name="T96" fmla="*/ 96 w 446"/>
                <a:gd name="T97" fmla="*/ 62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6" h="639">
                  <a:moveTo>
                    <a:pt x="96" y="629"/>
                  </a:moveTo>
                  <a:lnTo>
                    <a:pt x="96" y="629"/>
                  </a:lnTo>
                  <a:lnTo>
                    <a:pt x="127" y="619"/>
                  </a:lnTo>
                  <a:lnTo>
                    <a:pt x="157" y="614"/>
                  </a:lnTo>
                  <a:lnTo>
                    <a:pt x="182" y="614"/>
                  </a:lnTo>
                  <a:lnTo>
                    <a:pt x="213" y="614"/>
                  </a:lnTo>
                  <a:lnTo>
                    <a:pt x="264" y="624"/>
                  </a:lnTo>
                  <a:lnTo>
                    <a:pt x="304" y="639"/>
                  </a:lnTo>
                  <a:lnTo>
                    <a:pt x="304" y="639"/>
                  </a:lnTo>
                  <a:lnTo>
                    <a:pt x="335" y="614"/>
                  </a:lnTo>
                  <a:lnTo>
                    <a:pt x="360" y="583"/>
                  </a:lnTo>
                  <a:lnTo>
                    <a:pt x="380" y="553"/>
                  </a:lnTo>
                  <a:lnTo>
                    <a:pt x="401" y="512"/>
                  </a:lnTo>
                  <a:lnTo>
                    <a:pt x="416" y="472"/>
                  </a:lnTo>
                  <a:lnTo>
                    <a:pt x="431" y="426"/>
                  </a:lnTo>
                  <a:lnTo>
                    <a:pt x="441" y="380"/>
                  </a:lnTo>
                  <a:lnTo>
                    <a:pt x="446" y="329"/>
                  </a:lnTo>
                  <a:lnTo>
                    <a:pt x="446" y="329"/>
                  </a:lnTo>
                  <a:lnTo>
                    <a:pt x="446" y="263"/>
                  </a:lnTo>
                  <a:lnTo>
                    <a:pt x="436" y="203"/>
                  </a:lnTo>
                  <a:lnTo>
                    <a:pt x="416" y="147"/>
                  </a:lnTo>
                  <a:lnTo>
                    <a:pt x="396" y="96"/>
                  </a:lnTo>
                  <a:lnTo>
                    <a:pt x="365" y="55"/>
                  </a:lnTo>
                  <a:lnTo>
                    <a:pt x="330" y="25"/>
                  </a:lnTo>
                  <a:lnTo>
                    <a:pt x="309" y="15"/>
                  </a:lnTo>
                  <a:lnTo>
                    <a:pt x="289" y="5"/>
                  </a:lnTo>
                  <a:lnTo>
                    <a:pt x="264" y="0"/>
                  </a:lnTo>
                  <a:lnTo>
                    <a:pt x="243" y="0"/>
                  </a:lnTo>
                  <a:lnTo>
                    <a:pt x="243" y="0"/>
                  </a:lnTo>
                  <a:lnTo>
                    <a:pt x="218" y="0"/>
                  </a:lnTo>
                  <a:lnTo>
                    <a:pt x="198" y="10"/>
                  </a:lnTo>
                  <a:lnTo>
                    <a:pt x="177" y="15"/>
                  </a:lnTo>
                  <a:lnTo>
                    <a:pt x="157" y="30"/>
                  </a:lnTo>
                  <a:lnTo>
                    <a:pt x="116" y="60"/>
                  </a:lnTo>
                  <a:lnTo>
                    <a:pt x="81" y="101"/>
                  </a:lnTo>
                  <a:lnTo>
                    <a:pt x="50" y="152"/>
                  </a:lnTo>
                  <a:lnTo>
                    <a:pt x="25" y="213"/>
                  </a:lnTo>
                  <a:lnTo>
                    <a:pt x="10" y="274"/>
                  </a:lnTo>
                  <a:lnTo>
                    <a:pt x="5" y="345"/>
                  </a:lnTo>
                  <a:lnTo>
                    <a:pt x="5" y="345"/>
                  </a:lnTo>
                  <a:lnTo>
                    <a:pt x="0" y="390"/>
                  </a:lnTo>
                  <a:lnTo>
                    <a:pt x="5" y="431"/>
                  </a:lnTo>
                  <a:lnTo>
                    <a:pt x="15" y="472"/>
                  </a:lnTo>
                  <a:lnTo>
                    <a:pt x="25" y="512"/>
                  </a:lnTo>
                  <a:lnTo>
                    <a:pt x="35" y="548"/>
                  </a:lnTo>
                  <a:lnTo>
                    <a:pt x="55" y="578"/>
                  </a:lnTo>
                  <a:lnTo>
                    <a:pt x="71" y="609"/>
                  </a:lnTo>
                  <a:lnTo>
                    <a:pt x="96" y="629"/>
                  </a:lnTo>
                  <a:lnTo>
                    <a:pt x="96" y="629"/>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3" name="Freeform 85"/>
            <p:cNvSpPr>
              <a:spLocks/>
            </p:cNvSpPr>
            <p:nvPr/>
          </p:nvSpPr>
          <p:spPr bwMode="auto">
            <a:xfrm>
              <a:off x="3770" y="853"/>
              <a:ext cx="376" cy="588"/>
            </a:xfrm>
            <a:custGeom>
              <a:avLst/>
              <a:gdLst>
                <a:gd name="T0" fmla="*/ 208 w 376"/>
                <a:gd name="T1" fmla="*/ 0 h 588"/>
                <a:gd name="T2" fmla="*/ 208 w 376"/>
                <a:gd name="T3" fmla="*/ 0 h 588"/>
                <a:gd name="T4" fmla="*/ 228 w 376"/>
                <a:gd name="T5" fmla="*/ 0 h 588"/>
                <a:gd name="T6" fmla="*/ 249 w 376"/>
                <a:gd name="T7" fmla="*/ 5 h 588"/>
                <a:gd name="T8" fmla="*/ 279 w 376"/>
                <a:gd name="T9" fmla="*/ 20 h 588"/>
                <a:gd name="T10" fmla="*/ 310 w 376"/>
                <a:gd name="T11" fmla="*/ 45 h 588"/>
                <a:gd name="T12" fmla="*/ 335 w 376"/>
                <a:gd name="T13" fmla="*/ 86 h 588"/>
                <a:gd name="T14" fmla="*/ 355 w 376"/>
                <a:gd name="T15" fmla="*/ 132 h 588"/>
                <a:gd name="T16" fmla="*/ 371 w 376"/>
                <a:gd name="T17" fmla="*/ 182 h 588"/>
                <a:gd name="T18" fmla="*/ 376 w 376"/>
                <a:gd name="T19" fmla="*/ 243 h 588"/>
                <a:gd name="T20" fmla="*/ 376 w 376"/>
                <a:gd name="T21" fmla="*/ 304 h 588"/>
                <a:gd name="T22" fmla="*/ 376 w 376"/>
                <a:gd name="T23" fmla="*/ 304 h 588"/>
                <a:gd name="T24" fmla="*/ 371 w 376"/>
                <a:gd name="T25" fmla="*/ 350 h 588"/>
                <a:gd name="T26" fmla="*/ 366 w 376"/>
                <a:gd name="T27" fmla="*/ 395 h 588"/>
                <a:gd name="T28" fmla="*/ 350 w 376"/>
                <a:gd name="T29" fmla="*/ 436 h 588"/>
                <a:gd name="T30" fmla="*/ 335 w 376"/>
                <a:gd name="T31" fmla="*/ 472 h 588"/>
                <a:gd name="T32" fmla="*/ 320 w 376"/>
                <a:gd name="T33" fmla="*/ 507 h 588"/>
                <a:gd name="T34" fmla="*/ 300 w 376"/>
                <a:gd name="T35" fmla="*/ 538 h 588"/>
                <a:gd name="T36" fmla="*/ 279 w 376"/>
                <a:gd name="T37" fmla="*/ 568 h 588"/>
                <a:gd name="T38" fmla="*/ 254 w 376"/>
                <a:gd name="T39" fmla="*/ 588 h 588"/>
                <a:gd name="T40" fmla="*/ 254 w 376"/>
                <a:gd name="T41" fmla="*/ 588 h 588"/>
                <a:gd name="T42" fmla="*/ 218 w 376"/>
                <a:gd name="T43" fmla="*/ 578 h 588"/>
                <a:gd name="T44" fmla="*/ 173 w 376"/>
                <a:gd name="T45" fmla="*/ 568 h 588"/>
                <a:gd name="T46" fmla="*/ 152 w 376"/>
                <a:gd name="T47" fmla="*/ 568 h 588"/>
                <a:gd name="T48" fmla="*/ 127 w 376"/>
                <a:gd name="T49" fmla="*/ 573 h 588"/>
                <a:gd name="T50" fmla="*/ 102 w 376"/>
                <a:gd name="T51" fmla="*/ 578 h 588"/>
                <a:gd name="T52" fmla="*/ 76 w 376"/>
                <a:gd name="T53" fmla="*/ 588 h 588"/>
                <a:gd name="T54" fmla="*/ 76 w 376"/>
                <a:gd name="T55" fmla="*/ 588 h 588"/>
                <a:gd name="T56" fmla="*/ 56 w 376"/>
                <a:gd name="T57" fmla="*/ 563 h 588"/>
                <a:gd name="T58" fmla="*/ 41 w 376"/>
                <a:gd name="T59" fmla="*/ 538 h 588"/>
                <a:gd name="T60" fmla="*/ 25 w 376"/>
                <a:gd name="T61" fmla="*/ 512 h 588"/>
                <a:gd name="T62" fmla="*/ 15 w 376"/>
                <a:gd name="T63" fmla="*/ 477 h 588"/>
                <a:gd name="T64" fmla="*/ 5 w 376"/>
                <a:gd name="T65" fmla="*/ 441 h 588"/>
                <a:gd name="T66" fmla="*/ 0 w 376"/>
                <a:gd name="T67" fmla="*/ 400 h 588"/>
                <a:gd name="T68" fmla="*/ 0 w 376"/>
                <a:gd name="T69" fmla="*/ 365 h 588"/>
                <a:gd name="T70" fmla="*/ 0 w 376"/>
                <a:gd name="T71" fmla="*/ 319 h 588"/>
                <a:gd name="T72" fmla="*/ 0 w 376"/>
                <a:gd name="T73" fmla="*/ 319 h 588"/>
                <a:gd name="T74" fmla="*/ 5 w 376"/>
                <a:gd name="T75" fmla="*/ 258 h 588"/>
                <a:gd name="T76" fmla="*/ 20 w 376"/>
                <a:gd name="T77" fmla="*/ 197 h 588"/>
                <a:gd name="T78" fmla="*/ 46 w 376"/>
                <a:gd name="T79" fmla="*/ 142 h 588"/>
                <a:gd name="T80" fmla="*/ 71 w 376"/>
                <a:gd name="T81" fmla="*/ 96 h 588"/>
                <a:gd name="T82" fmla="*/ 102 w 376"/>
                <a:gd name="T83" fmla="*/ 55 h 588"/>
                <a:gd name="T84" fmla="*/ 132 w 376"/>
                <a:gd name="T85" fmla="*/ 25 h 588"/>
                <a:gd name="T86" fmla="*/ 173 w 376"/>
                <a:gd name="T87" fmla="*/ 5 h 588"/>
                <a:gd name="T88" fmla="*/ 188 w 376"/>
                <a:gd name="T89" fmla="*/ 0 h 588"/>
                <a:gd name="T90" fmla="*/ 208 w 376"/>
                <a:gd name="T91" fmla="*/ 0 h 588"/>
                <a:gd name="T92" fmla="*/ 208 w 376"/>
                <a:gd name="T93" fmla="*/ 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6" h="588">
                  <a:moveTo>
                    <a:pt x="208" y="0"/>
                  </a:moveTo>
                  <a:lnTo>
                    <a:pt x="208" y="0"/>
                  </a:lnTo>
                  <a:lnTo>
                    <a:pt x="228" y="0"/>
                  </a:lnTo>
                  <a:lnTo>
                    <a:pt x="249" y="5"/>
                  </a:lnTo>
                  <a:lnTo>
                    <a:pt x="279" y="20"/>
                  </a:lnTo>
                  <a:lnTo>
                    <a:pt x="310" y="45"/>
                  </a:lnTo>
                  <a:lnTo>
                    <a:pt x="335" y="86"/>
                  </a:lnTo>
                  <a:lnTo>
                    <a:pt x="355" y="132"/>
                  </a:lnTo>
                  <a:lnTo>
                    <a:pt x="371" y="182"/>
                  </a:lnTo>
                  <a:lnTo>
                    <a:pt x="376" y="243"/>
                  </a:lnTo>
                  <a:lnTo>
                    <a:pt x="376" y="304"/>
                  </a:lnTo>
                  <a:lnTo>
                    <a:pt x="376" y="304"/>
                  </a:lnTo>
                  <a:lnTo>
                    <a:pt x="371" y="350"/>
                  </a:lnTo>
                  <a:lnTo>
                    <a:pt x="366" y="395"/>
                  </a:lnTo>
                  <a:lnTo>
                    <a:pt x="350" y="436"/>
                  </a:lnTo>
                  <a:lnTo>
                    <a:pt x="335" y="472"/>
                  </a:lnTo>
                  <a:lnTo>
                    <a:pt x="320" y="507"/>
                  </a:lnTo>
                  <a:lnTo>
                    <a:pt x="300" y="538"/>
                  </a:lnTo>
                  <a:lnTo>
                    <a:pt x="279" y="568"/>
                  </a:lnTo>
                  <a:lnTo>
                    <a:pt x="254" y="588"/>
                  </a:lnTo>
                  <a:lnTo>
                    <a:pt x="254" y="588"/>
                  </a:lnTo>
                  <a:lnTo>
                    <a:pt x="218" y="578"/>
                  </a:lnTo>
                  <a:lnTo>
                    <a:pt x="173" y="568"/>
                  </a:lnTo>
                  <a:lnTo>
                    <a:pt x="152" y="568"/>
                  </a:lnTo>
                  <a:lnTo>
                    <a:pt x="127" y="573"/>
                  </a:lnTo>
                  <a:lnTo>
                    <a:pt x="102" y="578"/>
                  </a:lnTo>
                  <a:lnTo>
                    <a:pt x="76" y="588"/>
                  </a:lnTo>
                  <a:lnTo>
                    <a:pt x="76" y="588"/>
                  </a:lnTo>
                  <a:lnTo>
                    <a:pt x="56" y="563"/>
                  </a:lnTo>
                  <a:lnTo>
                    <a:pt x="41" y="538"/>
                  </a:lnTo>
                  <a:lnTo>
                    <a:pt x="25" y="512"/>
                  </a:lnTo>
                  <a:lnTo>
                    <a:pt x="15" y="477"/>
                  </a:lnTo>
                  <a:lnTo>
                    <a:pt x="5" y="441"/>
                  </a:lnTo>
                  <a:lnTo>
                    <a:pt x="0" y="400"/>
                  </a:lnTo>
                  <a:lnTo>
                    <a:pt x="0" y="365"/>
                  </a:lnTo>
                  <a:lnTo>
                    <a:pt x="0" y="319"/>
                  </a:lnTo>
                  <a:lnTo>
                    <a:pt x="0" y="319"/>
                  </a:lnTo>
                  <a:lnTo>
                    <a:pt x="5" y="258"/>
                  </a:lnTo>
                  <a:lnTo>
                    <a:pt x="20" y="197"/>
                  </a:lnTo>
                  <a:lnTo>
                    <a:pt x="46" y="142"/>
                  </a:lnTo>
                  <a:lnTo>
                    <a:pt x="71" y="96"/>
                  </a:lnTo>
                  <a:lnTo>
                    <a:pt x="102" y="55"/>
                  </a:lnTo>
                  <a:lnTo>
                    <a:pt x="132" y="25"/>
                  </a:lnTo>
                  <a:lnTo>
                    <a:pt x="173" y="5"/>
                  </a:lnTo>
                  <a:lnTo>
                    <a:pt x="188" y="0"/>
                  </a:lnTo>
                  <a:lnTo>
                    <a:pt x="208" y="0"/>
                  </a:lnTo>
                  <a:lnTo>
                    <a:pt x="208" y="0"/>
                  </a:lnTo>
                  <a:close/>
                </a:path>
              </a:pathLst>
            </a:custGeom>
            <a:gradFill flip="none" rotWithShape="1">
              <a:gsLst>
                <a:gs pos="0">
                  <a:srgbClr val="FF7300">
                    <a:shade val="30000"/>
                    <a:satMod val="115000"/>
                  </a:srgbClr>
                </a:gs>
                <a:gs pos="50000">
                  <a:srgbClr val="FF7300">
                    <a:shade val="67500"/>
                    <a:satMod val="115000"/>
                  </a:srgbClr>
                </a:gs>
                <a:gs pos="100000">
                  <a:srgbClr val="FF7300">
                    <a:shade val="100000"/>
                    <a:satMod val="115000"/>
                  </a:srgbClr>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4" name="Freeform 86"/>
            <p:cNvSpPr>
              <a:spLocks/>
            </p:cNvSpPr>
            <p:nvPr/>
          </p:nvSpPr>
          <p:spPr bwMode="auto">
            <a:xfrm>
              <a:off x="3790" y="883"/>
              <a:ext cx="335" cy="548"/>
            </a:xfrm>
            <a:custGeom>
              <a:avLst/>
              <a:gdLst>
                <a:gd name="T0" fmla="*/ 193 w 335"/>
                <a:gd name="T1" fmla="*/ 0 h 548"/>
                <a:gd name="T2" fmla="*/ 193 w 335"/>
                <a:gd name="T3" fmla="*/ 0 h 548"/>
                <a:gd name="T4" fmla="*/ 229 w 335"/>
                <a:gd name="T5" fmla="*/ 10 h 548"/>
                <a:gd name="T6" fmla="*/ 254 w 335"/>
                <a:gd name="T7" fmla="*/ 30 h 548"/>
                <a:gd name="T8" fmla="*/ 280 w 335"/>
                <a:gd name="T9" fmla="*/ 56 h 548"/>
                <a:gd name="T10" fmla="*/ 305 w 335"/>
                <a:gd name="T11" fmla="*/ 91 h 548"/>
                <a:gd name="T12" fmla="*/ 320 w 335"/>
                <a:gd name="T13" fmla="*/ 137 h 548"/>
                <a:gd name="T14" fmla="*/ 330 w 335"/>
                <a:gd name="T15" fmla="*/ 188 h 548"/>
                <a:gd name="T16" fmla="*/ 335 w 335"/>
                <a:gd name="T17" fmla="*/ 239 h 548"/>
                <a:gd name="T18" fmla="*/ 330 w 335"/>
                <a:gd name="T19" fmla="*/ 299 h 548"/>
                <a:gd name="T20" fmla="*/ 330 w 335"/>
                <a:gd name="T21" fmla="*/ 299 h 548"/>
                <a:gd name="T22" fmla="*/ 325 w 335"/>
                <a:gd name="T23" fmla="*/ 340 h 548"/>
                <a:gd name="T24" fmla="*/ 315 w 335"/>
                <a:gd name="T25" fmla="*/ 381 h 548"/>
                <a:gd name="T26" fmla="*/ 300 w 335"/>
                <a:gd name="T27" fmla="*/ 416 h 548"/>
                <a:gd name="T28" fmla="*/ 285 w 335"/>
                <a:gd name="T29" fmla="*/ 452 h 548"/>
                <a:gd name="T30" fmla="*/ 269 w 335"/>
                <a:gd name="T31" fmla="*/ 482 h 548"/>
                <a:gd name="T32" fmla="*/ 249 w 335"/>
                <a:gd name="T33" fmla="*/ 508 h 548"/>
                <a:gd name="T34" fmla="*/ 229 w 335"/>
                <a:gd name="T35" fmla="*/ 533 h 548"/>
                <a:gd name="T36" fmla="*/ 203 w 335"/>
                <a:gd name="T37" fmla="*/ 548 h 548"/>
                <a:gd name="T38" fmla="*/ 203 w 335"/>
                <a:gd name="T39" fmla="*/ 548 h 548"/>
                <a:gd name="T40" fmla="*/ 178 w 335"/>
                <a:gd name="T41" fmla="*/ 543 h 548"/>
                <a:gd name="T42" fmla="*/ 148 w 335"/>
                <a:gd name="T43" fmla="*/ 538 h 548"/>
                <a:gd name="T44" fmla="*/ 117 w 335"/>
                <a:gd name="T45" fmla="*/ 538 h 548"/>
                <a:gd name="T46" fmla="*/ 87 w 335"/>
                <a:gd name="T47" fmla="*/ 543 h 548"/>
                <a:gd name="T48" fmla="*/ 87 w 335"/>
                <a:gd name="T49" fmla="*/ 543 h 548"/>
                <a:gd name="T50" fmla="*/ 66 w 335"/>
                <a:gd name="T51" fmla="*/ 528 h 548"/>
                <a:gd name="T52" fmla="*/ 46 w 335"/>
                <a:gd name="T53" fmla="*/ 502 h 548"/>
                <a:gd name="T54" fmla="*/ 31 w 335"/>
                <a:gd name="T55" fmla="*/ 472 h 548"/>
                <a:gd name="T56" fmla="*/ 16 w 335"/>
                <a:gd name="T57" fmla="*/ 436 h 548"/>
                <a:gd name="T58" fmla="*/ 5 w 335"/>
                <a:gd name="T59" fmla="*/ 401 h 548"/>
                <a:gd name="T60" fmla="*/ 0 w 335"/>
                <a:gd name="T61" fmla="*/ 360 h 548"/>
                <a:gd name="T62" fmla="*/ 0 w 335"/>
                <a:gd name="T63" fmla="*/ 315 h 548"/>
                <a:gd name="T64" fmla="*/ 0 w 335"/>
                <a:gd name="T65" fmla="*/ 269 h 548"/>
                <a:gd name="T66" fmla="*/ 0 w 335"/>
                <a:gd name="T67" fmla="*/ 269 h 548"/>
                <a:gd name="T68" fmla="*/ 10 w 335"/>
                <a:gd name="T69" fmla="*/ 213 h 548"/>
                <a:gd name="T70" fmla="*/ 26 w 335"/>
                <a:gd name="T71" fmla="*/ 162 h 548"/>
                <a:gd name="T72" fmla="*/ 46 w 335"/>
                <a:gd name="T73" fmla="*/ 117 h 548"/>
                <a:gd name="T74" fmla="*/ 71 w 335"/>
                <a:gd name="T75" fmla="*/ 76 h 548"/>
                <a:gd name="T76" fmla="*/ 97 w 335"/>
                <a:gd name="T77" fmla="*/ 41 h 548"/>
                <a:gd name="T78" fmla="*/ 127 w 335"/>
                <a:gd name="T79" fmla="*/ 20 h 548"/>
                <a:gd name="T80" fmla="*/ 163 w 335"/>
                <a:gd name="T81" fmla="*/ 5 h 548"/>
                <a:gd name="T82" fmla="*/ 193 w 335"/>
                <a:gd name="T83" fmla="*/ 0 h 548"/>
                <a:gd name="T84" fmla="*/ 193 w 335"/>
                <a:gd name="T85" fmla="*/ 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5" h="548">
                  <a:moveTo>
                    <a:pt x="193" y="0"/>
                  </a:moveTo>
                  <a:lnTo>
                    <a:pt x="193" y="0"/>
                  </a:lnTo>
                  <a:lnTo>
                    <a:pt x="229" y="10"/>
                  </a:lnTo>
                  <a:lnTo>
                    <a:pt x="254" y="30"/>
                  </a:lnTo>
                  <a:lnTo>
                    <a:pt x="280" y="56"/>
                  </a:lnTo>
                  <a:lnTo>
                    <a:pt x="305" y="91"/>
                  </a:lnTo>
                  <a:lnTo>
                    <a:pt x="320" y="137"/>
                  </a:lnTo>
                  <a:lnTo>
                    <a:pt x="330" y="188"/>
                  </a:lnTo>
                  <a:lnTo>
                    <a:pt x="335" y="239"/>
                  </a:lnTo>
                  <a:lnTo>
                    <a:pt x="330" y="299"/>
                  </a:lnTo>
                  <a:lnTo>
                    <a:pt x="330" y="299"/>
                  </a:lnTo>
                  <a:lnTo>
                    <a:pt x="325" y="340"/>
                  </a:lnTo>
                  <a:lnTo>
                    <a:pt x="315" y="381"/>
                  </a:lnTo>
                  <a:lnTo>
                    <a:pt x="300" y="416"/>
                  </a:lnTo>
                  <a:lnTo>
                    <a:pt x="285" y="452"/>
                  </a:lnTo>
                  <a:lnTo>
                    <a:pt x="269" y="482"/>
                  </a:lnTo>
                  <a:lnTo>
                    <a:pt x="249" y="508"/>
                  </a:lnTo>
                  <a:lnTo>
                    <a:pt x="229" y="533"/>
                  </a:lnTo>
                  <a:lnTo>
                    <a:pt x="203" y="548"/>
                  </a:lnTo>
                  <a:lnTo>
                    <a:pt x="203" y="548"/>
                  </a:lnTo>
                  <a:lnTo>
                    <a:pt x="178" y="543"/>
                  </a:lnTo>
                  <a:lnTo>
                    <a:pt x="148" y="538"/>
                  </a:lnTo>
                  <a:lnTo>
                    <a:pt x="117" y="538"/>
                  </a:lnTo>
                  <a:lnTo>
                    <a:pt x="87" y="543"/>
                  </a:lnTo>
                  <a:lnTo>
                    <a:pt x="87" y="543"/>
                  </a:lnTo>
                  <a:lnTo>
                    <a:pt x="66" y="528"/>
                  </a:lnTo>
                  <a:lnTo>
                    <a:pt x="46" y="502"/>
                  </a:lnTo>
                  <a:lnTo>
                    <a:pt x="31" y="472"/>
                  </a:lnTo>
                  <a:lnTo>
                    <a:pt x="16" y="436"/>
                  </a:lnTo>
                  <a:lnTo>
                    <a:pt x="5" y="401"/>
                  </a:lnTo>
                  <a:lnTo>
                    <a:pt x="0" y="360"/>
                  </a:lnTo>
                  <a:lnTo>
                    <a:pt x="0" y="315"/>
                  </a:lnTo>
                  <a:lnTo>
                    <a:pt x="0" y="269"/>
                  </a:lnTo>
                  <a:lnTo>
                    <a:pt x="0" y="269"/>
                  </a:lnTo>
                  <a:lnTo>
                    <a:pt x="10" y="213"/>
                  </a:lnTo>
                  <a:lnTo>
                    <a:pt x="26" y="162"/>
                  </a:lnTo>
                  <a:lnTo>
                    <a:pt x="46" y="117"/>
                  </a:lnTo>
                  <a:lnTo>
                    <a:pt x="71" y="76"/>
                  </a:lnTo>
                  <a:lnTo>
                    <a:pt x="97" y="41"/>
                  </a:lnTo>
                  <a:lnTo>
                    <a:pt x="127" y="20"/>
                  </a:lnTo>
                  <a:lnTo>
                    <a:pt x="163" y="5"/>
                  </a:lnTo>
                  <a:lnTo>
                    <a:pt x="193" y="0"/>
                  </a:lnTo>
                  <a:lnTo>
                    <a:pt x="1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5" name="Freeform 87"/>
            <p:cNvSpPr>
              <a:spLocks/>
            </p:cNvSpPr>
            <p:nvPr/>
          </p:nvSpPr>
          <p:spPr bwMode="auto">
            <a:xfrm>
              <a:off x="3790" y="883"/>
              <a:ext cx="335" cy="310"/>
            </a:xfrm>
            <a:custGeom>
              <a:avLst/>
              <a:gdLst>
                <a:gd name="T0" fmla="*/ 193 w 335"/>
                <a:gd name="T1" fmla="*/ 51 h 310"/>
                <a:gd name="T2" fmla="*/ 193 w 335"/>
                <a:gd name="T3" fmla="*/ 51 h 310"/>
                <a:gd name="T4" fmla="*/ 158 w 335"/>
                <a:gd name="T5" fmla="*/ 56 h 310"/>
                <a:gd name="T6" fmla="*/ 127 w 335"/>
                <a:gd name="T7" fmla="*/ 66 h 310"/>
                <a:gd name="T8" fmla="*/ 97 w 335"/>
                <a:gd name="T9" fmla="*/ 91 h 310"/>
                <a:gd name="T10" fmla="*/ 71 w 335"/>
                <a:gd name="T11" fmla="*/ 122 h 310"/>
                <a:gd name="T12" fmla="*/ 46 w 335"/>
                <a:gd name="T13" fmla="*/ 157 h 310"/>
                <a:gd name="T14" fmla="*/ 26 w 335"/>
                <a:gd name="T15" fmla="*/ 203 h 310"/>
                <a:gd name="T16" fmla="*/ 10 w 335"/>
                <a:gd name="T17" fmla="*/ 254 h 310"/>
                <a:gd name="T18" fmla="*/ 0 w 335"/>
                <a:gd name="T19" fmla="*/ 305 h 310"/>
                <a:gd name="T20" fmla="*/ 0 w 335"/>
                <a:gd name="T21" fmla="*/ 305 h 310"/>
                <a:gd name="T22" fmla="*/ 0 w 335"/>
                <a:gd name="T23" fmla="*/ 269 h 310"/>
                <a:gd name="T24" fmla="*/ 0 w 335"/>
                <a:gd name="T25" fmla="*/ 269 h 310"/>
                <a:gd name="T26" fmla="*/ 10 w 335"/>
                <a:gd name="T27" fmla="*/ 213 h 310"/>
                <a:gd name="T28" fmla="*/ 26 w 335"/>
                <a:gd name="T29" fmla="*/ 162 h 310"/>
                <a:gd name="T30" fmla="*/ 46 w 335"/>
                <a:gd name="T31" fmla="*/ 117 h 310"/>
                <a:gd name="T32" fmla="*/ 71 w 335"/>
                <a:gd name="T33" fmla="*/ 76 h 310"/>
                <a:gd name="T34" fmla="*/ 97 w 335"/>
                <a:gd name="T35" fmla="*/ 41 h 310"/>
                <a:gd name="T36" fmla="*/ 127 w 335"/>
                <a:gd name="T37" fmla="*/ 20 h 310"/>
                <a:gd name="T38" fmla="*/ 163 w 335"/>
                <a:gd name="T39" fmla="*/ 5 h 310"/>
                <a:gd name="T40" fmla="*/ 193 w 335"/>
                <a:gd name="T41" fmla="*/ 0 h 310"/>
                <a:gd name="T42" fmla="*/ 193 w 335"/>
                <a:gd name="T43" fmla="*/ 0 h 310"/>
                <a:gd name="T44" fmla="*/ 229 w 335"/>
                <a:gd name="T45" fmla="*/ 10 h 310"/>
                <a:gd name="T46" fmla="*/ 254 w 335"/>
                <a:gd name="T47" fmla="*/ 30 h 310"/>
                <a:gd name="T48" fmla="*/ 280 w 335"/>
                <a:gd name="T49" fmla="*/ 56 h 310"/>
                <a:gd name="T50" fmla="*/ 305 w 335"/>
                <a:gd name="T51" fmla="*/ 91 h 310"/>
                <a:gd name="T52" fmla="*/ 320 w 335"/>
                <a:gd name="T53" fmla="*/ 137 h 310"/>
                <a:gd name="T54" fmla="*/ 330 w 335"/>
                <a:gd name="T55" fmla="*/ 188 h 310"/>
                <a:gd name="T56" fmla="*/ 335 w 335"/>
                <a:gd name="T57" fmla="*/ 239 h 310"/>
                <a:gd name="T58" fmla="*/ 330 w 335"/>
                <a:gd name="T59" fmla="*/ 299 h 310"/>
                <a:gd name="T60" fmla="*/ 330 w 335"/>
                <a:gd name="T61" fmla="*/ 299 h 310"/>
                <a:gd name="T62" fmla="*/ 330 w 335"/>
                <a:gd name="T63" fmla="*/ 310 h 310"/>
                <a:gd name="T64" fmla="*/ 330 w 335"/>
                <a:gd name="T65" fmla="*/ 310 h 310"/>
                <a:gd name="T66" fmla="*/ 325 w 335"/>
                <a:gd name="T67" fmla="*/ 259 h 310"/>
                <a:gd name="T68" fmla="*/ 320 w 335"/>
                <a:gd name="T69" fmla="*/ 213 h 310"/>
                <a:gd name="T70" fmla="*/ 310 w 335"/>
                <a:gd name="T71" fmla="*/ 167 h 310"/>
                <a:gd name="T72" fmla="*/ 295 w 335"/>
                <a:gd name="T73" fmla="*/ 132 h 310"/>
                <a:gd name="T74" fmla="*/ 274 w 335"/>
                <a:gd name="T75" fmla="*/ 102 h 310"/>
                <a:gd name="T76" fmla="*/ 249 w 335"/>
                <a:gd name="T77" fmla="*/ 76 h 310"/>
                <a:gd name="T78" fmla="*/ 219 w 335"/>
                <a:gd name="T79" fmla="*/ 61 h 310"/>
                <a:gd name="T80" fmla="*/ 193 w 335"/>
                <a:gd name="T81" fmla="*/ 51 h 310"/>
                <a:gd name="T82" fmla="*/ 193 w 335"/>
                <a:gd name="T83" fmla="*/ 5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5" h="310">
                  <a:moveTo>
                    <a:pt x="193" y="51"/>
                  </a:moveTo>
                  <a:lnTo>
                    <a:pt x="193" y="51"/>
                  </a:lnTo>
                  <a:lnTo>
                    <a:pt x="158" y="56"/>
                  </a:lnTo>
                  <a:lnTo>
                    <a:pt x="127" y="66"/>
                  </a:lnTo>
                  <a:lnTo>
                    <a:pt x="97" y="91"/>
                  </a:lnTo>
                  <a:lnTo>
                    <a:pt x="71" y="122"/>
                  </a:lnTo>
                  <a:lnTo>
                    <a:pt x="46" y="157"/>
                  </a:lnTo>
                  <a:lnTo>
                    <a:pt x="26" y="203"/>
                  </a:lnTo>
                  <a:lnTo>
                    <a:pt x="10" y="254"/>
                  </a:lnTo>
                  <a:lnTo>
                    <a:pt x="0" y="305"/>
                  </a:lnTo>
                  <a:lnTo>
                    <a:pt x="0" y="305"/>
                  </a:lnTo>
                  <a:lnTo>
                    <a:pt x="0" y="269"/>
                  </a:lnTo>
                  <a:lnTo>
                    <a:pt x="0" y="269"/>
                  </a:lnTo>
                  <a:lnTo>
                    <a:pt x="10" y="213"/>
                  </a:lnTo>
                  <a:lnTo>
                    <a:pt x="26" y="162"/>
                  </a:lnTo>
                  <a:lnTo>
                    <a:pt x="46" y="117"/>
                  </a:lnTo>
                  <a:lnTo>
                    <a:pt x="71" y="76"/>
                  </a:lnTo>
                  <a:lnTo>
                    <a:pt x="97" y="41"/>
                  </a:lnTo>
                  <a:lnTo>
                    <a:pt x="127" y="20"/>
                  </a:lnTo>
                  <a:lnTo>
                    <a:pt x="163" y="5"/>
                  </a:lnTo>
                  <a:lnTo>
                    <a:pt x="193" y="0"/>
                  </a:lnTo>
                  <a:lnTo>
                    <a:pt x="193" y="0"/>
                  </a:lnTo>
                  <a:lnTo>
                    <a:pt x="229" y="10"/>
                  </a:lnTo>
                  <a:lnTo>
                    <a:pt x="254" y="30"/>
                  </a:lnTo>
                  <a:lnTo>
                    <a:pt x="280" y="56"/>
                  </a:lnTo>
                  <a:lnTo>
                    <a:pt x="305" y="91"/>
                  </a:lnTo>
                  <a:lnTo>
                    <a:pt x="320" y="137"/>
                  </a:lnTo>
                  <a:lnTo>
                    <a:pt x="330" y="188"/>
                  </a:lnTo>
                  <a:lnTo>
                    <a:pt x="335" y="239"/>
                  </a:lnTo>
                  <a:lnTo>
                    <a:pt x="330" y="299"/>
                  </a:lnTo>
                  <a:lnTo>
                    <a:pt x="330" y="299"/>
                  </a:lnTo>
                  <a:lnTo>
                    <a:pt x="330" y="310"/>
                  </a:lnTo>
                  <a:lnTo>
                    <a:pt x="330" y="310"/>
                  </a:lnTo>
                  <a:lnTo>
                    <a:pt x="325" y="259"/>
                  </a:lnTo>
                  <a:lnTo>
                    <a:pt x="320" y="213"/>
                  </a:lnTo>
                  <a:lnTo>
                    <a:pt x="310" y="167"/>
                  </a:lnTo>
                  <a:lnTo>
                    <a:pt x="295" y="132"/>
                  </a:lnTo>
                  <a:lnTo>
                    <a:pt x="274" y="102"/>
                  </a:lnTo>
                  <a:lnTo>
                    <a:pt x="249" y="76"/>
                  </a:lnTo>
                  <a:lnTo>
                    <a:pt x="219" y="61"/>
                  </a:lnTo>
                  <a:lnTo>
                    <a:pt x="193" y="51"/>
                  </a:lnTo>
                  <a:lnTo>
                    <a:pt x="193" y="5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6" name="Freeform 88"/>
            <p:cNvSpPr>
              <a:spLocks/>
            </p:cNvSpPr>
            <p:nvPr/>
          </p:nvSpPr>
          <p:spPr bwMode="auto">
            <a:xfrm>
              <a:off x="3836" y="1127"/>
              <a:ext cx="213" cy="284"/>
            </a:xfrm>
            <a:custGeom>
              <a:avLst/>
              <a:gdLst>
                <a:gd name="T0" fmla="*/ 0 w 213"/>
                <a:gd name="T1" fmla="*/ 137 h 284"/>
                <a:gd name="T2" fmla="*/ 0 w 213"/>
                <a:gd name="T3" fmla="*/ 137 h 284"/>
                <a:gd name="T4" fmla="*/ 0 w 213"/>
                <a:gd name="T5" fmla="*/ 167 h 284"/>
                <a:gd name="T6" fmla="*/ 5 w 213"/>
                <a:gd name="T7" fmla="*/ 192 h 284"/>
                <a:gd name="T8" fmla="*/ 15 w 213"/>
                <a:gd name="T9" fmla="*/ 218 h 284"/>
                <a:gd name="T10" fmla="*/ 25 w 213"/>
                <a:gd name="T11" fmla="*/ 238 h 284"/>
                <a:gd name="T12" fmla="*/ 41 w 213"/>
                <a:gd name="T13" fmla="*/ 258 h 284"/>
                <a:gd name="T14" fmla="*/ 61 w 213"/>
                <a:gd name="T15" fmla="*/ 274 h 284"/>
                <a:gd name="T16" fmla="*/ 81 w 213"/>
                <a:gd name="T17" fmla="*/ 284 h 284"/>
                <a:gd name="T18" fmla="*/ 102 w 213"/>
                <a:gd name="T19" fmla="*/ 284 h 284"/>
                <a:gd name="T20" fmla="*/ 102 w 213"/>
                <a:gd name="T21" fmla="*/ 284 h 284"/>
                <a:gd name="T22" fmla="*/ 122 w 213"/>
                <a:gd name="T23" fmla="*/ 284 h 284"/>
                <a:gd name="T24" fmla="*/ 142 w 213"/>
                <a:gd name="T25" fmla="*/ 279 h 284"/>
                <a:gd name="T26" fmla="*/ 162 w 213"/>
                <a:gd name="T27" fmla="*/ 264 h 284"/>
                <a:gd name="T28" fmla="*/ 178 w 213"/>
                <a:gd name="T29" fmla="*/ 248 h 284"/>
                <a:gd name="T30" fmla="*/ 193 w 213"/>
                <a:gd name="T31" fmla="*/ 228 h 284"/>
                <a:gd name="T32" fmla="*/ 203 w 213"/>
                <a:gd name="T33" fmla="*/ 203 h 284"/>
                <a:gd name="T34" fmla="*/ 213 w 213"/>
                <a:gd name="T35" fmla="*/ 177 h 284"/>
                <a:gd name="T36" fmla="*/ 213 w 213"/>
                <a:gd name="T37" fmla="*/ 147 h 284"/>
                <a:gd name="T38" fmla="*/ 213 w 213"/>
                <a:gd name="T39" fmla="*/ 147 h 284"/>
                <a:gd name="T40" fmla="*/ 213 w 213"/>
                <a:gd name="T41" fmla="*/ 116 h 284"/>
                <a:gd name="T42" fmla="*/ 208 w 213"/>
                <a:gd name="T43" fmla="*/ 91 h 284"/>
                <a:gd name="T44" fmla="*/ 203 w 213"/>
                <a:gd name="T45" fmla="*/ 66 h 284"/>
                <a:gd name="T46" fmla="*/ 188 w 213"/>
                <a:gd name="T47" fmla="*/ 45 h 284"/>
                <a:gd name="T48" fmla="*/ 173 w 213"/>
                <a:gd name="T49" fmla="*/ 25 h 284"/>
                <a:gd name="T50" fmla="*/ 157 w 213"/>
                <a:gd name="T51" fmla="*/ 10 h 284"/>
                <a:gd name="T52" fmla="*/ 137 w 213"/>
                <a:gd name="T53" fmla="*/ 5 h 284"/>
                <a:gd name="T54" fmla="*/ 117 w 213"/>
                <a:gd name="T55" fmla="*/ 0 h 284"/>
                <a:gd name="T56" fmla="*/ 117 w 213"/>
                <a:gd name="T57" fmla="*/ 0 h 284"/>
                <a:gd name="T58" fmla="*/ 91 w 213"/>
                <a:gd name="T59" fmla="*/ 0 h 284"/>
                <a:gd name="T60" fmla="*/ 71 w 213"/>
                <a:gd name="T61" fmla="*/ 10 h 284"/>
                <a:gd name="T62" fmla="*/ 56 w 213"/>
                <a:gd name="T63" fmla="*/ 20 h 284"/>
                <a:gd name="T64" fmla="*/ 36 w 213"/>
                <a:gd name="T65" fmla="*/ 35 h 284"/>
                <a:gd name="T66" fmla="*/ 25 w 213"/>
                <a:gd name="T67" fmla="*/ 55 h 284"/>
                <a:gd name="T68" fmla="*/ 10 w 213"/>
                <a:gd name="T69" fmla="*/ 81 h 284"/>
                <a:gd name="T70" fmla="*/ 5 w 213"/>
                <a:gd name="T71" fmla="*/ 106 h 284"/>
                <a:gd name="T72" fmla="*/ 0 w 213"/>
                <a:gd name="T73" fmla="*/ 137 h 284"/>
                <a:gd name="T74" fmla="*/ 0 w 213"/>
                <a:gd name="T75" fmla="*/ 13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84">
                  <a:moveTo>
                    <a:pt x="0" y="137"/>
                  </a:moveTo>
                  <a:lnTo>
                    <a:pt x="0" y="137"/>
                  </a:lnTo>
                  <a:lnTo>
                    <a:pt x="0" y="167"/>
                  </a:lnTo>
                  <a:lnTo>
                    <a:pt x="5" y="192"/>
                  </a:lnTo>
                  <a:lnTo>
                    <a:pt x="15" y="218"/>
                  </a:lnTo>
                  <a:lnTo>
                    <a:pt x="25" y="238"/>
                  </a:lnTo>
                  <a:lnTo>
                    <a:pt x="41" y="258"/>
                  </a:lnTo>
                  <a:lnTo>
                    <a:pt x="61" y="274"/>
                  </a:lnTo>
                  <a:lnTo>
                    <a:pt x="81" y="284"/>
                  </a:lnTo>
                  <a:lnTo>
                    <a:pt x="102" y="284"/>
                  </a:lnTo>
                  <a:lnTo>
                    <a:pt x="102" y="284"/>
                  </a:lnTo>
                  <a:lnTo>
                    <a:pt x="122" y="284"/>
                  </a:lnTo>
                  <a:lnTo>
                    <a:pt x="142" y="279"/>
                  </a:lnTo>
                  <a:lnTo>
                    <a:pt x="162" y="264"/>
                  </a:lnTo>
                  <a:lnTo>
                    <a:pt x="178" y="248"/>
                  </a:lnTo>
                  <a:lnTo>
                    <a:pt x="193" y="228"/>
                  </a:lnTo>
                  <a:lnTo>
                    <a:pt x="203" y="203"/>
                  </a:lnTo>
                  <a:lnTo>
                    <a:pt x="213" y="177"/>
                  </a:lnTo>
                  <a:lnTo>
                    <a:pt x="213" y="147"/>
                  </a:lnTo>
                  <a:lnTo>
                    <a:pt x="213" y="147"/>
                  </a:lnTo>
                  <a:lnTo>
                    <a:pt x="213" y="116"/>
                  </a:lnTo>
                  <a:lnTo>
                    <a:pt x="208" y="91"/>
                  </a:lnTo>
                  <a:lnTo>
                    <a:pt x="203" y="66"/>
                  </a:lnTo>
                  <a:lnTo>
                    <a:pt x="188" y="45"/>
                  </a:lnTo>
                  <a:lnTo>
                    <a:pt x="173" y="25"/>
                  </a:lnTo>
                  <a:lnTo>
                    <a:pt x="157" y="10"/>
                  </a:lnTo>
                  <a:lnTo>
                    <a:pt x="137" y="5"/>
                  </a:lnTo>
                  <a:lnTo>
                    <a:pt x="117" y="0"/>
                  </a:lnTo>
                  <a:lnTo>
                    <a:pt x="117" y="0"/>
                  </a:lnTo>
                  <a:lnTo>
                    <a:pt x="91" y="0"/>
                  </a:lnTo>
                  <a:lnTo>
                    <a:pt x="71" y="10"/>
                  </a:lnTo>
                  <a:lnTo>
                    <a:pt x="56" y="20"/>
                  </a:lnTo>
                  <a:lnTo>
                    <a:pt x="36" y="35"/>
                  </a:lnTo>
                  <a:lnTo>
                    <a:pt x="25" y="55"/>
                  </a:lnTo>
                  <a:lnTo>
                    <a:pt x="10" y="81"/>
                  </a:lnTo>
                  <a:lnTo>
                    <a:pt x="5" y="106"/>
                  </a:lnTo>
                  <a:lnTo>
                    <a:pt x="0" y="137"/>
                  </a:lnTo>
                  <a:lnTo>
                    <a:pt x="0" y="137"/>
                  </a:lnTo>
                  <a:close/>
                </a:path>
              </a:pathLst>
            </a:custGeom>
            <a:solidFill>
              <a:srgbClr val="116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7" name="Freeform 89"/>
            <p:cNvSpPr>
              <a:spLocks/>
            </p:cNvSpPr>
            <p:nvPr/>
          </p:nvSpPr>
          <p:spPr bwMode="auto">
            <a:xfrm>
              <a:off x="3856" y="1152"/>
              <a:ext cx="173" cy="233"/>
            </a:xfrm>
            <a:custGeom>
              <a:avLst/>
              <a:gdLst>
                <a:gd name="T0" fmla="*/ 0 w 173"/>
                <a:gd name="T1" fmla="*/ 112 h 233"/>
                <a:gd name="T2" fmla="*/ 0 w 173"/>
                <a:gd name="T3" fmla="*/ 112 h 233"/>
                <a:gd name="T4" fmla="*/ 5 w 173"/>
                <a:gd name="T5" fmla="*/ 137 h 233"/>
                <a:gd name="T6" fmla="*/ 5 w 173"/>
                <a:gd name="T7" fmla="*/ 157 h 233"/>
                <a:gd name="T8" fmla="*/ 16 w 173"/>
                <a:gd name="T9" fmla="*/ 178 h 233"/>
                <a:gd name="T10" fmla="*/ 26 w 173"/>
                <a:gd name="T11" fmla="*/ 193 h 233"/>
                <a:gd name="T12" fmla="*/ 36 w 173"/>
                <a:gd name="T13" fmla="*/ 208 h 233"/>
                <a:gd name="T14" fmla="*/ 51 w 173"/>
                <a:gd name="T15" fmla="*/ 223 h 233"/>
                <a:gd name="T16" fmla="*/ 66 w 173"/>
                <a:gd name="T17" fmla="*/ 228 h 233"/>
                <a:gd name="T18" fmla="*/ 82 w 173"/>
                <a:gd name="T19" fmla="*/ 233 h 233"/>
                <a:gd name="T20" fmla="*/ 82 w 173"/>
                <a:gd name="T21" fmla="*/ 233 h 233"/>
                <a:gd name="T22" fmla="*/ 102 w 173"/>
                <a:gd name="T23" fmla="*/ 228 h 233"/>
                <a:gd name="T24" fmla="*/ 117 w 173"/>
                <a:gd name="T25" fmla="*/ 223 h 233"/>
                <a:gd name="T26" fmla="*/ 132 w 173"/>
                <a:gd name="T27" fmla="*/ 213 h 233"/>
                <a:gd name="T28" fmla="*/ 142 w 173"/>
                <a:gd name="T29" fmla="*/ 203 h 233"/>
                <a:gd name="T30" fmla="*/ 158 w 173"/>
                <a:gd name="T31" fmla="*/ 183 h 233"/>
                <a:gd name="T32" fmla="*/ 163 w 173"/>
                <a:gd name="T33" fmla="*/ 167 h 233"/>
                <a:gd name="T34" fmla="*/ 173 w 173"/>
                <a:gd name="T35" fmla="*/ 142 h 233"/>
                <a:gd name="T36" fmla="*/ 173 w 173"/>
                <a:gd name="T37" fmla="*/ 122 h 233"/>
                <a:gd name="T38" fmla="*/ 173 w 173"/>
                <a:gd name="T39" fmla="*/ 122 h 233"/>
                <a:gd name="T40" fmla="*/ 173 w 173"/>
                <a:gd name="T41" fmla="*/ 96 h 233"/>
                <a:gd name="T42" fmla="*/ 168 w 173"/>
                <a:gd name="T43" fmla="*/ 76 h 233"/>
                <a:gd name="T44" fmla="*/ 163 w 173"/>
                <a:gd name="T45" fmla="*/ 56 h 233"/>
                <a:gd name="T46" fmla="*/ 153 w 173"/>
                <a:gd name="T47" fmla="*/ 41 h 233"/>
                <a:gd name="T48" fmla="*/ 142 w 173"/>
                <a:gd name="T49" fmla="*/ 25 h 233"/>
                <a:gd name="T50" fmla="*/ 127 w 173"/>
                <a:gd name="T51" fmla="*/ 15 h 233"/>
                <a:gd name="T52" fmla="*/ 112 w 173"/>
                <a:gd name="T53" fmla="*/ 5 h 233"/>
                <a:gd name="T54" fmla="*/ 92 w 173"/>
                <a:gd name="T55" fmla="*/ 0 h 233"/>
                <a:gd name="T56" fmla="*/ 92 w 173"/>
                <a:gd name="T57" fmla="*/ 0 h 233"/>
                <a:gd name="T58" fmla="*/ 76 w 173"/>
                <a:gd name="T59" fmla="*/ 5 h 233"/>
                <a:gd name="T60" fmla="*/ 61 w 173"/>
                <a:gd name="T61" fmla="*/ 10 h 233"/>
                <a:gd name="T62" fmla="*/ 46 w 173"/>
                <a:gd name="T63" fmla="*/ 20 h 233"/>
                <a:gd name="T64" fmla="*/ 31 w 173"/>
                <a:gd name="T65" fmla="*/ 30 h 233"/>
                <a:gd name="T66" fmla="*/ 21 w 173"/>
                <a:gd name="T67" fmla="*/ 51 h 233"/>
                <a:gd name="T68" fmla="*/ 10 w 173"/>
                <a:gd name="T69" fmla="*/ 66 h 233"/>
                <a:gd name="T70" fmla="*/ 5 w 173"/>
                <a:gd name="T71" fmla="*/ 91 h 233"/>
                <a:gd name="T72" fmla="*/ 0 w 173"/>
                <a:gd name="T73" fmla="*/ 112 h 233"/>
                <a:gd name="T74" fmla="*/ 0 w 173"/>
                <a:gd name="T75" fmla="*/ 11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3" h="233">
                  <a:moveTo>
                    <a:pt x="0" y="112"/>
                  </a:moveTo>
                  <a:lnTo>
                    <a:pt x="0" y="112"/>
                  </a:lnTo>
                  <a:lnTo>
                    <a:pt x="5" y="137"/>
                  </a:lnTo>
                  <a:lnTo>
                    <a:pt x="5" y="157"/>
                  </a:lnTo>
                  <a:lnTo>
                    <a:pt x="16" y="178"/>
                  </a:lnTo>
                  <a:lnTo>
                    <a:pt x="26" y="193"/>
                  </a:lnTo>
                  <a:lnTo>
                    <a:pt x="36" y="208"/>
                  </a:lnTo>
                  <a:lnTo>
                    <a:pt x="51" y="223"/>
                  </a:lnTo>
                  <a:lnTo>
                    <a:pt x="66" y="228"/>
                  </a:lnTo>
                  <a:lnTo>
                    <a:pt x="82" y="233"/>
                  </a:lnTo>
                  <a:lnTo>
                    <a:pt x="82" y="233"/>
                  </a:lnTo>
                  <a:lnTo>
                    <a:pt x="102" y="228"/>
                  </a:lnTo>
                  <a:lnTo>
                    <a:pt x="117" y="223"/>
                  </a:lnTo>
                  <a:lnTo>
                    <a:pt x="132" y="213"/>
                  </a:lnTo>
                  <a:lnTo>
                    <a:pt x="142" y="203"/>
                  </a:lnTo>
                  <a:lnTo>
                    <a:pt x="158" y="183"/>
                  </a:lnTo>
                  <a:lnTo>
                    <a:pt x="163" y="167"/>
                  </a:lnTo>
                  <a:lnTo>
                    <a:pt x="173" y="142"/>
                  </a:lnTo>
                  <a:lnTo>
                    <a:pt x="173" y="122"/>
                  </a:lnTo>
                  <a:lnTo>
                    <a:pt x="173" y="122"/>
                  </a:lnTo>
                  <a:lnTo>
                    <a:pt x="173" y="96"/>
                  </a:lnTo>
                  <a:lnTo>
                    <a:pt x="168" y="76"/>
                  </a:lnTo>
                  <a:lnTo>
                    <a:pt x="163" y="56"/>
                  </a:lnTo>
                  <a:lnTo>
                    <a:pt x="153" y="41"/>
                  </a:lnTo>
                  <a:lnTo>
                    <a:pt x="142" y="25"/>
                  </a:lnTo>
                  <a:lnTo>
                    <a:pt x="127" y="15"/>
                  </a:lnTo>
                  <a:lnTo>
                    <a:pt x="112" y="5"/>
                  </a:lnTo>
                  <a:lnTo>
                    <a:pt x="92" y="0"/>
                  </a:lnTo>
                  <a:lnTo>
                    <a:pt x="92" y="0"/>
                  </a:lnTo>
                  <a:lnTo>
                    <a:pt x="76" y="5"/>
                  </a:lnTo>
                  <a:lnTo>
                    <a:pt x="61" y="10"/>
                  </a:lnTo>
                  <a:lnTo>
                    <a:pt x="46" y="20"/>
                  </a:lnTo>
                  <a:lnTo>
                    <a:pt x="31" y="30"/>
                  </a:lnTo>
                  <a:lnTo>
                    <a:pt x="21" y="51"/>
                  </a:lnTo>
                  <a:lnTo>
                    <a:pt x="10" y="66"/>
                  </a:lnTo>
                  <a:lnTo>
                    <a:pt x="5" y="91"/>
                  </a:lnTo>
                  <a:lnTo>
                    <a:pt x="0" y="112"/>
                  </a:lnTo>
                  <a:lnTo>
                    <a:pt x="0" y="112"/>
                  </a:lnTo>
                  <a:close/>
                </a:path>
              </a:pathLst>
            </a:custGeom>
            <a:solidFill>
              <a:srgbClr val="399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8" name="Freeform 90"/>
            <p:cNvSpPr>
              <a:spLocks/>
            </p:cNvSpPr>
            <p:nvPr/>
          </p:nvSpPr>
          <p:spPr bwMode="auto">
            <a:xfrm>
              <a:off x="3887" y="1203"/>
              <a:ext cx="111" cy="142"/>
            </a:xfrm>
            <a:custGeom>
              <a:avLst/>
              <a:gdLst>
                <a:gd name="T0" fmla="*/ 0 w 111"/>
                <a:gd name="T1" fmla="*/ 66 h 142"/>
                <a:gd name="T2" fmla="*/ 0 w 111"/>
                <a:gd name="T3" fmla="*/ 66 h 142"/>
                <a:gd name="T4" fmla="*/ 5 w 111"/>
                <a:gd name="T5" fmla="*/ 96 h 142"/>
                <a:gd name="T6" fmla="*/ 15 w 111"/>
                <a:gd name="T7" fmla="*/ 116 h 142"/>
                <a:gd name="T8" fmla="*/ 30 w 111"/>
                <a:gd name="T9" fmla="*/ 137 h 142"/>
                <a:gd name="T10" fmla="*/ 56 w 111"/>
                <a:gd name="T11" fmla="*/ 142 h 142"/>
                <a:gd name="T12" fmla="*/ 56 w 111"/>
                <a:gd name="T13" fmla="*/ 142 h 142"/>
                <a:gd name="T14" fmla="*/ 76 w 111"/>
                <a:gd name="T15" fmla="*/ 137 h 142"/>
                <a:gd name="T16" fmla="*/ 96 w 111"/>
                <a:gd name="T17" fmla="*/ 122 h 142"/>
                <a:gd name="T18" fmla="*/ 106 w 111"/>
                <a:gd name="T19" fmla="*/ 101 h 142"/>
                <a:gd name="T20" fmla="*/ 111 w 111"/>
                <a:gd name="T21" fmla="*/ 76 h 142"/>
                <a:gd name="T22" fmla="*/ 111 w 111"/>
                <a:gd name="T23" fmla="*/ 76 h 142"/>
                <a:gd name="T24" fmla="*/ 111 w 111"/>
                <a:gd name="T25" fmla="*/ 45 h 142"/>
                <a:gd name="T26" fmla="*/ 101 w 111"/>
                <a:gd name="T27" fmla="*/ 20 h 142"/>
                <a:gd name="T28" fmla="*/ 81 w 111"/>
                <a:gd name="T29" fmla="*/ 5 h 142"/>
                <a:gd name="T30" fmla="*/ 61 w 111"/>
                <a:gd name="T31" fmla="*/ 0 h 142"/>
                <a:gd name="T32" fmla="*/ 61 w 111"/>
                <a:gd name="T33" fmla="*/ 0 h 142"/>
                <a:gd name="T34" fmla="*/ 40 w 111"/>
                <a:gd name="T35" fmla="*/ 5 h 142"/>
                <a:gd name="T36" fmla="*/ 20 w 111"/>
                <a:gd name="T37" fmla="*/ 20 h 142"/>
                <a:gd name="T38" fmla="*/ 5 w 111"/>
                <a:gd name="T39" fmla="*/ 40 h 142"/>
                <a:gd name="T40" fmla="*/ 0 w 111"/>
                <a:gd name="T41" fmla="*/ 66 h 142"/>
                <a:gd name="T42" fmla="*/ 0 w 111"/>
                <a:gd name="T43" fmla="*/ 6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142">
                  <a:moveTo>
                    <a:pt x="0" y="66"/>
                  </a:moveTo>
                  <a:lnTo>
                    <a:pt x="0" y="66"/>
                  </a:lnTo>
                  <a:lnTo>
                    <a:pt x="5" y="96"/>
                  </a:lnTo>
                  <a:lnTo>
                    <a:pt x="15" y="116"/>
                  </a:lnTo>
                  <a:lnTo>
                    <a:pt x="30" y="137"/>
                  </a:lnTo>
                  <a:lnTo>
                    <a:pt x="56" y="142"/>
                  </a:lnTo>
                  <a:lnTo>
                    <a:pt x="56" y="142"/>
                  </a:lnTo>
                  <a:lnTo>
                    <a:pt x="76" y="137"/>
                  </a:lnTo>
                  <a:lnTo>
                    <a:pt x="96" y="122"/>
                  </a:lnTo>
                  <a:lnTo>
                    <a:pt x="106" y="101"/>
                  </a:lnTo>
                  <a:lnTo>
                    <a:pt x="111" y="76"/>
                  </a:lnTo>
                  <a:lnTo>
                    <a:pt x="111" y="76"/>
                  </a:lnTo>
                  <a:lnTo>
                    <a:pt x="111" y="45"/>
                  </a:lnTo>
                  <a:lnTo>
                    <a:pt x="101" y="20"/>
                  </a:lnTo>
                  <a:lnTo>
                    <a:pt x="81" y="5"/>
                  </a:lnTo>
                  <a:lnTo>
                    <a:pt x="61" y="0"/>
                  </a:lnTo>
                  <a:lnTo>
                    <a:pt x="61" y="0"/>
                  </a:lnTo>
                  <a:lnTo>
                    <a:pt x="40" y="5"/>
                  </a:lnTo>
                  <a:lnTo>
                    <a:pt x="20" y="20"/>
                  </a:lnTo>
                  <a:lnTo>
                    <a:pt x="5" y="40"/>
                  </a:lnTo>
                  <a:lnTo>
                    <a:pt x="0"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9" name="Freeform 91"/>
            <p:cNvSpPr>
              <a:spLocks/>
            </p:cNvSpPr>
            <p:nvPr/>
          </p:nvSpPr>
          <p:spPr bwMode="auto">
            <a:xfrm>
              <a:off x="3755" y="1340"/>
              <a:ext cx="365" cy="172"/>
            </a:xfrm>
            <a:custGeom>
              <a:avLst/>
              <a:gdLst>
                <a:gd name="T0" fmla="*/ 0 w 365"/>
                <a:gd name="T1" fmla="*/ 86 h 172"/>
                <a:gd name="T2" fmla="*/ 0 w 365"/>
                <a:gd name="T3" fmla="*/ 86 h 172"/>
                <a:gd name="T4" fmla="*/ 5 w 365"/>
                <a:gd name="T5" fmla="*/ 71 h 172"/>
                <a:gd name="T6" fmla="*/ 15 w 365"/>
                <a:gd name="T7" fmla="*/ 56 h 172"/>
                <a:gd name="T8" fmla="*/ 30 w 365"/>
                <a:gd name="T9" fmla="*/ 35 h 172"/>
                <a:gd name="T10" fmla="*/ 51 w 365"/>
                <a:gd name="T11" fmla="*/ 20 h 172"/>
                <a:gd name="T12" fmla="*/ 76 w 365"/>
                <a:gd name="T13" fmla="*/ 10 h 172"/>
                <a:gd name="T14" fmla="*/ 111 w 365"/>
                <a:gd name="T15" fmla="*/ 0 h 172"/>
                <a:gd name="T16" fmla="*/ 147 w 365"/>
                <a:gd name="T17" fmla="*/ 0 h 172"/>
                <a:gd name="T18" fmla="*/ 147 w 365"/>
                <a:gd name="T19" fmla="*/ 0 h 172"/>
                <a:gd name="T20" fmla="*/ 249 w 365"/>
                <a:gd name="T21" fmla="*/ 15 h 172"/>
                <a:gd name="T22" fmla="*/ 274 w 365"/>
                <a:gd name="T23" fmla="*/ 20 h 172"/>
                <a:gd name="T24" fmla="*/ 294 w 365"/>
                <a:gd name="T25" fmla="*/ 30 h 172"/>
                <a:gd name="T26" fmla="*/ 294 w 365"/>
                <a:gd name="T27" fmla="*/ 30 h 172"/>
                <a:gd name="T28" fmla="*/ 320 w 365"/>
                <a:gd name="T29" fmla="*/ 45 h 172"/>
                <a:gd name="T30" fmla="*/ 345 w 365"/>
                <a:gd name="T31" fmla="*/ 61 h 172"/>
                <a:gd name="T32" fmla="*/ 365 w 365"/>
                <a:gd name="T33" fmla="*/ 81 h 172"/>
                <a:gd name="T34" fmla="*/ 365 w 365"/>
                <a:gd name="T35" fmla="*/ 81 h 172"/>
                <a:gd name="T36" fmla="*/ 355 w 365"/>
                <a:gd name="T37" fmla="*/ 96 h 172"/>
                <a:gd name="T38" fmla="*/ 325 w 365"/>
                <a:gd name="T39" fmla="*/ 127 h 172"/>
                <a:gd name="T40" fmla="*/ 299 w 365"/>
                <a:gd name="T41" fmla="*/ 142 h 172"/>
                <a:gd name="T42" fmla="*/ 274 w 365"/>
                <a:gd name="T43" fmla="*/ 157 h 172"/>
                <a:gd name="T44" fmla="*/ 249 w 365"/>
                <a:gd name="T45" fmla="*/ 167 h 172"/>
                <a:gd name="T46" fmla="*/ 218 w 365"/>
                <a:gd name="T47" fmla="*/ 172 h 172"/>
                <a:gd name="T48" fmla="*/ 218 w 365"/>
                <a:gd name="T49" fmla="*/ 172 h 172"/>
                <a:gd name="T50" fmla="*/ 167 w 365"/>
                <a:gd name="T51" fmla="*/ 172 h 172"/>
                <a:gd name="T52" fmla="*/ 132 w 365"/>
                <a:gd name="T53" fmla="*/ 167 h 172"/>
                <a:gd name="T54" fmla="*/ 101 w 365"/>
                <a:gd name="T55" fmla="*/ 162 h 172"/>
                <a:gd name="T56" fmla="*/ 76 w 365"/>
                <a:gd name="T57" fmla="*/ 142 h 172"/>
                <a:gd name="T58" fmla="*/ 76 w 365"/>
                <a:gd name="T59" fmla="*/ 142 h 172"/>
                <a:gd name="T60" fmla="*/ 20 w 365"/>
                <a:gd name="T61" fmla="*/ 101 h 172"/>
                <a:gd name="T62" fmla="*/ 0 w 365"/>
                <a:gd name="T63" fmla="*/ 86 h 172"/>
                <a:gd name="T64" fmla="*/ 0 w 365"/>
                <a:gd name="T65"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5" h="172">
                  <a:moveTo>
                    <a:pt x="0" y="86"/>
                  </a:moveTo>
                  <a:lnTo>
                    <a:pt x="0" y="86"/>
                  </a:lnTo>
                  <a:lnTo>
                    <a:pt x="5" y="71"/>
                  </a:lnTo>
                  <a:lnTo>
                    <a:pt x="15" y="56"/>
                  </a:lnTo>
                  <a:lnTo>
                    <a:pt x="30" y="35"/>
                  </a:lnTo>
                  <a:lnTo>
                    <a:pt x="51" y="20"/>
                  </a:lnTo>
                  <a:lnTo>
                    <a:pt x="76" y="10"/>
                  </a:lnTo>
                  <a:lnTo>
                    <a:pt x="111" y="0"/>
                  </a:lnTo>
                  <a:lnTo>
                    <a:pt x="147" y="0"/>
                  </a:lnTo>
                  <a:lnTo>
                    <a:pt x="147" y="0"/>
                  </a:lnTo>
                  <a:lnTo>
                    <a:pt x="249" y="15"/>
                  </a:lnTo>
                  <a:lnTo>
                    <a:pt x="274" y="20"/>
                  </a:lnTo>
                  <a:lnTo>
                    <a:pt x="294" y="30"/>
                  </a:lnTo>
                  <a:lnTo>
                    <a:pt x="294" y="30"/>
                  </a:lnTo>
                  <a:lnTo>
                    <a:pt x="320" y="45"/>
                  </a:lnTo>
                  <a:lnTo>
                    <a:pt x="345" y="61"/>
                  </a:lnTo>
                  <a:lnTo>
                    <a:pt x="365" y="81"/>
                  </a:lnTo>
                  <a:lnTo>
                    <a:pt x="365" y="81"/>
                  </a:lnTo>
                  <a:lnTo>
                    <a:pt x="355" y="96"/>
                  </a:lnTo>
                  <a:lnTo>
                    <a:pt x="325" y="127"/>
                  </a:lnTo>
                  <a:lnTo>
                    <a:pt x="299" y="142"/>
                  </a:lnTo>
                  <a:lnTo>
                    <a:pt x="274" y="157"/>
                  </a:lnTo>
                  <a:lnTo>
                    <a:pt x="249" y="167"/>
                  </a:lnTo>
                  <a:lnTo>
                    <a:pt x="218" y="172"/>
                  </a:lnTo>
                  <a:lnTo>
                    <a:pt x="218" y="172"/>
                  </a:lnTo>
                  <a:lnTo>
                    <a:pt x="167" y="172"/>
                  </a:lnTo>
                  <a:lnTo>
                    <a:pt x="132" y="167"/>
                  </a:lnTo>
                  <a:lnTo>
                    <a:pt x="101" y="162"/>
                  </a:lnTo>
                  <a:lnTo>
                    <a:pt x="76" y="142"/>
                  </a:lnTo>
                  <a:lnTo>
                    <a:pt x="76" y="142"/>
                  </a:lnTo>
                  <a:lnTo>
                    <a:pt x="20" y="101"/>
                  </a:lnTo>
                  <a:lnTo>
                    <a:pt x="0" y="86"/>
                  </a:lnTo>
                  <a:lnTo>
                    <a:pt x="0" y="8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0" name="Freeform 92"/>
            <p:cNvSpPr>
              <a:spLocks/>
            </p:cNvSpPr>
            <p:nvPr/>
          </p:nvSpPr>
          <p:spPr bwMode="auto">
            <a:xfrm>
              <a:off x="3663" y="1365"/>
              <a:ext cx="386" cy="477"/>
            </a:xfrm>
            <a:custGeom>
              <a:avLst/>
              <a:gdLst>
                <a:gd name="T0" fmla="*/ 234 w 386"/>
                <a:gd name="T1" fmla="*/ 5 h 477"/>
                <a:gd name="T2" fmla="*/ 234 w 386"/>
                <a:gd name="T3" fmla="*/ 5 h 477"/>
                <a:gd name="T4" fmla="*/ 269 w 386"/>
                <a:gd name="T5" fmla="*/ 15 h 477"/>
                <a:gd name="T6" fmla="*/ 305 w 386"/>
                <a:gd name="T7" fmla="*/ 36 h 477"/>
                <a:gd name="T8" fmla="*/ 330 w 386"/>
                <a:gd name="T9" fmla="*/ 61 h 477"/>
                <a:gd name="T10" fmla="*/ 356 w 386"/>
                <a:gd name="T11" fmla="*/ 97 h 477"/>
                <a:gd name="T12" fmla="*/ 371 w 386"/>
                <a:gd name="T13" fmla="*/ 132 h 477"/>
                <a:gd name="T14" fmla="*/ 381 w 386"/>
                <a:gd name="T15" fmla="*/ 178 h 477"/>
                <a:gd name="T16" fmla="*/ 386 w 386"/>
                <a:gd name="T17" fmla="*/ 223 h 477"/>
                <a:gd name="T18" fmla="*/ 381 w 386"/>
                <a:gd name="T19" fmla="*/ 269 h 477"/>
                <a:gd name="T20" fmla="*/ 381 w 386"/>
                <a:gd name="T21" fmla="*/ 269 h 477"/>
                <a:gd name="T22" fmla="*/ 371 w 386"/>
                <a:gd name="T23" fmla="*/ 315 h 477"/>
                <a:gd name="T24" fmla="*/ 351 w 386"/>
                <a:gd name="T25" fmla="*/ 360 h 477"/>
                <a:gd name="T26" fmla="*/ 330 w 386"/>
                <a:gd name="T27" fmla="*/ 396 h 477"/>
                <a:gd name="T28" fmla="*/ 300 w 386"/>
                <a:gd name="T29" fmla="*/ 426 h 477"/>
                <a:gd name="T30" fmla="*/ 264 w 386"/>
                <a:gd name="T31" fmla="*/ 452 h 477"/>
                <a:gd name="T32" fmla="*/ 229 w 386"/>
                <a:gd name="T33" fmla="*/ 467 h 477"/>
                <a:gd name="T34" fmla="*/ 193 w 386"/>
                <a:gd name="T35" fmla="*/ 477 h 477"/>
                <a:gd name="T36" fmla="*/ 153 w 386"/>
                <a:gd name="T37" fmla="*/ 472 h 477"/>
                <a:gd name="T38" fmla="*/ 153 w 386"/>
                <a:gd name="T39" fmla="*/ 472 h 477"/>
                <a:gd name="T40" fmla="*/ 117 w 386"/>
                <a:gd name="T41" fmla="*/ 462 h 477"/>
                <a:gd name="T42" fmla="*/ 87 w 386"/>
                <a:gd name="T43" fmla="*/ 442 h 477"/>
                <a:gd name="T44" fmla="*/ 56 w 386"/>
                <a:gd name="T45" fmla="*/ 416 h 477"/>
                <a:gd name="T46" fmla="*/ 36 w 386"/>
                <a:gd name="T47" fmla="*/ 381 h 477"/>
                <a:gd name="T48" fmla="*/ 16 w 386"/>
                <a:gd name="T49" fmla="*/ 345 h 477"/>
                <a:gd name="T50" fmla="*/ 6 w 386"/>
                <a:gd name="T51" fmla="*/ 300 h 477"/>
                <a:gd name="T52" fmla="*/ 0 w 386"/>
                <a:gd name="T53" fmla="*/ 254 h 477"/>
                <a:gd name="T54" fmla="*/ 6 w 386"/>
                <a:gd name="T55" fmla="*/ 208 h 477"/>
                <a:gd name="T56" fmla="*/ 6 w 386"/>
                <a:gd name="T57" fmla="*/ 208 h 477"/>
                <a:gd name="T58" fmla="*/ 21 w 386"/>
                <a:gd name="T59" fmla="*/ 157 h 477"/>
                <a:gd name="T60" fmla="*/ 36 w 386"/>
                <a:gd name="T61" fmla="*/ 117 h 477"/>
                <a:gd name="T62" fmla="*/ 61 w 386"/>
                <a:gd name="T63" fmla="*/ 81 h 477"/>
                <a:gd name="T64" fmla="*/ 92 w 386"/>
                <a:gd name="T65" fmla="*/ 51 h 477"/>
                <a:gd name="T66" fmla="*/ 122 w 386"/>
                <a:gd name="T67" fmla="*/ 26 h 477"/>
                <a:gd name="T68" fmla="*/ 158 w 386"/>
                <a:gd name="T69" fmla="*/ 10 h 477"/>
                <a:gd name="T70" fmla="*/ 198 w 386"/>
                <a:gd name="T71" fmla="*/ 0 h 477"/>
                <a:gd name="T72" fmla="*/ 234 w 386"/>
                <a:gd name="T73" fmla="*/ 5 h 477"/>
                <a:gd name="T74" fmla="*/ 234 w 386"/>
                <a:gd name="T75" fmla="*/ 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6" h="477">
                  <a:moveTo>
                    <a:pt x="234" y="5"/>
                  </a:moveTo>
                  <a:lnTo>
                    <a:pt x="234" y="5"/>
                  </a:lnTo>
                  <a:lnTo>
                    <a:pt x="269" y="15"/>
                  </a:lnTo>
                  <a:lnTo>
                    <a:pt x="305" y="36"/>
                  </a:lnTo>
                  <a:lnTo>
                    <a:pt x="330" y="61"/>
                  </a:lnTo>
                  <a:lnTo>
                    <a:pt x="356" y="97"/>
                  </a:lnTo>
                  <a:lnTo>
                    <a:pt x="371" y="132"/>
                  </a:lnTo>
                  <a:lnTo>
                    <a:pt x="381" y="178"/>
                  </a:lnTo>
                  <a:lnTo>
                    <a:pt x="386" y="223"/>
                  </a:lnTo>
                  <a:lnTo>
                    <a:pt x="381" y="269"/>
                  </a:lnTo>
                  <a:lnTo>
                    <a:pt x="381" y="269"/>
                  </a:lnTo>
                  <a:lnTo>
                    <a:pt x="371" y="315"/>
                  </a:lnTo>
                  <a:lnTo>
                    <a:pt x="351" y="360"/>
                  </a:lnTo>
                  <a:lnTo>
                    <a:pt x="330" y="396"/>
                  </a:lnTo>
                  <a:lnTo>
                    <a:pt x="300" y="426"/>
                  </a:lnTo>
                  <a:lnTo>
                    <a:pt x="264" y="452"/>
                  </a:lnTo>
                  <a:lnTo>
                    <a:pt x="229" y="467"/>
                  </a:lnTo>
                  <a:lnTo>
                    <a:pt x="193" y="477"/>
                  </a:lnTo>
                  <a:lnTo>
                    <a:pt x="153" y="472"/>
                  </a:lnTo>
                  <a:lnTo>
                    <a:pt x="153" y="472"/>
                  </a:lnTo>
                  <a:lnTo>
                    <a:pt x="117" y="462"/>
                  </a:lnTo>
                  <a:lnTo>
                    <a:pt x="87" y="442"/>
                  </a:lnTo>
                  <a:lnTo>
                    <a:pt x="56" y="416"/>
                  </a:lnTo>
                  <a:lnTo>
                    <a:pt x="36" y="381"/>
                  </a:lnTo>
                  <a:lnTo>
                    <a:pt x="16" y="345"/>
                  </a:lnTo>
                  <a:lnTo>
                    <a:pt x="6" y="300"/>
                  </a:lnTo>
                  <a:lnTo>
                    <a:pt x="0" y="254"/>
                  </a:lnTo>
                  <a:lnTo>
                    <a:pt x="6" y="208"/>
                  </a:lnTo>
                  <a:lnTo>
                    <a:pt x="6" y="208"/>
                  </a:lnTo>
                  <a:lnTo>
                    <a:pt x="21" y="157"/>
                  </a:lnTo>
                  <a:lnTo>
                    <a:pt x="36" y="117"/>
                  </a:lnTo>
                  <a:lnTo>
                    <a:pt x="61" y="81"/>
                  </a:lnTo>
                  <a:lnTo>
                    <a:pt x="92" y="51"/>
                  </a:lnTo>
                  <a:lnTo>
                    <a:pt x="122" y="26"/>
                  </a:lnTo>
                  <a:lnTo>
                    <a:pt x="158" y="10"/>
                  </a:lnTo>
                  <a:lnTo>
                    <a:pt x="198" y="0"/>
                  </a:lnTo>
                  <a:lnTo>
                    <a:pt x="234" y="5"/>
                  </a:lnTo>
                  <a:lnTo>
                    <a:pt x="234"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1" name="Freeform 93"/>
            <p:cNvSpPr>
              <a:spLocks/>
            </p:cNvSpPr>
            <p:nvPr/>
          </p:nvSpPr>
          <p:spPr bwMode="auto">
            <a:xfrm>
              <a:off x="3669" y="1370"/>
              <a:ext cx="375" cy="467"/>
            </a:xfrm>
            <a:custGeom>
              <a:avLst/>
              <a:gdLst>
                <a:gd name="T0" fmla="*/ 228 w 375"/>
                <a:gd name="T1" fmla="*/ 0 h 467"/>
                <a:gd name="T2" fmla="*/ 228 w 375"/>
                <a:gd name="T3" fmla="*/ 0 h 467"/>
                <a:gd name="T4" fmla="*/ 263 w 375"/>
                <a:gd name="T5" fmla="*/ 10 h 467"/>
                <a:gd name="T6" fmla="*/ 294 w 375"/>
                <a:gd name="T7" fmla="*/ 31 h 467"/>
                <a:gd name="T8" fmla="*/ 324 w 375"/>
                <a:gd name="T9" fmla="*/ 56 h 467"/>
                <a:gd name="T10" fmla="*/ 345 w 375"/>
                <a:gd name="T11" fmla="*/ 92 h 467"/>
                <a:gd name="T12" fmla="*/ 365 w 375"/>
                <a:gd name="T13" fmla="*/ 127 h 467"/>
                <a:gd name="T14" fmla="*/ 375 w 375"/>
                <a:gd name="T15" fmla="*/ 173 h 467"/>
                <a:gd name="T16" fmla="*/ 375 w 375"/>
                <a:gd name="T17" fmla="*/ 218 h 467"/>
                <a:gd name="T18" fmla="*/ 375 w 375"/>
                <a:gd name="T19" fmla="*/ 264 h 467"/>
                <a:gd name="T20" fmla="*/ 375 w 375"/>
                <a:gd name="T21" fmla="*/ 264 h 467"/>
                <a:gd name="T22" fmla="*/ 360 w 375"/>
                <a:gd name="T23" fmla="*/ 310 h 467"/>
                <a:gd name="T24" fmla="*/ 345 w 375"/>
                <a:gd name="T25" fmla="*/ 350 h 467"/>
                <a:gd name="T26" fmla="*/ 319 w 375"/>
                <a:gd name="T27" fmla="*/ 386 h 467"/>
                <a:gd name="T28" fmla="*/ 289 w 375"/>
                <a:gd name="T29" fmla="*/ 416 h 467"/>
                <a:gd name="T30" fmla="*/ 258 w 375"/>
                <a:gd name="T31" fmla="*/ 442 h 467"/>
                <a:gd name="T32" fmla="*/ 223 w 375"/>
                <a:gd name="T33" fmla="*/ 457 h 467"/>
                <a:gd name="T34" fmla="*/ 187 w 375"/>
                <a:gd name="T35" fmla="*/ 467 h 467"/>
                <a:gd name="T36" fmla="*/ 147 w 375"/>
                <a:gd name="T37" fmla="*/ 462 h 467"/>
                <a:gd name="T38" fmla="*/ 147 w 375"/>
                <a:gd name="T39" fmla="*/ 462 h 467"/>
                <a:gd name="T40" fmla="*/ 111 w 375"/>
                <a:gd name="T41" fmla="*/ 452 h 467"/>
                <a:gd name="T42" fmla="*/ 81 w 375"/>
                <a:gd name="T43" fmla="*/ 432 h 467"/>
                <a:gd name="T44" fmla="*/ 50 w 375"/>
                <a:gd name="T45" fmla="*/ 406 h 467"/>
                <a:gd name="T46" fmla="*/ 30 w 375"/>
                <a:gd name="T47" fmla="*/ 376 h 467"/>
                <a:gd name="T48" fmla="*/ 15 w 375"/>
                <a:gd name="T49" fmla="*/ 335 h 467"/>
                <a:gd name="T50" fmla="*/ 5 w 375"/>
                <a:gd name="T51" fmla="*/ 295 h 467"/>
                <a:gd name="T52" fmla="*/ 0 w 375"/>
                <a:gd name="T53" fmla="*/ 249 h 467"/>
                <a:gd name="T54" fmla="*/ 5 w 375"/>
                <a:gd name="T55" fmla="*/ 203 h 467"/>
                <a:gd name="T56" fmla="*/ 5 w 375"/>
                <a:gd name="T57" fmla="*/ 203 h 467"/>
                <a:gd name="T58" fmla="*/ 15 w 375"/>
                <a:gd name="T59" fmla="*/ 158 h 467"/>
                <a:gd name="T60" fmla="*/ 35 w 375"/>
                <a:gd name="T61" fmla="*/ 112 h 467"/>
                <a:gd name="T62" fmla="*/ 55 w 375"/>
                <a:gd name="T63" fmla="*/ 76 h 467"/>
                <a:gd name="T64" fmla="*/ 86 w 375"/>
                <a:gd name="T65" fmla="*/ 46 h 467"/>
                <a:gd name="T66" fmla="*/ 116 w 375"/>
                <a:gd name="T67" fmla="*/ 26 h 467"/>
                <a:gd name="T68" fmla="*/ 152 w 375"/>
                <a:gd name="T69" fmla="*/ 5 h 467"/>
                <a:gd name="T70" fmla="*/ 187 w 375"/>
                <a:gd name="T71" fmla="*/ 0 h 467"/>
                <a:gd name="T72" fmla="*/ 228 w 375"/>
                <a:gd name="T73" fmla="*/ 0 h 467"/>
                <a:gd name="T74" fmla="*/ 228 w 375"/>
                <a:gd name="T75"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5" h="467">
                  <a:moveTo>
                    <a:pt x="228" y="0"/>
                  </a:moveTo>
                  <a:lnTo>
                    <a:pt x="228" y="0"/>
                  </a:lnTo>
                  <a:lnTo>
                    <a:pt x="263" y="10"/>
                  </a:lnTo>
                  <a:lnTo>
                    <a:pt x="294" y="31"/>
                  </a:lnTo>
                  <a:lnTo>
                    <a:pt x="324" y="56"/>
                  </a:lnTo>
                  <a:lnTo>
                    <a:pt x="345" y="92"/>
                  </a:lnTo>
                  <a:lnTo>
                    <a:pt x="365" y="127"/>
                  </a:lnTo>
                  <a:lnTo>
                    <a:pt x="375" y="173"/>
                  </a:lnTo>
                  <a:lnTo>
                    <a:pt x="375" y="218"/>
                  </a:lnTo>
                  <a:lnTo>
                    <a:pt x="375" y="264"/>
                  </a:lnTo>
                  <a:lnTo>
                    <a:pt x="375" y="264"/>
                  </a:lnTo>
                  <a:lnTo>
                    <a:pt x="360" y="310"/>
                  </a:lnTo>
                  <a:lnTo>
                    <a:pt x="345" y="350"/>
                  </a:lnTo>
                  <a:lnTo>
                    <a:pt x="319" y="386"/>
                  </a:lnTo>
                  <a:lnTo>
                    <a:pt x="289" y="416"/>
                  </a:lnTo>
                  <a:lnTo>
                    <a:pt x="258" y="442"/>
                  </a:lnTo>
                  <a:lnTo>
                    <a:pt x="223" y="457"/>
                  </a:lnTo>
                  <a:lnTo>
                    <a:pt x="187" y="467"/>
                  </a:lnTo>
                  <a:lnTo>
                    <a:pt x="147" y="462"/>
                  </a:lnTo>
                  <a:lnTo>
                    <a:pt x="147" y="462"/>
                  </a:lnTo>
                  <a:lnTo>
                    <a:pt x="111" y="452"/>
                  </a:lnTo>
                  <a:lnTo>
                    <a:pt x="81" y="432"/>
                  </a:lnTo>
                  <a:lnTo>
                    <a:pt x="50" y="406"/>
                  </a:lnTo>
                  <a:lnTo>
                    <a:pt x="30" y="376"/>
                  </a:lnTo>
                  <a:lnTo>
                    <a:pt x="15" y="335"/>
                  </a:lnTo>
                  <a:lnTo>
                    <a:pt x="5" y="295"/>
                  </a:lnTo>
                  <a:lnTo>
                    <a:pt x="0" y="249"/>
                  </a:lnTo>
                  <a:lnTo>
                    <a:pt x="5" y="203"/>
                  </a:lnTo>
                  <a:lnTo>
                    <a:pt x="5" y="203"/>
                  </a:lnTo>
                  <a:lnTo>
                    <a:pt x="15" y="158"/>
                  </a:lnTo>
                  <a:lnTo>
                    <a:pt x="35" y="112"/>
                  </a:lnTo>
                  <a:lnTo>
                    <a:pt x="55" y="76"/>
                  </a:lnTo>
                  <a:lnTo>
                    <a:pt x="86" y="46"/>
                  </a:lnTo>
                  <a:lnTo>
                    <a:pt x="116" y="26"/>
                  </a:lnTo>
                  <a:lnTo>
                    <a:pt x="152" y="5"/>
                  </a:lnTo>
                  <a:lnTo>
                    <a:pt x="187" y="0"/>
                  </a:lnTo>
                  <a:lnTo>
                    <a:pt x="228" y="0"/>
                  </a:lnTo>
                  <a:lnTo>
                    <a:pt x="228"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2" name="Freeform 94"/>
            <p:cNvSpPr>
              <a:spLocks/>
            </p:cNvSpPr>
            <p:nvPr/>
          </p:nvSpPr>
          <p:spPr bwMode="auto">
            <a:xfrm>
              <a:off x="3674" y="1375"/>
              <a:ext cx="370" cy="457"/>
            </a:xfrm>
            <a:custGeom>
              <a:avLst/>
              <a:gdLst>
                <a:gd name="T0" fmla="*/ 223 w 370"/>
                <a:gd name="T1" fmla="*/ 0 h 457"/>
                <a:gd name="T2" fmla="*/ 223 w 370"/>
                <a:gd name="T3" fmla="*/ 0 h 457"/>
                <a:gd name="T4" fmla="*/ 258 w 370"/>
                <a:gd name="T5" fmla="*/ 10 h 457"/>
                <a:gd name="T6" fmla="*/ 289 w 370"/>
                <a:gd name="T7" fmla="*/ 31 h 457"/>
                <a:gd name="T8" fmla="*/ 314 w 370"/>
                <a:gd name="T9" fmla="*/ 56 h 457"/>
                <a:gd name="T10" fmla="*/ 340 w 370"/>
                <a:gd name="T11" fmla="*/ 87 h 457"/>
                <a:gd name="T12" fmla="*/ 355 w 370"/>
                <a:gd name="T13" fmla="*/ 127 h 457"/>
                <a:gd name="T14" fmla="*/ 365 w 370"/>
                <a:gd name="T15" fmla="*/ 168 h 457"/>
                <a:gd name="T16" fmla="*/ 370 w 370"/>
                <a:gd name="T17" fmla="*/ 213 h 457"/>
                <a:gd name="T18" fmla="*/ 365 w 370"/>
                <a:gd name="T19" fmla="*/ 259 h 457"/>
                <a:gd name="T20" fmla="*/ 365 w 370"/>
                <a:gd name="T21" fmla="*/ 259 h 457"/>
                <a:gd name="T22" fmla="*/ 355 w 370"/>
                <a:gd name="T23" fmla="*/ 305 h 457"/>
                <a:gd name="T24" fmla="*/ 335 w 370"/>
                <a:gd name="T25" fmla="*/ 345 h 457"/>
                <a:gd name="T26" fmla="*/ 309 w 370"/>
                <a:gd name="T27" fmla="*/ 381 h 457"/>
                <a:gd name="T28" fmla="*/ 284 w 370"/>
                <a:gd name="T29" fmla="*/ 406 h 457"/>
                <a:gd name="T30" fmla="*/ 253 w 370"/>
                <a:gd name="T31" fmla="*/ 432 h 457"/>
                <a:gd name="T32" fmla="*/ 218 w 370"/>
                <a:gd name="T33" fmla="*/ 447 h 457"/>
                <a:gd name="T34" fmla="*/ 182 w 370"/>
                <a:gd name="T35" fmla="*/ 457 h 457"/>
                <a:gd name="T36" fmla="*/ 147 w 370"/>
                <a:gd name="T37" fmla="*/ 452 h 457"/>
                <a:gd name="T38" fmla="*/ 147 w 370"/>
                <a:gd name="T39" fmla="*/ 452 h 457"/>
                <a:gd name="T40" fmla="*/ 111 w 370"/>
                <a:gd name="T41" fmla="*/ 442 h 457"/>
                <a:gd name="T42" fmla="*/ 76 w 370"/>
                <a:gd name="T43" fmla="*/ 422 h 457"/>
                <a:gd name="T44" fmla="*/ 50 w 370"/>
                <a:gd name="T45" fmla="*/ 396 h 457"/>
                <a:gd name="T46" fmla="*/ 30 w 370"/>
                <a:gd name="T47" fmla="*/ 366 h 457"/>
                <a:gd name="T48" fmla="*/ 10 w 370"/>
                <a:gd name="T49" fmla="*/ 330 h 457"/>
                <a:gd name="T50" fmla="*/ 0 w 370"/>
                <a:gd name="T51" fmla="*/ 284 h 457"/>
                <a:gd name="T52" fmla="*/ 0 w 370"/>
                <a:gd name="T53" fmla="*/ 244 h 457"/>
                <a:gd name="T54" fmla="*/ 0 w 370"/>
                <a:gd name="T55" fmla="*/ 198 h 457"/>
                <a:gd name="T56" fmla="*/ 0 w 370"/>
                <a:gd name="T57" fmla="*/ 198 h 457"/>
                <a:gd name="T58" fmla="*/ 15 w 370"/>
                <a:gd name="T59" fmla="*/ 153 h 457"/>
                <a:gd name="T60" fmla="*/ 30 w 370"/>
                <a:gd name="T61" fmla="*/ 112 h 457"/>
                <a:gd name="T62" fmla="*/ 55 w 370"/>
                <a:gd name="T63" fmla="*/ 76 h 457"/>
                <a:gd name="T64" fmla="*/ 81 w 370"/>
                <a:gd name="T65" fmla="*/ 46 h 457"/>
                <a:gd name="T66" fmla="*/ 116 w 370"/>
                <a:gd name="T67" fmla="*/ 21 h 457"/>
                <a:gd name="T68" fmla="*/ 147 w 370"/>
                <a:gd name="T69" fmla="*/ 5 h 457"/>
                <a:gd name="T70" fmla="*/ 182 w 370"/>
                <a:gd name="T71" fmla="*/ 0 h 457"/>
                <a:gd name="T72" fmla="*/ 223 w 370"/>
                <a:gd name="T73" fmla="*/ 0 h 457"/>
                <a:gd name="T74" fmla="*/ 223 w 370"/>
                <a:gd name="T7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0" h="457">
                  <a:moveTo>
                    <a:pt x="223" y="0"/>
                  </a:moveTo>
                  <a:lnTo>
                    <a:pt x="223" y="0"/>
                  </a:lnTo>
                  <a:lnTo>
                    <a:pt x="258" y="10"/>
                  </a:lnTo>
                  <a:lnTo>
                    <a:pt x="289" y="31"/>
                  </a:lnTo>
                  <a:lnTo>
                    <a:pt x="314" y="56"/>
                  </a:lnTo>
                  <a:lnTo>
                    <a:pt x="340" y="87"/>
                  </a:lnTo>
                  <a:lnTo>
                    <a:pt x="355" y="127"/>
                  </a:lnTo>
                  <a:lnTo>
                    <a:pt x="365" y="168"/>
                  </a:lnTo>
                  <a:lnTo>
                    <a:pt x="370" y="213"/>
                  </a:lnTo>
                  <a:lnTo>
                    <a:pt x="365" y="259"/>
                  </a:lnTo>
                  <a:lnTo>
                    <a:pt x="365" y="259"/>
                  </a:lnTo>
                  <a:lnTo>
                    <a:pt x="355" y="305"/>
                  </a:lnTo>
                  <a:lnTo>
                    <a:pt x="335" y="345"/>
                  </a:lnTo>
                  <a:lnTo>
                    <a:pt x="309" y="381"/>
                  </a:lnTo>
                  <a:lnTo>
                    <a:pt x="284" y="406"/>
                  </a:lnTo>
                  <a:lnTo>
                    <a:pt x="253" y="432"/>
                  </a:lnTo>
                  <a:lnTo>
                    <a:pt x="218" y="447"/>
                  </a:lnTo>
                  <a:lnTo>
                    <a:pt x="182" y="457"/>
                  </a:lnTo>
                  <a:lnTo>
                    <a:pt x="147" y="452"/>
                  </a:lnTo>
                  <a:lnTo>
                    <a:pt x="147" y="452"/>
                  </a:lnTo>
                  <a:lnTo>
                    <a:pt x="111" y="442"/>
                  </a:lnTo>
                  <a:lnTo>
                    <a:pt x="76" y="422"/>
                  </a:lnTo>
                  <a:lnTo>
                    <a:pt x="50" y="396"/>
                  </a:lnTo>
                  <a:lnTo>
                    <a:pt x="30" y="366"/>
                  </a:lnTo>
                  <a:lnTo>
                    <a:pt x="10" y="330"/>
                  </a:lnTo>
                  <a:lnTo>
                    <a:pt x="0" y="284"/>
                  </a:lnTo>
                  <a:lnTo>
                    <a:pt x="0" y="244"/>
                  </a:lnTo>
                  <a:lnTo>
                    <a:pt x="0" y="198"/>
                  </a:lnTo>
                  <a:lnTo>
                    <a:pt x="0" y="198"/>
                  </a:lnTo>
                  <a:lnTo>
                    <a:pt x="15" y="153"/>
                  </a:lnTo>
                  <a:lnTo>
                    <a:pt x="30" y="112"/>
                  </a:lnTo>
                  <a:lnTo>
                    <a:pt x="55" y="76"/>
                  </a:lnTo>
                  <a:lnTo>
                    <a:pt x="81" y="46"/>
                  </a:lnTo>
                  <a:lnTo>
                    <a:pt x="116" y="21"/>
                  </a:lnTo>
                  <a:lnTo>
                    <a:pt x="147" y="5"/>
                  </a:lnTo>
                  <a:lnTo>
                    <a:pt x="182" y="0"/>
                  </a:lnTo>
                  <a:lnTo>
                    <a:pt x="223" y="0"/>
                  </a:lnTo>
                  <a:lnTo>
                    <a:pt x="223"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3" name="Freeform 95"/>
            <p:cNvSpPr>
              <a:spLocks/>
            </p:cNvSpPr>
            <p:nvPr/>
          </p:nvSpPr>
          <p:spPr bwMode="auto">
            <a:xfrm>
              <a:off x="3674" y="1375"/>
              <a:ext cx="365" cy="452"/>
            </a:xfrm>
            <a:custGeom>
              <a:avLst/>
              <a:gdLst>
                <a:gd name="T0" fmla="*/ 223 w 365"/>
                <a:gd name="T1" fmla="*/ 5 h 452"/>
                <a:gd name="T2" fmla="*/ 223 w 365"/>
                <a:gd name="T3" fmla="*/ 5 h 452"/>
                <a:gd name="T4" fmla="*/ 253 w 365"/>
                <a:gd name="T5" fmla="*/ 16 h 452"/>
                <a:gd name="T6" fmla="*/ 289 w 365"/>
                <a:gd name="T7" fmla="*/ 31 h 452"/>
                <a:gd name="T8" fmla="*/ 314 w 365"/>
                <a:gd name="T9" fmla="*/ 56 h 452"/>
                <a:gd name="T10" fmla="*/ 335 w 365"/>
                <a:gd name="T11" fmla="*/ 92 h 452"/>
                <a:gd name="T12" fmla="*/ 350 w 365"/>
                <a:gd name="T13" fmla="*/ 127 h 452"/>
                <a:gd name="T14" fmla="*/ 360 w 365"/>
                <a:gd name="T15" fmla="*/ 168 h 452"/>
                <a:gd name="T16" fmla="*/ 365 w 365"/>
                <a:gd name="T17" fmla="*/ 208 h 452"/>
                <a:gd name="T18" fmla="*/ 360 w 365"/>
                <a:gd name="T19" fmla="*/ 254 h 452"/>
                <a:gd name="T20" fmla="*/ 360 w 365"/>
                <a:gd name="T21" fmla="*/ 254 h 452"/>
                <a:gd name="T22" fmla="*/ 350 w 365"/>
                <a:gd name="T23" fmla="*/ 300 h 452"/>
                <a:gd name="T24" fmla="*/ 330 w 365"/>
                <a:gd name="T25" fmla="*/ 340 h 452"/>
                <a:gd name="T26" fmla="*/ 309 w 365"/>
                <a:gd name="T27" fmla="*/ 376 h 452"/>
                <a:gd name="T28" fmla="*/ 279 w 365"/>
                <a:gd name="T29" fmla="*/ 406 h 452"/>
                <a:gd name="T30" fmla="*/ 248 w 365"/>
                <a:gd name="T31" fmla="*/ 427 h 452"/>
                <a:gd name="T32" fmla="*/ 218 w 365"/>
                <a:gd name="T33" fmla="*/ 442 h 452"/>
                <a:gd name="T34" fmla="*/ 182 w 365"/>
                <a:gd name="T35" fmla="*/ 452 h 452"/>
                <a:gd name="T36" fmla="*/ 147 w 365"/>
                <a:gd name="T37" fmla="*/ 447 h 452"/>
                <a:gd name="T38" fmla="*/ 147 w 365"/>
                <a:gd name="T39" fmla="*/ 447 h 452"/>
                <a:gd name="T40" fmla="*/ 111 w 365"/>
                <a:gd name="T41" fmla="*/ 437 h 452"/>
                <a:gd name="T42" fmla="*/ 81 w 365"/>
                <a:gd name="T43" fmla="*/ 416 h 452"/>
                <a:gd name="T44" fmla="*/ 50 w 365"/>
                <a:gd name="T45" fmla="*/ 391 h 452"/>
                <a:gd name="T46" fmla="*/ 30 w 365"/>
                <a:gd name="T47" fmla="*/ 361 h 452"/>
                <a:gd name="T48" fmla="*/ 15 w 365"/>
                <a:gd name="T49" fmla="*/ 325 h 452"/>
                <a:gd name="T50" fmla="*/ 5 w 365"/>
                <a:gd name="T51" fmla="*/ 284 h 452"/>
                <a:gd name="T52" fmla="*/ 0 w 365"/>
                <a:gd name="T53" fmla="*/ 239 h 452"/>
                <a:gd name="T54" fmla="*/ 5 w 365"/>
                <a:gd name="T55" fmla="*/ 193 h 452"/>
                <a:gd name="T56" fmla="*/ 5 w 365"/>
                <a:gd name="T57" fmla="*/ 193 h 452"/>
                <a:gd name="T58" fmla="*/ 15 w 365"/>
                <a:gd name="T59" fmla="*/ 153 h 452"/>
                <a:gd name="T60" fmla="*/ 35 w 365"/>
                <a:gd name="T61" fmla="*/ 112 h 452"/>
                <a:gd name="T62" fmla="*/ 55 w 365"/>
                <a:gd name="T63" fmla="*/ 76 h 452"/>
                <a:gd name="T64" fmla="*/ 86 w 365"/>
                <a:gd name="T65" fmla="*/ 46 h 452"/>
                <a:gd name="T66" fmla="*/ 116 w 365"/>
                <a:gd name="T67" fmla="*/ 26 h 452"/>
                <a:gd name="T68" fmla="*/ 147 w 365"/>
                <a:gd name="T69" fmla="*/ 10 h 452"/>
                <a:gd name="T70" fmla="*/ 182 w 365"/>
                <a:gd name="T71" fmla="*/ 0 h 452"/>
                <a:gd name="T72" fmla="*/ 223 w 365"/>
                <a:gd name="T73" fmla="*/ 5 h 452"/>
                <a:gd name="T74" fmla="*/ 223 w 365"/>
                <a:gd name="T75" fmla="*/ 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5" h="452">
                  <a:moveTo>
                    <a:pt x="223" y="5"/>
                  </a:moveTo>
                  <a:lnTo>
                    <a:pt x="223" y="5"/>
                  </a:lnTo>
                  <a:lnTo>
                    <a:pt x="253" y="16"/>
                  </a:lnTo>
                  <a:lnTo>
                    <a:pt x="289" y="31"/>
                  </a:lnTo>
                  <a:lnTo>
                    <a:pt x="314" y="56"/>
                  </a:lnTo>
                  <a:lnTo>
                    <a:pt x="335" y="92"/>
                  </a:lnTo>
                  <a:lnTo>
                    <a:pt x="350" y="127"/>
                  </a:lnTo>
                  <a:lnTo>
                    <a:pt x="360" y="168"/>
                  </a:lnTo>
                  <a:lnTo>
                    <a:pt x="365" y="208"/>
                  </a:lnTo>
                  <a:lnTo>
                    <a:pt x="360" y="254"/>
                  </a:lnTo>
                  <a:lnTo>
                    <a:pt x="360" y="254"/>
                  </a:lnTo>
                  <a:lnTo>
                    <a:pt x="350" y="300"/>
                  </a:lnTo>
                  <a:lnTo>
                    <a:pt x="330" y="340"/>
                  </a:lnTo>
                  <a:lnTo>
                    <a:pt x="309" y="376"/>
                  </a:lnTo>
                  <a:lnTo>
                    <a:pt x="279" y="406"/>
                  </a:lnTo>
                  <a:lnTo>
                    <a:pt x="248" y="427"/>
                  </a:lnTo>
                  <a:lnTo>
                    <a:pt x="218" y="442"/>
                  </a:lnTo>
                  <a:lnTo>
                    <a:pt x="182" y="452"/>
                  </a:lnTo>
                  <a:lnTo>
                    <a:pt x="147" y="447"/>
                  </a:lnTo>
                  <a:lnTo>
                    <a:pt x="147" y="447"/>
                  </a:lnTo>
                  <a:lnTo>
                    <a:pt x="111" y="437"/>
                  </a:lnTo>
                  <a:lnTo>
                    <a:pt x="81" y="416"/>
                  </a:lnTo>
                  <a:lnTo>
                    <a:pt x="50" y="391"/>
                  </a:lnTo>
                  <a:lnTo>
                    <a:pt x="30" y="361"/>
                  </a:lnTo>
                  <a:lnTo>
                    <a:pt x="15" y="325"/>
                  </a:lnTo>
                  <a:lnTo>
                    <a:pt x="5" y="284"/>
                  </a:lnTo>
                  <a:lnTo>
                    <a:pt x="0" y="239"/>
                  </a:lnTo>
                  <a:lnTo>
                    <a:pt x="5" y="193"/>
                  </a:lnTo>
                  <a:lnTo>
                    <a:pt x="5" y="193"/>
                  </a:lnTo>
                  <a:lnTo>
                    <a:pt x="15" y="153"/>
                  </a:lnTo>
                  <a:lnTo>
                    <a:pt x="35" y="112"/>
                  </a:lnTo>
                  <a:lnTo>
                    <a:pt x="55" y="76"/>
                  </a:lnTo>
                  <a:lnTo>
                    <a:pt x="86" y="46"/>
                  </a:lnTo>
                  <a:lnTo>
                    <a:pt x="116" y="26"/>
                  </a:lnTo>
                  <a:lnTo>
                    <a:pt x="147" y="10"/>
                  </a:lnTo>
                  <a:lnTo>
                    <a:pt x="182" y="0"/>
                  </a:lnTo>
                  <a:lnTo>
                    <a:pt x="223" y="5"/>
                  </a:lnTo>
                  <a:lnTo>
                    <a:pt x="223" y="5"/>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4" name="Freeform 96"/>
            <p:cNvSpPr>
              <a:spLocks/>
            </p:cNvSpPr>
            <p:nvPr/>
          </p:nvSpPr>
          <p:spPr bwMode="auto">
            <a:xfrm>
              <a:off x="3679" y="1380"/>
              <a:ext cx="355" cy="442"/>
            </a:xfrm>
            <a:custGeom>
              <a:avLst/>
              <a:gdLst>
                <a:gd name="T0" fmla="*/ 213 w 355"/>
                <a:gd name="T1" fmla="*/ 0 h 442"/>
                <a:gd name="T2" fmla="*/ 213 w 355"/>
                <a:gd name="T3" fmla="*/ 0 h 442"/>
                <a:gd name="T4" fmla="*/ 248 w 355"/>
                <a:gd name="T5" fmla="*/ 11 h 442"/>
                <a:gd name="T6" fmla="*/ 279 w 355"/>
                <a:gd name="T7" fmla="*/ 31 h 442"/>
                <a:gd name="T8" fmla="*/ 304 w 355"/>
                <a:gd name="T9" fmla="*/ 56 h 442"/>
                <a:gd name="T10" fmla="*/ 325 w 355"/>
                <a:gd name="T11" fmla="*/ 87 h 442"/>
                <a:gd name="T12" fmla="*/ 345 w 355"/>
                <a:gd name="T13" fmla="*/ 122 h 442"/>
                <a:gd name="T14" fmla="*/ 350 w 355"/>
                <a:gd name="T15" fmla="*/ 163 h 442"/>
                <a:gd name="T16" fmla="*/ 355 w 355"/>
                <a:gd name="T17" fmla="*/ 203 h 442"/>
                <a:gd name="T18" fmla="*/ 350 w 355"/>
                <a:gd name="T19" fmla="*/ 249 h 442"/>
                <a:gd name="T20" fmla="*/ 350 w 355"/>
                <a:gd name="T21" fmla="*/ 249 h 442"/>
                <a:gd name="T22" fmla="*/ 340 w 355"/>
                <a:gd name="T23" fmla="*/ 295 h 442"/>
                <a:gd name="T24" fmla="*/ 325 w 355"/>
                <a:gd name="T25" fmla="*/ 330 h 442"/>
                <a:gd name="T26" fmla="*/ 299 w 355"/>
                <a:gd name="T27" fmla="*/ 366 h 442"/>
                <a:gd name="T28" fmla="*/ 274 w 355"/>
                <a:gd name="T29" fmla="*/ 396 h 442"/>
                <a:gd name="T30" fmla="*/ 243 w 355"/>
                <a:gd name="T31" fmla="*/ 417 h 442"/>
                <a:gd name="T32" fmla="*/ 213 w 355"/>
                <a:gd name="T33" fmla="*/ 432 h 442"/>
                <a:gd name="T34" fmla="*/ 177 w 355"/>
                <a:gd name="T35" fmla="*/ 442 h 442"/>
                <a:gd name="T36" fmla="*/ 142 w 355"/>
                <a:gd name="T37" fmla="*/ 437 h 442"/>
                <a:gd name="T38" fmla="*/ 142 w 355"/>
                <a:gd name="T39" fmla="*/ 437 h 442"/>
                <a:gd name="T40" fmla="*/ 106 w 355"/>
                <a:gd name="T41" fmla="*/ 427 h 442"/>
                <a:gd name="T42" fmla="*/ 76 w 355"/>
                <a:gd name="T43" fmla="*/ 411 h 442"/>
                <a:gd name="T44" fmla="*/ 50 w 355"/>
                <a:gd name="T45" fmla="*/ 386 h 442"/>
                <a:gd name="T46" fmla="*/ 30 w 355"/>
                <a:gd name="T47" fmla="*/ 351 h 442"/>
                <a:gd name="T48" fmla="*/ 15 w 355"/>
                <a:gd name="T49" fmla="*/ 315 h 442"/>
                <a:gd name="T50" fmla="*/ 5 w 355"/>
                <a:gd name="T51" fmla="*/ 279 h 442"/>
                <a:gd name="T52" fmla="*/ 0 w 355"/>
                <a:gd name="T53" fmla="*/ 234 h 442"/>
                <a:gd name="T54" fmla="*/ 5 w 355"/>
                <a:gd name="T55" fmla="*/ 188 h 442"/>
                <a:gd name="T56" fmla="*/ 5 w 355"/>
                <a:gd name="T57" fmla="*/ 188 h 442"/>
                <a:gd name="T58" fmla="*/ 15 w 355"/>
                <a:gd name="T59" fmla="*/ 148 h 442"/>
                <a:gd name="T60" fmla="*/ 30 w 355"/>
                <a:gd name="T61" fmla="*/ 107 h 442"/>
                <a:gd name="T62" fmla="*/ 56 w 355"/>
                <a:gd name="T63" fmla="*/ 71 h 442"/>
                <a:gd name="T64" fmla="*/ 81 w 355"/>
                <a:gd name="T65" fmla="*/ 46 h 442"/>
                <a:gd name="T66" fmla="*/ 111 w 355"/>
                <a:gd name="T67" fmla="*/ 21 h 442"/>
                <a:gd name="T68" fmla="*/ 142 w 355"/>
                <a:gd name="T69" fmla="*/ 5 h 442"/>
                <a:gd name="T70" fmla="*/ 177 w 355"/>
                <a:gd name="T71" fmla="*/ 0 h 442"/>
                <a:gd name="T72" fmla="*/ 213 w 355"/>
                <a:gd name="T73" fmla="*/ 0 h 442"/>
                <a:gd name="T74" fmla="*/ 213 w 355"/>
                <a:gd name="T75"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5" h="442">
                  <a:moveTo>
                    <a:pt x="213" y="0"/>
                  </a:moveTo>
                  <a:lnTo>
                    <a:pt x="213" y="0"/>
                  </a:lnTo>
                  <a:lnTo>
                    <a:pt x="248" y="11"/>
                  </a:lnTo>
                  <a:lnTo>
                    <a:pt x="279" y="31"/>
                  </a:lnTo>
                  <a:lnTo>
                    <a:pt x="304" y="56"/>
                  </a:lnTo>
                  <a:lnTo>
                    <a:pt x="325" y="87"/>
                  </a:lnTo>
                  <a:lnTo>
                    <a:pt x="345" y="122"/>
                  </a:lnTo>
                  <a:lnTo>
                    <a:pt x="350" y="163"/>
                  </a:lnTo>
                  <a:lnTo>
                    <a:pt x="355" y="203"/>
                  </a:lnTo>
                  <a:lnTo>
                    <a:pt x="350" y="249"/>
                  </a:lnTo>
                  <a:lnTo>
                    <a:pt x="350" y="249"/>
                  </a:lnTo>
                  <a:lnTo>
                    <a:pt x="340" y="295"/>
                  </a:lnTo>
                  <a:lnTo>
                    <a:pt x="325" y="330"/>
                  </a:lnTo>
                  <a:lnTo>
                    <a:pt x="299" y="366"/>
                  </a:lnTo>
                  <a:lnTo>
                    <a:pt x="274" y="396"/>
                  </a:lnTo>
                  <a:lnTo>
                    <a:pt x="243" y="417"/>
                  </a:lnTo>
                  <a:lnTo>
                    <a:pt x="213" y="432"/>
                  </a:lnTo>
                  <a:lnTo>
                    <a:pt x="177" y="442"/>
                  </a:lnTo>
                  <a:lnTo>
                    <a:pt x="142" y="437"/>
                  </a:lnTo>
                  <a:lnTo>
                    <a:pt x="142" y="437"/>
                  </a:lnTo>
                  <a:lnTo>
                    <a:pt x="106" y="427"/>
                  </a:lnTo>
                  <a:lnTo>
                    <a:pt x="76" y="411"/>
                  </a:lnTo>
                  <a:lnTo>
                    <a:pt x="50" y="386"/>
                  </a:lnTo>
                  <a:lnTo>
                    <a:pt x="30" y="351"/>
                  </a:lnTo>
                  <a:lnTo>
                    <a:pt x="15" y="315"/>
                  </a:lnTo>
                  <a:lnTo>
                    <a:pt x="5" y="279"/>
                  </a:lnTo>
                  <a:lnTo>
                    <a:pt x="0" y="234"/>
                  </a:lnTo>
                  <a:lnTo>
                    <a:pt x="5" y="188"/>
                  </a:lnTo>
                  <a:lnTo>
                    <a:pt x="5" y="188"/>
                  </a:lnTo>
                  <a:lnTo>
                    <a:pt x="15" y="148"/>
                  </a:lnTo>
                  <a:lnTo>
                    <a:pt x="30" y="107"/>
                  </a:lnTo>
                  <a:lnTo>
                    <a:pt x="56" y="71"/>
                  </a:lnTo>
                  <a:lnTo>
                    <a:pt x="81" y="46"/>
                  </a:lnTo>
                  <a:lnTo>
                    <a:pt x="111" y="21"/>
                  </a:lnTo>
                  <a:lnTo>
                    <a:pt x="142" y="5"/>
                  </a:lnTo>
                  <a:lnTo>
                    <a:pt x="177" y="0"/>
                  </a:lnTo>
                  <a:lnTo>
                    <a:pt x="213" y="0"/>
                  </a:lnTo>
                  <a:lnTo>
                    <a:pt x="213"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5" name="Freeform 97"/>
            <p:cNvSpPr>
              <a:spLocks/>
            </p:cNvSpPr>
            <p:nvPr/>
          </p:nvSpPr>
          <p:spPr bwMode="auto">
            <a:xfrm>
              <a:off x="3684" y="1385"/>
              <a:ext cx="345" cy="427"/>
            </a:xfrm>
            <a:custGeom>
              <a:avLst/>
              <a:gdLst>
                <a:gd name="T0" fmla="*/ 208 w 345"/>
                <a:gd name="T1" fmla="*/ 0 h 427"/>
                <a:gd name="T2" fmla="*/ 208 w 345"/>
                <a:gd name="T3" fmla="*/ 0 h 427"/>
                <a:gd name="T4" fmla="*/ 243 w 345"/>
                <a:gd name="T5" fmla="*/ 11 h 427"/>
                <a:gd name="T6" fmla="*/ 274 w 345"/>
                <a:gd name="T7" fmla="*/ 26 h 427"/>
                <a:gd name="T8" fmla="*/ 299 w 345"/>
                <a:gd name="T9" fmla="*/ 51 h 427"/>
                <a:gd name="T10" fmla="*/ 320 w 345"/>
                <a:gd name="T11" fmla="*/ 82 h 427"/>
                <a:gd name="T12" fmla="*/ 335 w 345"/>
                <a:gd name="T13" fmla="*/ 117 h 427"/>
                <a:gd name="T14" fmla="*/ 345 w 345"/>
                <a:gd name="T15" fmla="*/ 158 h 427"/>
                <a:gd name="T16" fmla="*/ 345 w 345"/>
                <a:gd name="T17" fmla="*/ 198 h 427"/>
                <a:gd name="T18" fmla="*/ 345 w 345"/>
                <a:gd name="T19" fmla="*/ 244 h 427"/>
                <a:gd name="T20" fmla="*/ 345 w 345"/>
                <a:gd name="T21" fmla="*/ 244 h 427"/>
                <a:gd name="T22" fmla="*/ 330 w 345"/>
                <a:gd name="T23" fmla="*/ 285 h 427"/>
                <a:gd name="T24" fmla="*/ 314 w 345"/>
                <a:gd name="T25" fmla="*/ 325 h 427"/>
                <a:gd name="T26" fmla="*/ 294 w 345"/>
                <a:gd name="T27" fmla="*/ 356 h 427"/>
                <a:gd name="T28" fmla="*/ 269 w 345"/>
                <a:gd name="T29" fmla="*/ 386 h 427"/>
                <a:gd name="T30" fmla="*/ 238 w 345"/>
                <a:gd name="T31" fmla="*/ 406 h 427"/>
                <a:gd name="T32" fmla="*/ 203 w 345"/>
                <a:gd name="T33" fmla="*/ 422 h 427"/>
                <a:gd name="T34" fmla="*/ 172 w 345"/>
                <a:gd name="T35" fmla="*/ 427 h 427"/>
                <a:gd name="T36" fmla="*/ 137 w 345"/>
                <a:gd name="T37" fmla="*/ 427 h 427"/>
                <a:gd name="T38" fmla="*/ 137 w 345"/>
                <a:gd name="T39" fmla="*/ 427 h 427"/>
                <a:gd name="T40" fmla="*/ 101 w 345"/>
                <a:gd name="T41" fmla="*/ 417 h 427"/>
                <a:gd name="T42" fmla="*/ 71 w 345"/>
                <a:gd name="T43" fmla="*/ 401 h 427"/>
                <a:gd name="T44" fmla="*/ 45 w 345"/>
                <a:gd name="T45" fmla="*/ 376 h 427"/>
                <a:gd name="T46" fmla="*/ 25 w 345"/>
                <a:gd name="T47" fmla="*/ 346 h 427"/>
                <a:gd name="T48" fmla="*/ 10 w 345"/>
                <a:gd name="T49" fmla="*/ 310 h 427"/>
                <a:gd name="T50" fmla="*/ 0 w 345"/>
                <a:gd name="T51" fmla="*/ 269 h 427"/>
                <a:gd name="T52" fmla="*/ 0 w 345"/>
                <a:gd name="T53" fmla="*/ 229 h 427"/>
                <a:gd name="T54" fmla="*/ 0 w 345"/>
                <a:gd name="T55" fmla="*/ 183 h 427"/>
                <a:gd name="T56" fmla="*/ 0 w 345"/>
                <a:gd name="T57" fmla="*/ 183 h 427"/>
                <a:gd name="T58" fmla="*/ 10 w 345"/>
                <a:gd name="T59" fmla="*/ 143 h 427"/>
                <a:gd name="T60" fmla="*/ 30 w 345"/>
                <a:gd name="T61" fmla="*/ 102 h 427"/>
                <a:gd name="T62" fmla="*/ 51 w 345"/>
                <a:gd name="T63" fmla="*/ 71 h 427"/>
                <a:gd name="T64" fmla="*/ 76 w 345"/>
                <a:gd name="T65" fmla="*/ 41 h 427"/>
                <a:gd name="T66" fmla="*/ 106 w 345"/>
                <a:gd name="T67" fmla="*/ 21 h 427"/>
                <a:gd name="T68" fmla="*/ 142 w 345"/>
                <a:gd name="T69" fmla="*/ 6 h 427"/>
                <a:gd name="T70" fmla="*/ 172 w 345"/>
                <a:gd name="T71" fmla="*/ 0 h 427"/>
                <a:gd name="T72" fmla="*/ 208 w 345"/>
                <a:gd name="T73" fmla="*/ 0 h 427"/>
                <a:gd name="T74" fmla="*/ 208 w 345"/>
                <a:gd name="T75"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427">
                  <a:moveTo>
                    <a:pt x="208" y="0"/>
                  </a:moveTo>
                  <a:lnTo>
                    <a:pt x="208" y="0"/>
                  </a:lnTo>
                  <a:lnTo>
                    <a:pt x="243" y="11"/>
                  </a:lnTo>
                  <a:lnTo>
                    <a:pt x="274" y="26"/>
                  </a:lnTo>
                  <a:lnTo>
                    <a:pt x="299" y="51"/>
                  </a:lnTo>
                  <a:lnTo>
                    <a:pt x="320" y="82"/>
                  </a:lnTo>
                  <a:lnTo>
                    <a:pt x="335" y="117"/>
                  </a:lnTo>
                  <a:lnTo>
                    <a:pt x="345" y="158"/>
                  </a:lnTo>
                  <a:lnTo>
                    <a:pt x="345" y="198"/>
                  </a:lnTo>
                  <a:lnTo>
                    <a:pt x="345" y="244"/>
                  </a:lnTo>
                  <a:lnTo>
                    <a:pt x="345" y="244"/>
                  </a:lnTo>
                  <a:lnTo>
                    <a:pt x="330" y="285"/>
                  </a:lnTo>
                  <a:lnTo>
                    <a:pt x="314" y="325"/>
                  </a:lnTo>
                  <a:lnTo>
                    <a:pt x="294" y="356"/>
                  </a:lnTo>
                  <a:lnTo>
                    <a:pt x="269" y="386"/>
                  </a:lnTo>
                  <a:lnTo>
                    <a:pt x="238" y="406"/>
                  </a:lnTo>
                  <a:lnTo>
                    <a:pt x="203" y="422"/>
                  </a:lnTo>
                  <a:lnTo>
                    <a:pt x="172" y="427"/>
                  </a:lnTo>
                  <a:lnTo>
                    <a:pt x="137" y="427"/>
                  </a:lnTo>
                  <a:lnTo>
                    <a:pt x="137" y="427"/>
                  </a:lnTo>
                  <a:lnTo>
                    <a:pt x="101" y="417"/>
                  </a:lnTo>
                  <a:lnTo>
                    <a:pt x="71" y="401"/>
                  </a:lnTo>
                  <a:lnTo>
                    <a:pt x="45" y="376"/>
                  </a:lnTo>
                  <a:lnTo>
                    <a:pt x="25" y="346"/>
                  </a:lnTo>
                  <a:lnTo>
                    <a:pt x="10" y="310"/>
                  </a:lnTo>
                  <a:lnTo>
                    <a:pt x="0" y="269"/>
                  </a:lnTo>
                  <a:lnTo>
                    <a:pt x="0" y="229"/>
                  </a:lnTo>
                  <a:lnTo>
                    <a:pt x="0" y="183"/>
                  </a:lnTo>
                  <a:lnTo>
                    <a:pt x="0" y="183"/>
                  </a:lnTo>
                  <a:lnTo>
                    <a:pt x="10" y="143"/>
                  </a:lnTo>
                  <a:lnTo>
                    <a:pt x="30" y="102"/>
                  </a:lnTo>
                  <a:lnTo>
                    <a:pt x="51" y="71"/>
                  </a:lnTo>
                  <a:lnTo>
                    <a:pt x="76" y="41"/>
                  </a:lnTo>
                  <a:lnTo>
                    <a:pt x="106" y="21"/>
                  </a:lnTo>
                  <a:lnTo>
                    <a:pt x="142" y="6"/>
                  </a:lnTo>
                  <a:lnTo>
                    <a:pt x="172" y="0"/>
                  </a:lnTo>
                  <a:lnTo>
                    <a:pt x="208" y="0"/>
                  </a:lnTo>
                  <a:lnTo>
                    <a:pt x="208"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6" name="Freeform 98"/>
            <p:cNvSpPr>
              <a:spLocks/>
            </p:cNvSpPr>
            <p:nvPr/>
          </p:nvSpPr>
          <p:spPr bwMode="auto">
            <a:xfrm>
              <a:off x="3684" y="1385"/>
              <a:ext cx="345" cy="422"/>
            </a:xfrm>
            <a:custGeom>
              <a:avLst/>
              <a:gdLst>
                <a:gd name="T0" fmla="*/ 208 w 345"/>
                <a:gd name="T1" fmla="*/ 6 h 422"/>
                <a:gd name="T2" fmla="*/ 208 w 345"/>
                <a:gd name="T3" fmla="*/ 6 h 422"/>
                <a:gd name="T4" fmla="*/ 238 w 345"/>
                <a:gd name="T5" fmla="*/ 16 h 422"/>
                <a:gd name="T6" fmla="*/ 269 w 345"/>
                <a:gd name="T7" fmla="*/ 31 h 422"/>
                <a:gd name="T8" fmla="*/ 294 w 345"/>
                <a:gd name="T9" fmla="*/ 56 h 422"/>
                <a:gd name="T10" fmla="*/ 314 w 345"/>
                <a:gd name="T11" fmla="*/ 87 h 422"/>
                <a:gd name="T12" fmla="*/ 330 w 345"/>
                <a:gd name="T13" fmla="*/ 117 h 422"/>
                <a:gd name="T14" fmla="*/ 340 w 345"/>
                <a:gd name="T15" fmla="*/ 158 h 422"/>
                <a:gd name="T16" fmla="*/ 345 w 345"/>
                <a:gd name="T17" fmla="*/ 198 h 422"/>
                <a:gd name="T18" fmla="*/ 340 w 345"/>
                <a:gd name="T19" fmla="*/ 244 h 422"/>
                <a:gd name="T20" fmla="*/ 340 w 345"/>
                <a:gd name="T21" fmla="*/ 244 h 422"/>
                <a:gd name="T22" fmla="*/ 330 w 345"/>
                <a:gd name="T23" fmla="*/ 285 h 422"/>
                <a:gd name="T24" fmla="*/ 309 w 345"/>
                <a:gd name="T25" fmla="*/ 320 h 422"/>
                <a:gd name="T26" fmla="*/ 289 w 345"/>
                <a:gd name="T27" fmla="*/ 356 h 422"/>
                <a:gd name="T28" fmla="*/ 264 w 345"/>
                <a:gd name="T29" fmla="*/ 381 h 422"/>
                <a:gd name="T30" fmla="*/ 233 w 345"/>
                <a:gd name="T31" fmla="*/ 401 h 422"/>
                <a:gd name="T32" fmla="*/ 203 w 345"/>
                <a:gd name="T33" fmla="*/ 417 h 422"/>
                <a:gd name="T34" fmla="*/ 172 w 345"/>
                <a:gd name="T35" fmla="*/ 422 h 422"/>
                <a:gd name="T36" fmla="*/ 137 w 345"/>
                <a:gd name="T37" fmla="*/ 422 h 422"/>
                <a:gd name="T38" fmla="*/ 137 w 345"/>
                <a:gd name="T39" fmla="*/ 422 h 422"/>
                <a:gd name="T40" fmla="*/ 101 w 345"/>
                <a:gd name="T41" fmla="*/ 412 h 422"/>
                <a:gd name="T42" fmla="*/ 76 w 345"/>
                <a:gd name="T43" fmla="*/ 396 h 422"/>
                <a:gd name="T44" fmla="*/ 51 w 345"/>
                <a:gd name="T45" fmla="*/ 371 h 422"/>
                <a:gd name="T46" fmla="*/ 30 w 345"/>
                <a:gd name="T47" fmla="*/ 340 h 422"/>
                <a:gd name="T48" fmla="*/ 15 w 345"/>
                <a:gd name="T49" fmla="*/ 305 h 422"/>
                <a:gd name="T50" fmla="*/ 5 w 345"/>
                <a:gd name="T51" fmla="*/ 269 h 422"/>
                <a:gd name="T52" fmla="*/ 0 w 345"/>
                <a:gd name="T53" fmla="*/ 229 h 422"/>
                <a:gd name="T54" fmla="*/ 5 w 345"/>
                <a:gd name="T55" fmla="*/ 183 h 422"/>
                <a:gd name="T56" fmla="*/ 5 w 345"/>
                <a:gd name="T57" fmla="*/ 183 h 422"/>
                <a:gd name="T58" fmla="*/ 15 w 345"/>
                <a:gd name="T59" fmla="*/ 143 h 422"/>
                <a:gd name="T60" fmla="*/ 30 w 345"/>
                <a:gd name="T61" fmla="*/ 107 h 422"/>
                <a:gd name="T62" fmla="*/ 56 w 345"/>
                <a:gd name="T63" fmla="*/ 71 h 422"/>
                <a:gd name="T64" fmla="*/ 81 w 345"/>
                <a:gd name="T65" fmla="*/ 46 h 422"/>
                <a:gd name="T66" fmla="*/ 106 w 345"/>
                <a:gd name="T67" fmla="*/ 26 h 422"/>
                <a:gd name="T68" fmla="*/ 142 w 345"/>
                <a:gd name="T69" fmla="*/ 11 h 422"/>
                <a:gd name="T70" fmla="*/ 172 w 345"/>
                <a:gd name="T71" fmla="*/ 0 h 422"/>
                <a:gd name="T72" fmla="*/ 208 w 345"/>
                <a:gd name="T73" fmla="*/ 6 h 422"/>
                <a:gd name="T74" fmla="*/ 208 w 345"/>
                <a:gd name="T75" fmla="*/ 6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422">
                  <a:moveTo>
                    <a:pt x="208" y="6"/>
                  </a:moveTo>
                  <a:lnTo>
                    <a:pt x="208" y="6"/>
                  </a:lnTo>
                  <a:lnTo>
                    <a:pt x="238" y="16"/>
                  </a:lnTo>
                  <a:lnTo>
                    <a:pt x="269" y="31"/>
                  </a:lnTo>
                  <a:lnTo>
                    <a:pt x="294" y="56"/>
                  </a:lnTo>
                  <a:lnTo>
                    <a:pt x="314" y="87"/>
                  </a:lnTo>
                  <a:lnTo>
                    <a:pt x="330" y="117"/>
                  </a:lnTo>
                  <a:lnTo>
                    <a:pt x="340" y="158"/>
                  </a:lnTo>
                  <a:lnTo>
                    <a:pt x="345" y="198"/>
                  </a:lnTo>
                  <a:lnTo>
                    <a:pt x="340" y="244"/>
                  </a:lnTo>
                  <a:lnTo>
                    <a:pt x="340" y="244"/>
                  </a:lnTo>
                  <a:lnTo>
                    <a:pt x="330" y="285"/>
                  </a:lnTo>
                  <a:lnTo>
                    <a:pt x="309" y="320"/>
                  </a:lnTo>
                  <a:lnTo>
                    <a:pt x="289" y="356"/>
                  </a:lnTo>
                  <a:lnTo>
                    <a:pt x="264" y="381"/>
                  </a:lnTo>
                  <a:lnTo>
                    <a:pt x="233" y="401"/>
                  </a:lnTo>
                  <a:lnTo>
                    <a:pt x="203" y="417"/>
                  </a:lnTo>
                  <a:lnTo>
                    <a:pt x="172" y="422"/>
                  </a:lnTo>
                  <a:lnTo>
                    <a:pt x="137" y="422"/>
                  </a:lnTo>
                  <a:lnTo>
                    <a:pt x="137" y="422"/>
                  </a:lnTo>
                  <a:lnTo>
                    <a:pt x="101" y="412"/>
                  </a:lnTo>
                  <a:lnTo>
                    <a:pt x="76" y="396"/>
                  </a:lnTo>
                  <a:lnTo>
                    <a:pt x="51" y="371"/>
                  </a:lnTo>
                  <a:lnTo>
                    <a:pt x="30" y="340"/>
                  </a:lnTo>
                  <a:lnTo>
                    <a:pt x="15" y="305"/>
                  </a:lnTo>
                  <a:lnTo>
                    <a:pt x="5" y="269"/>
                  </a:lnTo>
                  <a:lnTo>
                    <a:pt x="0" y="229"/>
                  </a:lnTo>
                  <a:lnTo>
                    <a:pt x="5" y="183"/>
                  </a:lnTo>
                  <a:lnTo>
                    <a:pt x="5" y="183"/>
                  </a:lnTo>
                  <a:lnTo>
                    <a:pt x="15" y="143"/>
                  </a:lnTo>
                  <a:lnTo>
                    <a:pt x="30" y="107"/>
                  </a:lnTo>
                  <a:lnTo>
                    <a:pt x="56" y="71"/>
                  </a:lnTo>
                  <a:lnTo>
                    <a:pt x="81" y="46"/>
                  </a:lnTo>
                  <a:lnTo>
                    <a:pt x="106" y="26"/>
                  </a:lnTo>
                  <a:lnTo>
                    <a:pt x="142" y="11"/>
                  </a:lnTo>
                  <a:lnTo>
                    <a:pt x="172" y="0"/>
                  </a:lnTo>
                  <a:lnTo>
                    <a:pt x="208" y="6"/>
                  </a:lnTo>
                  <a:lnTo>
                    <a:pt x="208" y="6"/>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7" name="Freeform 99"/>
            <p:cNvSpPr>
              <a:spLocks/>
            </p:cNvSpPr>
            <p:nvPr/>
          </p:nvSpPr>
          <p:spPr bwMode="auto">
            <a:xfrm>
              <a:off x="3689" y="1391"/>
              <a:ext cx="335" cy="411"/>
            </a:xfrm>
            <a:custGeom>
              <a:avLst/>
              <a:gdLst>
                <a:gd name="T0" fmla="*/ 203 w 335"/>
                <a:gd name="T1" fmla="*/ 0 h 411"/>
                <a:gd name="T2" fmla="*/ 203 w 335"/>
                <a:gd name="T3" fmla="*/ 0 h 411"/>
                <a:gd name="T4" fmla="*/ 233 w 335"/>
                <a:gd name="T5" fmla="*/ 10 h 411"/>
                <a:gd name="T6" fmla="*/ 264 w 335"/>
                <a:gd name="T7" fmla="*/ 30 h 411"/>
                <a:gd name="T8" fmla="*/ 289 w 335"/>
                <a:gd name="T9" fmla="*/ 50 h 411"/>
                <a:gd name="T10" fmla="*/ 304 w 335"/>
                <a:gd name="T11" fmla="*/ 81 h 411"/>
                <a:gd name="T12" fmla="*/ 320 w 335"/>
                <a:gd name="T13" fmla="*/ 116 h 411"/>
                <a:gd name="T14" fmla="*/ 330 w 335"/>
                <a:gd name="T15" fmla="*/ 152 h 411"/>
                <a:gd name="T16" fmla="*/ 335 w 335"/>
                <a:gd name="T17" fmla="*/ 192 h 411"/>
                <a:gd name="T18" fmla="*/ 330 w 335"/>
                <a:gd name="T19" fmla="*/ 233 h 411"/>
                <a:gd name="T20" fmla="*/ 330 w 335"/>
                <a:gd name="T21" fmla="*/ 233 h 411"/>
                <a:gd name="T22" fmla="*/ 320 w 335"/>
                <a:gd name="T23" fmla="*/ 274 h 411"/>
                <a:gd name="T24" fmla="*/ 304 w 335"/>
                <a:gd name="T25" fmla="*/ 309 h 411"/>
                <a:gd name="T26" fmla="*/ 284 w 335"/>
                <a:gd name="T27" fmla="*/ 345 h 411"/>
                <a:gd name="T28" fmla="*/ 259 w 335"/>
                <a:gd name="T29" fmla="*/ 370 h 411"/>
                <a:gd name="T30" fmla="*/ 228 w 335"/>
                <a:gd name="T31" fmla="*/ 390 h 411"/>
                <a:gd name="T32" fmla="*/ 198 w 335"/>
                <a:gd name="T33" fmla="*/ 406 h 411"/>
                <a:gd name="T34" fmla="*/ 167 w 335"/>
                <a:gd name="T35" fmla="*/ 411 h 411"/>
                <a:gd name="T36" fmla="*/ 132 w 335"/>
                <a:gd name="T37" fmla="*/ 411 h 411"/>
                <a:gd name="T38" fmla="*/ 132 w 335"/>
                <a:gd name="T39" fmla="*/ 411 h 411"/>
                <a:gd name="T40" fmla="*/ 101 w 335"/>
                <a:gd name="T41" fmla="*/ 400 h 411"/>
                <a:gd name="T42" fmla="*/ 71 w 335"/>
                <a:gd name="T43" fmla="*/ 385 h 411"/>
                <a:gd name="T44" fmla="*/ 46 w 335"/>
                <a:gd name="T45" fmla="*/ 360 h 411"/>
                <a:gd name="T46" fmla="*/ 25 w 335"/>
                <a:gd name="T47" fmla="*/ 329 h 411"/>
                <a:gd name="T48" fmla="*/ 10 w 335"/>
                <a:gd name="T49" fmla="*/ 299 h 411"/>
                <a:gd name="T50" fmla="*/ 0 w 335"/>
                <a:gd name="T51" fmla="*/ 258 h 411"/>
                <a:gd name="T52" fmla="*/ 0 w 335"/>
                <a:gd name="T53" fmla="*/ 218 h 411"/>
                <a:gd name="T54" fmla="*/ 5 w 335"/>
                <a:gd name="T55" fmla="*/ 177 h 411"/>
                <a:gd name="T56" fmla="*/ 5 w 335"/>
                <a:gd name="T57" fmla="*/ 177 h 411"/>
                <a:gd name="T58" fmla="*/ 15 w 335"/>
                <a:gd name="T59" fmla="*/ 137 h 411"/>
                <a:gd name="T60" fmla="*/ 30 w 335"/>
                <a:gd name="T61" fmla="*/ 101 h 411"/>
                <a:gd name="T62" fmla="*/ 51 w 335"/>
                <a:gd name="T63" fmla="*/ 71 h 411"/>
                <a:gd name="T64" fmla="*/ 76 w 335"/>
                <a:gd name="T65" fmla="*/ 40 h 411"/>
                <a:gd name="T66" fmla="*/ 106 w 335"/>
                <a:gd name="T67" fmla="*/ 20 h 411"/>
                <a:gd name="T68" fmla="*/ 137 w 335"/>
                <a:gd name="T69" fmla="*/ 5 h 411"/>
                <a:gd name="T70" fmla="*/ 167 w 335"/>
                <a:gd name="T71" fmla="*/ 0 h 411"/>
                <a:gd name="T72" fmla="*/ 203 w 335"/>
                <a:gd name="T73" fmla="*/ 0 h 411"/>
                <a:gd name="T74" fmla="*/ 203 w 335"/>
                <a:gd name="T75"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5" h="411">
                  <a:moveTo>
                    <a:pt x="203" y="0"/>
                  </a:moveTo>
                  <a:lnTo>
                    <a:pt x="203" y="0"/>
                  </a:lnTo>
                  <a:lnTo>
                    <a:pt x="233" y="10"/>
                  </a:lnTo>
                  <a:lnTo>
                    <a:pt x="264" y="30"/>
                  </a:lnTo>
                  <a:lnTo>
                    <a:pt x="289" y="50"/>
                  </a:lnTo>
                  <a:lnTo>
                    <a:pt x="304" y="81"/>
                  </a:lnTo>
                  <a:lnTo>
                    <a:pt x="320" y="116"/>
                  </a:lnTo>
                  <a:lnTo>
                    <a:pt x="330" y="152"/>
                  </a:lnTo>
                  <a:lnTo>
                    <a:pt x="335" y="192"/>
                  </a:lnTo>
                  <a:lnTo>
                    <a:pt x="330" y="233"/>
                  </a:lnTo>
                  <a:lnTo>
                    <a:pt x="330" y="233"/>
                  </a:lnTo>
                  <a:lnTo>
                    <a:pt x="320" y="274"/>
                  </a:lnTo>
                  <a:lnTo>
                    <a:pt x="304" y="309"/>
                  </a:lnTo>
                  <a:lnTo>
                    <a:pt x="284" y="345"/>
                  </a:lnTo>
                  <a:lnTo>
                    <a:pt x="259" y="370"/>
                  </a:lnTo>
                  <a:lnTo>
                    <a:pt x="228" y="390"/>
                  </a:lnTo>
                  <a:lnTo>
                    <a:pt x="198" y="406"/>
                  </a:lnTo>
                  <a:lnTo>
                    <a:pt x="167" y="411"/>
                  </a:lnTo>
                  <a:lnTo>
                    <a:pt x="132" y="411"/>
                  </a:lnTo>
                  <a:lnTo>
                    <a:pt x="132" y="411"/>
                  </a:lnTo>
                  <a:lnTo>
                    <a:pt x="101" y="400"/>
                  </a:lnTo>
                  <a:lnTo>
                    <a:pt x="71" y="385"/>
                  </a:lnTo>
                  <a:lnTo>
                    <a:pt x="46" y="360"/>
                  </a:lnTo>
                  <a:lnTo>
                    <a:pt x="25" y="329"/>
                  </a:lnTo>
                  <a:lnTo>
                    <a:pt x="10" y="299"/>
                  </a:lnTo>
                  <a:lnTo>
                    <a:pt x="0" y="258"/>
                  </a:lnTo>
                  <a:lnTo>
                    <a:pt x="0" y="218"/>
                  </a:lnTo>
                  <a:lnTo>
                    <a:pt x="5" y="177"/>
                  </a:lnTo>
                  <a:lnTo>
                    <a:pt x="5" y="177"/>
                  </a:lnTo>
                  <a:lnTo>
                    <a:pt x="15" y="137"/>
                  </a:lnTo>
                  <a:lnTo>
                    <a:pt x="30" y="101"/>
                  </a:lnTo>
                  <a:lnTo>
                    <a:pt x="51" y="71"/>
                  </a:lnTo>
                  <a:lnTo>
                    <a:pt x="76" y="40"/>
                  </a:lnTo>
                  <a:lnTo>
                    <a:pt x="106" y="20"/>
                  </a:lnTo>
                  <a:lnTo>
                    <a:pt x="137" y="5"/>
                  </a:lnTo>
                  <a:lnTo>
                    <a:pt x="167" y="0"/>
                  </a:lnTo>
                  <a:lnTo>
                    <a:pt x="203" y="0"/>
                  </a:lnTo>
                  <a:lnTo>
                    <a:pt x="203"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8" name="Freeform 100"/>
            <p:cNvSpPr>
              <a:spLocks/>
            </p:cNvSpPr>
            <p:nvPr/>
          </p:nvSpPr>
          <p:spPr bwMode="auto">
            <a:xfrm>
              <a:off x="3694" y="1396"/>
              <a:ext cx="325" cy="401"/>
            </a:xfrm>
            <a:custGeom>
              <a:avLst/>
              <a:gdLst>
                <a:gd name="T0" fmla="*/ 198 w 325"/>
                <a:gd name="T1" fmla="*/ 0 h 401"/>
                <a:gd name="T2" fmla="*/ 198 w 325"/>
                <a:gd name="T3" fmla="*/ 0 h 401"/>
                <a:gd name="T4" fmla="*/ 228 w 325"/>
                <a:gd name="T5" fmla="*/ 10 h 401"/>
                <a:gd name="T6" fmla="*/ 254 w 325"/>
                <a:gd name="T7" fmla="*/ 25 h 401"/>
                <a:gd name="T8" fmla="*/ 279 w 325"/>
                <a:gd name="T9" fmla="*/ 50 h 401"/>
                <a:gd name="T10" fmla="*/ 299 w 325"/>
                <a:gd name="T11" fmla="*/ 76 h 401"/>
                <a:gd name="T12" fmla="*/ 315 w 325"/>
                <a:gd name="T13" fmla="*/ 111 h 401"/>
                <a:gd name="T14" fmla="*/ 320 w 325"/>
                <a:gd name="T15" fmla="*/ 147 h 401"/>
                <a:gd name="T16" fmla="*/ 325 w 325"/>
                <a:gd name="T17" fmla="*/ 187 h 401"/>
                <a:gd name="T18" fmla="*/ 320 w 325"/>
                <a:gd name="T19" fmla="*/ 228 h 401"/>
                <a:gd name="T20" fmla="*/ 320 w 325"/>
                <a:gd name="T21" fmla="*/ 228 h 401"/>
                <a:gd name="T22" fmla="*/ 310 w 325"/>
                <a:gd name="T23" fmla="*/ 269 h 401"/>
                <a:gd name="T24" fmla="*/ 294 w 325"/>
                <a:gd name="T25" fmla="*/ 304 h 401"/>
                <a:gd name="T26" fmla="*/ 274 w 325"/>
                <a:gd name="T27" fmla="*/ 335 h 401"/>
                <a:gd name="T28" fmla="*/ 249 w 325"/>
                <a:gd name="T29" fmla="*/ 360 h 401"/>
                <a:gd name="T30" fmla="*/ 223 w 325"/>
                <a:gd name="T31" fmla="*/ 380 h 401"/>
                <a:gd name="T32" fmla="*/ 193 w 325"/>
                <a:gd name="T33" fmla="*/ 395 h 401"/>
                <a:gd name="T34" fmla="*/ 162 w 325"/>
                <a:gd name="T35" fmla="*/ 401 h 401"/>
                <a:gd name="T36" fmla="*/ 127 w 325"/>
                <a:gd name="T37" fmla="*/ 401 h 401"/>
                <a:gd name="T38" fmla="*/ 127 w 325"/>
                <a:gd name="T39" fmla="*/ 401 h 401"/>
                <a:gd name="T40" fmla="*/ 96 w 325"/>
                <a:gd name="T41" fmla="*/ 390 h 401"/>
                <a:gd name="T42" fmla="*/ 66 w 325"/>
                <a:gd name="T43" fmla="*/ 375 h 401"/>
                <a:gd name="T44" fmla="*/ 46 w 325"/>
                <a:gd name="T45" fmla="*/ 350 h 401"/>
                <a:gd name="T46" fmla="*/ 25 w 325"/>
                <a:gd name="T47" fmla="*/ 324 h 401"/>
                <a:gd name="T48" fmla="*/ 10 w 325"/>
                <a:gd name="T49" fmla="*/ 289 h 401"/>
                <a:gd name="T50" fmla="*/ 0 w 325"/>
                <a:gd name="T51" fmla="*/ 253 h 401"/>
                <a:gd name="T52" fmla="*/ 0 w 325"/>
                <a:gd name="T53" fmla="*/ 213 h 401"/>
                <a:gd name="T54" fmla="*/ 0 w 325"/>
                <a:gd name="T55" fmla="*/ 172 h 401"/>
                <a:gd name="T56" fmla="*/ 0 w 325"/>
                <a:gd name="T57" fmla="*/ 172 h 401"/>
                <a:gd name="T58" fmla="*/ 10 w 325"/>
                <a:gd name="T59" fmla="*/ 132 h 401"/>
                <a:gd name="T60" fmla="*/ 25 w 325"/>
                <a:gd name="T61" fmla="*/ 96 h 401"/>
                <a:gd name="T62" fmla="*/ 46 w 325"/>
                <a:gd name="T63" fmla="*/ 66 h 401"/>
                <a:gd name="T64" fmla="*/ 71 w 325"/>
                <a:gd name="T65" fmla="*/ 40 h 401"/>
                <a:gd name="T66" fmla="*/ 101 w 325"/>
                <a:gd name="T67" fmla="*/ 20 h 401"/>
                <a:gd name="T68" fmla="*/ 132 w 325"/>
                <a:gd name="T69" fmla="*/ 5 h 401"/>
                <a:gd name="T70" fmla="*/ 162 w 325"/>
                <a:gd name="T71" fmla="*/ 0 h 401"/>
                <a:gd name="T72" fmla="*/ 198 w 325"/>
                <a:gd name="T73" fmla="*/ 0 h 401"/>
                <a:gd name="T74" fmla="*/ 198 w 325"/>
                <a:gd name="T75"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5" h="401">
                  <a:moveTo>
                    <a:pt x="198" y="0"/>
                  </a:moveTo>
                  <a:lnTo>
                    <a:pt x="198" y="0"/>
                  </a:lnTo>
                  <a:lnTo>
                    <a:pt x="228" y="10"/>
                  </a:lnTo>
                  <a:lnTo>
                    <a:pt x="254" y="25"/>
                  </a:lnTo>
                  <a:lnTo>
                    <a:pt x="279" y="50"/>
                  </a:lnTo>
                  <a:lnTo>
                    <a:pt x="299" y="76"/>
                  </a:lnTo>
                  <a:lnTo>
                    <a:pt x="315" y="111"/>
                  </a:lnTo>
                  <a:lnTo>
                    <a:pt x="320" y="147"/>
                  </a:lnTo>
                  <a:lnTo>
                    <a:pt x="325" y="187"/>
                  </a:lnTo>
                  <a:lnTo>
                    <a:pt x="320" y="228"/>
                  </a:lnTo>
                  <a:lnTo>
                    <a:pt x="320" y="228"/>
                  </a:lnTo>
                  <a:lnTo>
                    <a:pt x="310" y="269"/>
                  </a:lnTo>
                  <a:lnTo>
                    <a:pt x="294" y="304"/>
                  </a:lnTo>
                  <a:lnTo>
                    <a:pt x="274" y="335"/>
                  </a:lnTo>
                  <a:lnTo>
                    <a:pt x="249" y="360"/>
                  </a:lnTo>
                  <a:lnTo>
                    <a:pt x="223" y="380"/>
                  </a:lnTo>
                  <a:lnTo>
                    <a:pt x="193" y="395"/>
                  </a:lnTo>
                  <a:lnTo>
                    <a:pt x="162" y="401"/>
                  </a:lnTo>
                  <a:lnTo>
                    <a:pt x="127" y="401"/>
                  </a:lnTo>
                  <a:lnTo>
                    <a:pt x="127" y="401"/>
                  </a:lnTo>
                  <a:lnTo>
                    <a:pt x="96" y="390"/>
                  </a:lnTo>
                  <a:lnTo>
                    <a:pt x="66" y="375"/>
                  </a:lnTo>
                  <a:lnTo>
                    <a:pt x="46" y="350"/>
                  </a:lnTo>
                  <a:lnTo>
                    <a:pt x="25" y="324"/>
                  </a:lnTo>
                  <a:lnTo>
                    <a:pt x="10" y="289"/>
                  </a:lnTo>
                  <a:lnTo>
                    <a:pt x="0" y="253"/>
                  </a:lnTo>
                  <a:lnTo>
                    <a:pt x="0" y="213"/>
                  </a:lnTo>
                  <a:lnTo>
                    <a:pt x="0" y="172"/>
                  </a:lnTo>
                  <a:lnTo>
                    <a:pt x="0" y="172"/>
                  </a:lnTo>
                  <a:lnTo>
                    <a:pt x="10" y="132"/>
                  </a:lnTo>
                  <a:lnTo>
                    <a:pt x="25" y="96"/>
                  </a:lnTo>
                  <a:lnTo>
                    <a:pt x="46" y="66"/>
                  </a:lnTo>
                  <a:lnTo>
                    <a:pt x="71" y="40"/>
                  </a:lnTo>
                  <a:lnTo>
                    <a:pt x="101" y="20"/>
                  </a:lnTo>
                  <a:lnTo>
                    <a:pt x="132" y="5"/>
                  </a:lnTo>
                  <a:lnTo>
                    <a:pt x="162" y="0"/>
                  </a:lnTo>
                  <a:lnTo>
                    <a:pt x="198" y="0"/>
                  </a:lnTo>
                  <a:lnTo>
                    <a:pt x="198"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9" name="Freeform 101"/>
            <p:cNvSpPr>
              <a:spLocks/>
            </p:cNvSpPr>
            <p:nvPr/>
          </p:nvSpPr>
          <p:spPr bwMode="auto">
            <a:xfrm>
              <a:off x="3694" y="1396"/>
              <a:ext cx="320" cy="395"/>
            </a:xfrm>
            <a:custGeom>
              <a:avLst/>
              <a:gdLst>
                <a:gd name="T0" fmla="*/ 193 w 320"/>
                <a:gd name="T1" fmla="*/ 5 h 395"/>
                <a:gd name="T2" fmla="*/ 193 w 320"/>
                <a:gd name="T3" fmla="*/ 5 h 395"/>
                <a:gd name="T4" fmla="*/ 223 w 320"/>
                <a:gd name="T5" fmla="*/ 15 h 395"/>
                <a:gd name="T6" fmla="*/ 254 w 320"/>
                <a:gd name="T7" fmla="*/ 30 h 395"/>
                <a:gd name="T8" fmla="*/ 274 w 320"/>
                <a:gd name="T9" fmla="*/ 50 h 395"/>
                <a:gd name="T10" fmla="*/ 294 w 320"/>
                <a:gd name="T11" fmla="*/ 81 h 395"/>
                <a:gd name="T12" fmla="*/ 310 w 320"/>
                <a:gd name="T13" fmla="*/ 111 h 395"/>
                <a:gd name="T14" fmla="*/ 320 w 320"/>
                <a:gd name="T15" fmla="*/ 147 h 395"/>
                <a:gd name="T16" fmla="*/ 320 w 320"/>
                <a:gd name="T17" fmla="*/ 187 h 395"/>
                <a:gd name="T18" fmla="*/ 320 w 320"/>
                <a:gd name="T19" fmla="*/ 228 h 395"/>
                <a:gd name="T20" fmla="*/ 320 w 320"/>
                <a:gd name="T21" fmla="*/ 228 h 395"/>
                <a:gd name="T22" fmla="*/ 310 w 320"/>
                <a:gd name="T23" fmla="*/ 263 h 395"/>
                <a:gd name="T24" fmla="*/ 294 w 320"/>
                <a:gd name="T25" fmla="*/ 299 h 395"/>
                <a:gd name="T26" fmla="*/ 274 w 320"/>
                <a:gd name="T27" fmla="*/ 329 h 395"/>
                <a:gd name="T28" fmla="*/ 249 w 320"/>
                <a:gd name="T29" fmla="*/ 355 h 395"/>
                <a:gd name="T30" fmla="*/ 218 w 320"/>
                <a:gd name="T31" fmla="*/ 375 h 395"/>
                <a:gd name="T32" fmla="*/ 193 w 320"/>
                <a:gd name="T33" fmla="*/ 390 h 395"/>
                <a:gd name="T34" fmla="*/ 157 w 320"/>
                <a:gd name="T35" fmla="*/ 395 h 395"/>
                <a:gd name="T36" fmla="*/ 127 w 320"/>
                <a:gd name="T37" fmla="*/ 395 h 395"/>
                <a:gd name="T38" fmla="*/ 127 w 320"/>
                <a:gd name="T39" fmla="*/ 395 h 395"/>
                <a:gd name="T40" fmla="*/ 96 w 320"/>
                <a:gd name="T41" fmla="*/ 385 h 395"/>
                <a:gd name="T42" fmla="*/ 71 w 320"/>
                <a:gd name="T43" fmla="*/ 370 h 395"/>
                <a:gd name="T44" fmla="*/ 46 w 320"/>
                <a:gd name="T45" fmla="*/ 350 h 395"/>
                <a:gd name="T46" fmla="*/ 25 w 320"/>
                <a:gd name="T47" fmla="*/ 319 h 395"/>
                <a:gd name="T48" fmla="*/ 10 w 320"/>
                <a:gd name="T49" fmla="*/ 289 h 395"/>
                <a:gd name="T50" fmla="*/ 5 w 320"/>
                <a:gd name="T51" fmla="*/ 253 h 395"/>
                <a:gd name="T52" fmla="*/ 0 w 320"/>
                <a:gd name="T53" fmla="*/ 213 h 395"/>
                <a:gd name="T54" fmla="*/ 5 w 320"/>
                <a:gd name="T55" fmla="*/ 172 h 395"/>
                <a:gd name="T56" fmla="*/ 5 w 320"/>
                <a:gd name="T57" fmla="*/ 172 h 395"/>
                <a:gd name="T58" fmla="*/ 15 w 320"/>
                <a:gd name="T59" fmla="*/ 132 h 395"/>
                <a:gd name="T60" fmla="*/ 30 w 320"/>
                <a:gd name="T61" fmla="*/ 96 h 395"/>
                <a:gd name="T62" fmla="*/ 51 w 320"/>
                <a:gd name="T63" fmla="*/ 66 h 395"/>
                <a:gd name="T64" fmla="*/ 76 w 320"/>
                <a:gd name="T65" fmla="*/ 40 h 395"/>
                <a:gd name="T66" fmla="*/ 101 w 320"/>
                <a:gd name="T67" fmla="*/ 20 h 395"/>
                <a:gd name="T68" fmla="*/ 132 w 320"/>
                <a:gd name="T69" fmla="*/ 10 h 395"/>
                <a:gd name="T70" fmla="*/ 162 w 320"/>
                <a:gd name="T71" fmla="*/ 0 h 395"/>
                <a:gd name="T72" fmla="*/ 193 w 320"/>
                <a:gd name="T73" fmla="*/ 5 h 395"/>
                <a:gd name="T74" fmla="*/ 193 w 320"/>
                <a:gd name="T75" fmla="*/ 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95">
                  <a:moveTo>
                    <a:pt x="193" y="5"/>
                  </a:moveTo>
                  <a:lnTo>
                    <a:pt x="193" y="5"/>
                  </a:lnTo>
                  <a:lnTo>
                    <a:pt x="223" y="15"/>
                  </a:lnTo>
                  <a:lnTo>
                    <a:pt x="254" y="30"/>
                  </a:lnTo>
                  <a:lnTo>
                    <a:pt x="274" y="50"/>
                  </a:lnTo>
                  <a:lnTo>
                    <a:pt x="294" y="81"/>
                  </a:lnTo>
                  <a:lnTo>
                    <a:pt x="310" y="111"/>
                  </a:lnTo>
                  <a:lnTo>
                    <a:pt x="320" y="147"/>
                  </a:lnTo>
                  <a:lnTo>
                    <a:pt x="320" y="187"/>
                  </a:lnTo>
                  <a:lnTo>
                    <a:pt x="320" y="228"/>
                  </a:lnTo>
                  <a:lnTo>
                    <a:pt x="320" y="228"/>
                  </a:lnTo>
                  <a:lnTo>
                    <a:pt x="310" y="263"/>
                  </a:lnTo>
                  <a:lnTo>
                    <a:pt x="294" y="299"/>
                  </a:lnTo>
                  <a:lnTo>
                    <a:pt x="274" y="329"/>
                  </a:lnTo>
                  <a:lnTo>
                    <a:pt x="249" y="355"/>
                  </a:lnTo>
                  <a:lnTo>
                    <a:pt x="218" y="375"/>
                  </a:lnTo>
                  <a:lnTo>
                    <a:pt x="193" y="390"/>
                  </a:lnTo>
                  <a:lnTo>
                    <a:pt x="157" y="395"/>
                  </a:lnTo>
                  <a:lnTo>
                    <a:pt x="127" y="395"/>
                  </a:lnTo>
                  <a:lnTo>
                    <a:pt x="127" y="395"/>
                  </a:lnTo>
                  <a:lnTo>
                    <a:pt x="96" y="385"/>
                  </a:lnTo>
                  <a:lnTo>
                    <a:pt x="71" y="370"/>
                  </a:lnTo>
                  <a:lnTo>
                    <a:pt x="46" y="350"/>
                  </a:lnTo>
                  <a:lnTo>
                    <a:pt x="25" y="319"/>
                  </a:lnTo>
                  <a:lnTo>
                    <a:pt x="10" y="289"/>
                  </a:lnTo>
                  <a:lnTo>
                    <a:pt x="5" y="253"/>
                  </a:lnTo>
                  <a:lnTo>
                    <a:pt x="0" y="213"/>
                  </a:lnTo>
                  <a:lnTo>
                    <a:pt x="5" y="172"/>
                  </a:lnTo>
                  <a:lnTo>
                    <a:pt x="5" y="172"/>
                  </a:lnTo>
                  <a:lnTo>
                    <a:pt x="15" y="132"/>
                  </a:lnTo>
                  <a:lnTo>
                    <a:pt x="30" y="96"/>
                  </a:lnTo>
                  <a:lnTo>
                    <a:pt x="51" y="66"/>
                  </a:lnTo>
                  <a:lnTo>
                    <a:pt x="76" y="40"/>
                  </a:lnTo>
                  <a:lnTo>
                    <a:pt x="101" y="20"/>
                  </a:lnTo>
                  <a:lnTo>
                    <a:pt x="132" y="10"/>
                  </a:lnTo>
                  <a:lnTo>
                    <a:pt x="162" y="0"/>
                  </a:lnTo>
                  <a:lnTo>
                    <a:pt x="193" y="5"/>
                  </a:lnTo>
                  <a:lnTo>
                    <a:pt x="193" y="5"/>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0" name="Freeform 102"/>
            <p:cNvSpPr>
              <a:spLocks/>
            </p:cNvSpPr>
            <p:nvPr/>
          </p:nvSpPr>
          <p:spPr bwMode="auto">
            <a:xfrm>
              <a:off x="3699" y="1401"/>
              <a:ext cx="315" cy="385"/>
            </a:xfrm>
            <a:custGeom>
              <a:avLst/>
              <a:gdLst>
                <a:gd name="T0" fmla="*/ 188 w 315"/>
                <a:gd name="T1" fmla="*/ 0 h 385"/>
                <a:gd name="T2" fmla="*/ 188 w 315"/>
                <a:gd name="T3" fmla="*/ 0 h 385"/>
                <a:gd name="T4" fmla="*/ 218 w 315"/>
                <a:gd name="T5" fmla="*/ 10 h 385"/>
                <a:gd name="T6" fmla="*/ 244 w 315"/>
                <a:gd name="T7" fmla="*/ 25 h 385"/>
                <a:gd name="T8" fmla="*/ 269 w 315"/>
                <a:gd name="T9" fmla="*/ 50 h 385"/>
                <a:gd name="T10" fmla="*/ 289 w 315"/>
                <a:gd name="T11" fmla="*/ 76 h 385"/>
                <a:gd name="T12" fmla="*/ 299 w 315"/>
                <a:gd name="T13" fmla="*/ 106 h 385"/>
                <a:gd name="T14" fmla="*/ 310 w 315"/>
                <a:gd name="T15" fmla="*/ 142 h 385"/>
                <a:gd name="T16" fmla="*/ 315 w 315"/>
                <a:gd name="T17" fmla="*/ 182 h 385"/>
                <a:gd name="T18" fmla="*/ 310 w 315"/>
                <a:gd name="T19" fmla="*/ 218 h 385"/>
                <a:gd name="T20" fmla="*/ 310 w 315"/>
                <a:gd name="T21" fmla="*/ 218 h 385"/>
                <a:gd name="T22" fmla="*/ 299 w 315"/>
                <a:gd name="T23" fmla="*/ 258 h 385"/>
                <a:gd name="T24" fmla="*/ 284 w 315"/>
                <a:gd name="T25" fmla="*/ 294 h 385"/>
                <a:gd name="T26" fmla="*/ 264 w 315"/>
                <a:gd name="T27" fmla="*/ 324 h 385"/>
                <a:gd name="T28" fmla="*/ 239 w 315"/>
                <a:gd name="T29" fmla="*/ 350 h 385"/>
                <a:gd name="T30" fmla="*/ 213 w 315"/>
                <a:gd name="T31" fmla="*/ 365 h 385"/>
                <a:gd name="T32" fmla="*/ 183 w 315"/>
                <a:gd name="T33" fmla="*/ 380 h 385"/>
                <a:gd name="T34" fmla="*/ 152 w 315"/>
                <a:gd name="T35" fmla="*/ 385 h 385"/>
                <a:gd name="T36" fmla="*/ 122 w 315"/>
                <a:gd name="T37" fmla="*/ 385 h 385"/>
                <a:gd name="T38" fmla="*/ 122 w 315"/>
                <a:gd name="T39" fmla="*/ 385 h 385"/>
                <a:gd name="T40" fmla="*/ 91 w 315"/>
                <a:gd name="T41" fmla="*/ 375 h 385"/>
                <a:gd name="T42" fmla="*/ 66 w 315"/>
                <a:gd name="T43" fmla="*/ 360 h 385"/>
                <a:gd name="T44" fmla="*/ 41 w 315"/>
                <a:gd name="T45" fmla="*/ 340 h 385"/>
                <a:gd name="T46" fmla="*/ 25 w 315"/>
                <a:gd name="T47" fmla="*/ 309 h 385"/>
                <a:gd name="T48" fmla="*/ 10 w 315"/>
                <a:gd name="T49" fmla="*/ 279 h 385"/>
                <a:gd name="T50" fmla="*/ 0 w 315"/>
                <a:gd name="T51" fmla="*/ 243 h 385"/>
                <a:gd name="T52" fmla="*/ 0 w 315"/>
                <a:gd name="T53" fmla="*/ 208 h 385"/>
                <a:gd name="T54" fmla="*/ 0 w 315"/>
                <a:gd name="T55" fmla="*/ 167 h 385"/>
                <a:gd name="T56" fmla="*/ 0 w 315"/>
                <a:gd name="T57" fmla="*/ 167 h 385"/>
                <a:gd name="T58" fmla="*/ 10 w 315"/>
                <a:gd name="T59" fmla="*/ 132 h 385"/>
                <a:gd name="T60" fmla="*/ 25 w 315"/>
                <a:gd name="T61" fmla="*/ 96 h 385"/>
                <a:gd name="T62" fmla="*/ 46 w 315"/>
                <a:gd name="T63" fmla="*/ 66 h 385"/>
                <a:gd name="T64" fmla="*/ 71 w 315"/>
                <a:gd name="T65" fmla="*/ 40 h 385"/>
                <a:gd name="T66" fmla="*/ 96 w 315"/>
                <a:gd name="T67" fmla="*/ 20 h 385"/>
                <a:gd name="T68" fmla="*/ 127 w 315"/>
                <a:gd name="T69" fmla="*/ 5 h 385"/>
                <a:gd name="T70" fmla="*/ 157 w 315"/>
                <a:gd name="T71" fmla="*/ 0 h 385"/>
                <a:gd name="T72" fmla="*/ 188 w 315"/>
                <a:gd name="T73" fmla="*/ 0 h 385"/>
                <a:gd name="T74" fmla="*/ 188 w 315"/>
                <a:gd name="T7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5" h="385">
                  <a:moveTo>
                    <a:pt x="188" y="0"/>
                  </a:moveTo>
                  <a:lnTo>
                    <a:pt x="188" y="0"/>
                  </a:lnTo>
                  <a:lnTo>
                    <a:pt x="218" y="10"/>
                  </a:lnTo>
                  <a:lnTo>
                    <a:pt x="244" y="25"/>
                  </a:lnTo>
                  <a:lnTo>
                    <a:pt x="269" y="50"/>
                  </a:lnTo>
                  <a:lnTo>
                    <a:pt x="289" y="76"/>
                  </a:lnTo>
                  <a:lnTo>
                    <a:pt x="299" y="106"/>
                  </a:lnTo>
                  <a:lnTo>
                    <a:pt x="310" y="142"/>
                  </a:lnTo>
                  <a:lnTo>
                    <a:pt x="315" y="182"/>
                  </a:lnTo>
                  <a:lnTo>
                    <a:pt x="310" y="218"/>
                  </a:lnTo>
                  <a:lnTo>
                    <a:pt x="310" y="218"/>
                  </a:lnTo>
                  <a:lnTo>
                    <a:pt x="299" y="258"/>
                  </a:lnTo>
                  <a:lnTo>
                    <a:pt x="284" y="294"/>
                  </a:lnTo>
                  <a:lnTo>
                    <a:pt x="264" y="324"/>
                  </a:lnTo>
                  <a:lnTo>
                    <a:pt x="239" y="350"/>
                  </a:lnTo>
                  <a:lnTo>
                    <a:pt x="213" y="365"/>
                  </a:lnTo>
                  <a:lnTo>
                    <a:pt x="183" y="380"/>
                  </a:lnTo>
                  <a:lnTo>
                    <a:pt x="152" y="385"/>
                  </a:lnTo>
                  <a:lnTo>
                    <a:pt x="122" y="385"/>
                  </a:lnTo>
                  <a:lnTo>
                    <a:pt x="122" y="385"/>
                  </a:lnTo>
                  <a:lnTo>
                    <a:pt x="91" y="375"/>
                  </a:lnTo>
                  <a:lnTo>
                    <a:pt x="66" y="360"/>
                  </a:lnTo>
                  <a:lnTo>
                    <a:pt x="41" y="340"/>
                  </a:lnTo>
                  <a:lnTo>
                    <a:pt x="25" y="309"/>
                  </a:lnTo>
                  <a:lnTo>
                    <a:pt x="10" y="279"/>
                  </a:lnTo>
                  <a:lnTo>
                    <a:pt x="0" y="243"/>
                  </a:lnTo>
                  <a:lnTo>
                    <a:pt x="0" y="208"/>
                  </a:lnTo>
                  <a:lnTo>
                    <a:pt x="0" y="167"/>
                  </a:lnTo>
                  <a:lnTo>
                    <a:pt x="0" y="167"/>
                  </a:lnTo>
                  <a:lnTo>
                    <a:pt x="10" y="132"/>
                  </a:lnTo>
                  <a:lnTo>
                    <a:pt x="25" y="96"/>
                  </a:lnTo>
                  <a:lnTo>
                    <a:pt x="46" y="66"/>
                  </a:lnTo>
                  <a:lnTo>
                    <a:pt x="71" y="40"/>
                  </a:lnTo>
                  <a:lnTo>
                    <a:pt x="96" y="20"/>
                  </a:lnTo>
                  <a:lnTo>
                    <a:pt x="127" y="5"/>
                  </a:lnTo>
                  <a:lnTo>
                    <a:pt x="157" y="0"/>
                  </a:lnTo>
                  <a:lnTo>
                    <a:pt x="188" y="0"/>
                  </a:lnTo>
                  <a:lnTo>
                    <a:pt x="188"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1" name="Freeform 103"/>
            <p:cNvSpPr>
              <a:spLocks/>
            </p:cNvSpPr>
            <p:nvPr/>
          </p:nvSpPr>
          <p:spPr bwMode="auto">
            <a:xfrm>
              <a:off x="3699" y="1406"/>
              <a:ext cx="310" cy="375"/>
            </a:xfrm>
            <a:custGeom>
              <a:avLst/>
              <a:gdLst>
                <a:gd name="T0" fmla="*/ 188 w 310"/>
                <a:gd name="T1" fmla="*/ 0 h 375"/>
                <a:gd name="T2" fmla="*/ 188 w 310"/>
                <a:gd name="T3" fmla="*/ 0 h 375"/>
                <a:gd name="T4" fmla="*/ 218 w 310"/>
                <a:gd name="T5" fmla="*/ 10 h 375"/>
                <a:gd name="T6" fmla="*/ 244 w 310"/>
                <a:gd name="T7" fmla="*/ 25 h 375"/>
                <a:gd name="T8" fmla="*/ 264 w 310"/>
                <a:gd name="T9" fmla="*/ 45 h 375"/>
                <a:gd name="T10" fmla="*/ 284 w 310"/>
                <a:gd name="T11" fmla="*/ 71 h 375"/>
                <a:gd name="T12" fmla="*/ 299 w 310"/>
                <a:gd name="T13" fmla="*/ 106 h 375"/>
                <a:gd name="T14" fmla="*/ 305 w 310"/>
                <a:gd name="T15" fmla="*/ 137 h 375"/>
                <a:gd name="T16" fmla="*/ 310 w 310"/>
                <a:gd name="T17" fmla="*/ 177 h 375"/>
                <a:gd name="T18" fmla="*/ 305 w 310"/>
                <a:gd name="T19" fmla="*/ 213 h 375"/>
                <a:gd name="T20" fmla="*/ 305 w 310"/>
                <a:gd name="T21" fmla="*/ 213 h 375"/>
                <a:gd name="T22" fmla="*/ 294 w 310"/>
                <a:gd name="T23" fmla="*/ 248 h 375"/>
                <a:gd name="T24" fmla="*/ 279 w 310"/>
                <a:gd name="T25" fmla="*/ 284 h 375"/>
                <a:gd name="T26" fmla="*/ 264 w 310"/>
                <a:gd name="T27" fmla="*/ 314 h 375"/>
                <a:gd name="T28" fmla="*/ 239 w 310"/>
                <a:gd name="T29" fmla="*/ 340 h 375"/>
                <a:gd name="T30" fmla="*/ 213 w 310"/>
                <a:gd name="T31" fmla="*/ 355 h 375"/>
                <a:gd name="T32" fmla="*/ 183 w 310"/>
                <a:gd name="T33" fmla="*/ 370 h 375"/>
                <a:gd name="T34" fmla="*/ 152 w 310"/>
                <a:gd name="T35" fmla="*/ 375 h 375"/>
                <a:gd name="T36" fmla="*/ 122 w 310"/>
                <a:gd name="T37" fmla="*/ 375 h 375"/>
                <a:gd name="T38" fmla="*/ 122 w 310"/>
                <a:gd name="T39" fmla="*/ 375 h 375"/>
                <a:gd name="T40" fmla="*/ 91 w 310"/>
                <a:gd name="T41" fmla="*/ 365 h 375"/>
                <a:gd name="T42" fmla="*/ 66 w 310"/>
                <a:gd name="T43" fmla="*/ 350 h 375"/>
                <a:gd name="T44" fmla="*/ 46 w 310"/>
                <a:gd name="T45" fmla="*/ 330 h 375"/>
                <a:gd name="T46" fmla="*/ 25 w 310"/>
                <a:gd name="T47" fmla="*/ 304 h 375"/>
                <a:gd name="T48" fmla="*/ 15 w 310"/>
                <a:gd name="T49" fmla="*/ 274 h 375"/>
                <a:gd name="T50" fmla="*/ 5 w 310"/>
                <a:gd name="T51" fmla="*/ 238 h 375"/>
                <a:gd name="T52" fmla="*/ 0 w 310"/>
                <a:gd name="T53" fmla="*/ 203 h 375"/>
                <a:gd name="T54" fmla="*/ 5 w 310"/>
                <a:gd name="T55" fmla="*/ 162 h 375"/>
                <a:gd name="T56" fmla="*/ 5 w 310"/>
                <a:gd name="T57" fmla="*/ 162 h 375"/>
                <a:gd name="T58" fmla="*/ 15 w 310"/>
                <a:gd name="T59" fmla="*/ 127 h 375"/>
                <a:gd name="T60" fmla="*/ 30 w 310"/>
                <a:gd name="T61" fmla="*/ 91 h 375"/>
                <a:gd name="T62" fmla="*/ 51 w 310"/>
                <a:gd name="T63" fmla="*/ 61 h 375"/>
                <a:gd name="T64" fmla="*/ 71 w 310"/>
                <a:gd name="T65" fmla="*/ 35 h 375"/>
                <a:gd name="T66" fmla="*/ 96 w 310"/>
                <a:gd name="T67" fmla="*/ 20 h 375"/>
                <a:gd name="T68" fmla="*/ 127 w 310"/>
                <a:gd name="T69" fmla="*/ 5 h 375"/>
                <a:gd name="T70" fmla="*/ 157 w 310"/>
                <a:gd name="T71" fmla="*/ 0 h 375"/>
                <a:gd name="T72" fmla="*/ 188 w 310"/>
                <a:gd name="T73" fmla="*/ 0 h 375"/>
                <a:gd name="T74" fmla="*/ 188 w 310"/>
                <a:gd name="T75"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0" h="375">
                  <a:moveTo>
                    <a:pt x="188" y="0"/>
                  </a:moveTo>
                  <a:lnTo>
                    <a:pt x="188" y="0"/>
                  </a:lnTo>
                  <a:lnTo>
                    <a:pt x="218" y="10"/>
                  </a:lnTo>
                  <a:lnTo>
                    <a:pt x="244" y="25"/>
                  </a:lnTo>
                  <a:lnTo>
                    <a:pt x="264" y="45"/>
                  </a:lnTo>
                  <a:lnTo>
                    <a:pt x="284" y="71"/>
                  </a:lnTo>
                  <a:lnTo>
                    <a:pt x="299" y="106"/>
                  </a:lnTo>
                  <a:lnTo>
                    <a:pt x="305" y="137"/>
                  </a:lnTo>
                  <a:lnTo>
                    <a:pt x="310" y="177"/>
                  </a:lnTo>
                  <a:lnTo>
                    <a:pt x="305" y="213"/>
                  </a:lnTo>
                  <a:lnTo>
                    <a:pt x="305" y="213"/>
                  </a:lnTo>
                  <a:lnTo>
                    <a:pt x="294" y="248"/>
                  </a:lnTo>
                  <a:lnTo>
                    <a:pt x="279" y="284"/>
                  </a:lnTo>
                  <a:lnTo>
                    <a:pt x="264" y="314"/>
                  </a:lnTo>
                  <a:lnTo>
                    <a:pt x="239" y="340"/>
                  </a:lnTo>
                  <a:lnTo>
                    <a:pt x="213" y="355"/>
                  </a:lnTo>
                  <a:lnTo>
                    <a:pt x="183" y="370"/>
                  </a:lnTo>
                  <a:lnTo>
                    <a:pt x="152" y="375"/>
                  </a:lnTo>
                  <a:lnTo>
                    <a:pt x="122" y="375"/>
                  </a:lnTo>
                  <a:lnTo>
                    <a:pt x="122" y="375"/>
                  </a:lnTo>
                  <a:lnTo>
                    <a:pt x="91" y="365"/>
                  </a:lnTo>
                  <a:lnTo>
                    <a:pt x="66" y="350"/>
                  </a:lnTo>
                  <a:lnTo>
                    <a:pt x="46" y="330"/>
                  </a:lnTo>
                  <a:lnTo>
                    <a:pt x="25" y="304"/>
                  </a:lnTo>
                  <a:lnTo>
                    <a:pt x="15" y="274"/>
                  </a:lnTo>
                  <a:lnTo>
                    <a:pt x="5" y="238"/>
                  </a:lnTo>
                  <a:lnTo>
                    <a:pt x="0" y="203"/>
                  </a:lnTo>
                  <a:lnTo>
                    <a:pt x="5" y="162"/>
                  </a:lnTo>
                  <a:lnTo>
                    <a:pt x="5" y="162"/>
                  </a:lnTo>
                  <a:lnTo>
                    <a:pt x="15" y="127"/>
                  </a:lnTo>
                  <a:lnTo>
                    <a:pt x="30" y="91"/>
                  </a:lnTo>
                  <a:lnTo>
                    <a:pt x="51" y="61"/>
                  </a:lnTo>
                  <a:lnTo>
                    <a:pt x="71" y="35"/>
                  </a:lnTo>
                  <a:lnTo>
                    <a:pt x="96" y="20"/>
                  </a:lnTo>
                  <a:lnTo>
                    <a:pt x="127" y="5"/>
                  </a:lnTo>
                  <a:lnTo>
                    <a:pt x="157" y="0"/>
                  </a:lnTo>
                  <a:lnTo>
                    <a:pt x="188" y="0"/>
                  </a:lnTo>
                  <a:lnTo>
                    <a:pt x="188"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2" name="Freeform 104"/>
            <p:cNvSpPr>
              <a:spLocks/>
            </p:cNvSpPr>
            <p:nvPr/>
          </p:nvSpPr>
          <p:spPr bwMode="auto">
            <a:xfrm>
              <a:off x="3704" y="1406"/>
              <a:ext cx="300" cy="370"/>
            </a:xfrm>
            <a:custGeom>
              <a:avLst/>
              <a:gdLst>
                <a:gd name="T0" fmla="*/ 183 w 300"/>
                <a:gd name="T1" fmla="*/ 5 h 370"/>
                <a:gd name="T2" fmla="*/ 183 w 300"/>
                <a:gd name="T3" fmla="*/ 5 h 370"/>
                <a:gd name="T4" fmla="*/ 208 w 300"/>
                <a:gd name="T5" fmla="*/ 10 h 370"/>
                <a:gd name="T6" fmla="*/ 234 w 300"/>
                <a:gd name="T7" fmla="*/ 25 h 370"/>
                <a:gd name="T8" fmla="*/ 259 w 300"/>
                <a:gd name="T9" fmla="*/ 50 h 370"/>
                <a:gd name="T10" fmla="*/ 274 w 300"/>
                <a:gd name="T11" fmla="*/ 76 h 370"/>
                <a:gd name="T12" fmla="*/ 289 w 300"/>
                <a:gd name="T13" fmla="*/ 106 h 370"/>
                <a:gd name="T14" fmla="*/ 294 w 300"/>
                <a:gd name="T15" fmla="*/ 137 h 370"/>
                <a:gd name="T16" fmla="*/ 300 w 300"/>
                <a:gd name="T17" fmla="*/ 172 h 370"/>
                <a:gd name="T18" fmla="*/ 294 w 300"/>
                <a:gd name="T19" fmla="*/ 213 h 370"/>
                <a:gd name="T20" fmla="*/ 294 w 300"/>
                <a:gd name="T21" fmla="*/ 213 h 370"/>
                <a:gd name="T22" fmla="*/ 289 w 300"/>
                <a:gd name="T23" fmla="*/ 248 h 370"/>
                <a:gd name="T24" fmla="*/ 274 w 300"/>
                <a:gd name="T25" fmla="*/ 279 h 370"/>
                <a:gd name="T26" fmla="*/ 254 w 300"/>
                <a:gd name="T27" fmla="*/ 309 h 370"/>
                <a:gd name="T28" fmla="*/ 234 w 300"/>
                <a:gd name="T29" fmla="*/ 335 h 370"/>
                <a:gd name="T30" fmla="*/ 208 w 300"/>
                <a:gd name="T31" fmla="*/ 355 h 370"/>
                <a:gd name="T32" fmla="*/ 178 w 300"/>
                <a:gd name="T33" fmla="*/ 365 h 370"/>
                <a:gd name="T34" fmla="*/ 147 w 300"/>
                <a:gd name="T35" fmla="*/ 370 h 370"/>
                <a:gd name="T36" fmla="*/ 117 w 300"/>
                <a:gd name="T37" fmla="*/ 370 h 370"/>
                <a:gd name="T38" fmla="*/ 117 w 300"/>
                <a:gd name="T39" fmla="*/ 370 h 370"/>
                <a:gd name="T40" fmla="*/ 91 w 300"/>
                <a:gd name="T41" fmla="*/ 360 h 370"/>
                <a:gd name="T42" fmla="*/ 66 w 300"/>
                <a:gd name="T43" fmla="*/ 345 h 370"/>
                <a:gd name="T44" fmla="*/ 41 w 300"/>
                <a:gd name="T45" fmla="*/ 325 h 370"/>
                <a:gd name="T46" fmla="*/ 25 w 300"/>
                <a:gd name="T47" fmla="*/ 299 h 370"/>
                <a:gd name="T48" fmla="*/ 10 w 300"/>
                <a:gd name="T49" fmla="*/ 269 h 370"/>
                <a:gd name="T50" fmla="*/ 5 w 300"/>
                <a:gd name="T51" fmla="*/ 233 h 370"/>
                <a:gd name="T52" fmla="*/ 0 w 300"/>
                <a:gd name="T53" fmla="*/ 198 h 370"/>
                <a:gd name="T54" fmla="*/ 5 w 300"/>
                <a:gd name="T55" fmla="*/ 162 h 370"/>
                <a:gd name="T56" fmla="*/ 5 w 300"/>
                <a:gd name="T57" fmla="*/ 162 h 370"/>
                <a:gd name="T58" fmla="*/ 15 w 300"/>
                <a:gd name="T59" fmla="*/ 127 h 370"/>
                <a:gd name="T60" fmla="*/ 25 w 300"/>
                <a:gd name="T61" fmla="*/ 91 h 370"/>
                <a:gd name="T62" fmla="*/ 46 w 300"/>
                <a:gd name="T63" fmla="*/ 66 h 370"/>
                <a:gd name="T64" fmla="*/ 71 w 300"/>
                <a:gd name="T65" fmla="*/ 40 h 370"/>
                <a:gd name="T66" fmla="*/ 96 w 300"/>
                <a:gd name="T67" fmla="*/ 20 h 370"/>
                <a:gd name="T68" fmla="*/ 122 w 300"/>
                <a:gd name="T69" fmla="*/ 10 h 370"/>
                <a:gd name="T70" fmla="*/ 152 w 300"/>
                <a:gd name="T71" fmla="*/ 0 h 370"/>
                <a:gd name="T72" fmla="*/ 183 w 300"/>
                <a:gd name="T73" fmla="*/ 5 h 370"/>
                <a:gd name="T74" fmla="*/ 183 w 300"/>
                <a:gd name="T75" fmla="*/ 5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70">
                  <a:moveTo>
                    <a:pt x="183" y="5"/>
                  </a:moveTo>
                  <a:lnTo>
                    <a:pt x="183" y="5"/>
                  </a:lnTo>
                  <a:lnTo>
                    <a:pt x="208" y="10"/>
                  </a:lnTo>
                  <a:lnTo>
                    <a:pt x="234" y="25"/>
                  </a:lnTo>
                  <a:lnTo>
                    <a:pt x="259" y="50"/>
                  </a:lnTo>
                  <a:lnTo>
                    <a:pt x="274" y="76"/>
                  </a:lnTo>
                  <a:lnTo>
                    <a:pt x="289" y="106"/>
                  </a:lnTo>
                  <a:lnTo>
                    <a:pt x="294" y="137"/>
                  </a:lnTo>
                  <a:lnTo>
                    <a:pt x="300" y="172"/>
                  </a:lnTo>
                  <a:lnTo>
                    <a:pt x="294" y="213"/>
                  </a:lnTo>
                  <a:lnTo>
                    <a:pt x="294" y="213"/>
                  </a:lnTo>
                  <a:lnTo>
                    <a:pt x="289" y="248"/>
                  </a:lnTo>
                  <a:lnTo>
                    <a:pt x="274" y="279"/>
                  </a:lnTo>
                  <a:lnTo>
                    <a:pt x="254" y="309"/>
                  </a:lnTo>
                  <a:lnTo>
                    <a:pt x="234" y="335"/>
                  </a:lnTo>
                  <a:lnTo>
                    <a:pt x="208" y="355"/>
                  </a:lnTo>
                  <a:lnTo>
                    <a:pt x="178" y="365"/>
                  </a:lnTo>
                  <a:lnTo>
                    <a:pt x="147" y="370"/>
                  </a:lnTo>
                  <a:lnTo>
                    <a:pt x="117" y="370"/>
                  </a:lnTo>
                  <a:lnTo>
                    <a:pt x="117" y="370"/>
                  </a:lnTo>
                  <a:lnTo>
                    <a:pt x="91" y="360"/>
                  </a:lnTo>
                  <a:lnTo>
                    <a:pt x="66" y="345"/>
                  </a:lnTo>
                  <a:lnTo>
                    <a:pt x="41" y="325"/>
                  </a:lnTo>
                  <a:lnTo>
                    <a:pt x="25" y="299"/>
                  </a:lnTo>
                  <a:lnTo>
                    <a:pt x="10" y="269"/>
                  </a:lnTo>
                  <a:lnTo>
                    <a:pt x="5" y="233"/>
                  </a:lnTo>
                  <a:lnTo>
                    <a:pt x="0" y="198"/>
                  </a:lnTo>
                  <a:lnTo>
                    <a:pt x="5" y="162"/>
                  </a:lnTo>
                  <a:lnTo>
                    <a:pt x="5" y="162"/>
                  </a:lnTo>
                  <a:lnTo>
                    <a:pt x="15" y="127"/>
                  </a:lnTo>
                  <a:lnTo>
                    <a:pt x="25" y="91"/>
                  </a:lnTo>
                  <a:lnTo>
                    <a:pt x="46" y="66"/>
                  </a:lnTo>
                  <a:lnTo>
                    <a:pt x="71" y="40"/>
                  </a:lnTo>
                  <a:lnTo>
                    <a:pt x="96" y="20"/>
                  </a:lnTo>
                  <a:lnTo>
                    <a:pt x="122" y="10"/>
                  </a:lnTo>
                  <a:lnTo>
                    <a:pt x="152" y="0"/>
                  </a:lnTo>
                  <a:lnTo>
                    <a:pt x="183" y="5"/>
                  </a:lnTo>
                  <a:lnTo>
                    <a:pt x="183" y="5"/>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3" name="Freeform 105"/>
            <p:cNvSpPr>
              <a:spLocks/>
            </p:cNvSpPr>
            <p:nvPr/>
          </p:nvSpPr>
          <p:spPr bwMode="auto">
            <a:xfrm>
              <a:off x="3709" y="1411"/>
              <a:ext cx="289" cy="360"/>
            </a:xfrm>
            <a:custGeom>
              <a:avLst/>
              <a:gdLst>
                <a:gd name="T0" fmla="*/ 173 w 289"/>
                <a:gd name="T1" fmla="*/ 0 h 360"/>
                <a:gd name="T2" fmla="*/ 173 w 289"/>
                <a:gd name="T3" fmla="*/ 0 h 360"/>
                <a:gd name="T4" fmla="*/ 203 w 289"/>
                <a:gd name="T5" fmla="*/ 10 h 360"/>
                <a:gd name="T6" fmla="*/ 229 w 289"/>
                <a:gd name="T7" fmla="*/ 25 h 360"/>
                <a:gd name="T8" fmla="*/ 249 w 289"/>
                <a:gd name="T9" fmla="*/ 45 h 360"/>
                <a:gd name="T10" fmla="*/ 269 w 289"/>
                <a:gd name="T11" fmla="*/ 71 h 360"/>
                <a:gd name="T12" fmla="*/ 279 w 289"/>
                <a:gd name="T13" fmla="*/ 101 h 360"/>
                <a:gd name="T14" fmla="*/ 289 w 289"/>
                <a:gd name="T15" fmla="*/ 132 h 360"/>
                <a:gd name="T16" fmla="*/ 289 w 289"/>
                <a:gd name="T17" fmla="*/ 167 h 360"/>
                <a:gd name="T18" fmla="*/ 289 w 289"/>
                <a:gd name="T19" fmla="*/ 203 h 360"/>
                <a:gd name="T20" fmla="*/ 289 w 289"/>
                <a:gd name="T21" fmla="*/ 203 h 360"/>
                <a:gd name="T22" fmla="*/ 279 w 289"/>
                <a:gd name="T23" fmla="*/ 238 h 360"/>
                <a:gd name="T24" fmla="*/ 264 w 289"/>
                <a:gd name="T25" fmla="*/ 274 h 360"/>
                <a:gd name="T26" fmla="*/ 244 w 289"/>
                <a:gd name="T27" fmla="*/ 299 h 360"/>
                <a:gd name="T28" fmla="*/ 223 w 289"/>
                <a:gd name="T29" fmla="*/ 325 h 360"/>
                <a:gd name="T30" fmla="*/ 198 w 289"/>
                <a:gd name="T31" fmla="*/ 345 h 360"/>
                <a:gd name="T32" fmla="*/ 173 w 289"/>
                <a:gd name="T33" fmla="*/ 355 h 360"/>
                <a:gd name="T34" fmla="*/ 142 w 289"/>
                <a:gd name="T35" fmla="*/ 360 h 360"/>
                <a:gd name="T36" fmla="*/ 112 w 289"/>
                <a:gd name="T37" fmla="*/ 360 h 360"/>
                <a:gd name="T38" fmla="*/ 112 w 289"/>
                <a:gd name="T39" fmla="*/ 360 h 360"/>
                <a:gd name="T40" fmla="*/ 86 w 289"/>
                <a:gd name="T41" fmla="*/ 350 h 360"/>
                <a:gd name="T42" fmla="*/ 61 w 289"/>
                <a:gd name="T43" fmla="*/ 335 h 360"/>
                <a:gd name="T44" fmla="*/ 41 w 289"/>
                <a:gd name="T45" fmla="*/ 314 h 360"/>
                <a:gd name="T46" fmla="*/ 20 w 289"/>
                <a:gd name="T47" fmla="*/ 289 h 360"/>
                <a:gd name="T48" fmla="*/ 10 w 289"/>
                <a:gd name="T49" fmla="*/ 259 h 360"/>
                <a:gd name="T50" fmla="*/ 0 w 289"/>
                <a:gd name="T51" fmla="*/ 228 h 360"/>
                <a:gd name="T52" fmla="*/ 0 w 289"/>
                <a:gd name="T53" fmla="*/ 193 h 360"/>
                <a:gd name="T54" fmla="*/ 0 w 289"/>
                <a:gd name="T55" fmla="*/ 157 h 360"/>
                <a:gd name="T56" fmla="*/ 0 w 289"/>
                <a:gd name="T57" fmla="*/ 157 h 360"/>
                <a:gd name="T58" fmla="*/ 10 w 289"/>
                <a:gd name="T59" fmla="*/ 122 h 360"/>
                <a:gd name="T60" fmla="*/ 26 w 289"/>
                <a:gd name="T61" fmla="*/ 91 h 360"/>
                <a:gd name="T62" fmla="*/ 46 w 289"/>
                <a:gd name="T63" fmla="*/ 61 h 360"/>
                <a:gd name="T64" fmla="*/ 66 w 289"/>
                <a:gd name="T65" fmla="*/ 35 h 360"/>
                <a:gd name="T66" fmla="*/ 91 w 289"/>
                <a:gd name="T67" fmla="*/ 20 h 360"/>
                <a:gd name="T68" fmla="*/ 117 w 289"/>
                <a:gd name="T69" fmla="*/ 5 h 360"/>
                <a:gd name="T70" fmla="*/ 147 w 289"/>
                <a:gd name="T71" fmla="*/ 0 h 360"/>
                <a:gd name="T72" fmla="*/ 173 w 289"/>
                <a:gd name="T73" fmla="*/ 0 h 360"/>
                <a:gd name="T74" fmla="*/ 173 w 289"/>
                <a:gd name="T7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9" h="360">
                  <a:moveTo>
                    <a:pt x="173" y="0"/>
                  </a:moveTo>
                  <a:lnTo>
                    <a:pt x="173" y="0"/>
                  </a:lnTo>
                  <a:lnTo>
                    <a:pt x="203" y="10"/>
                  </a:lnTo>
                  <a:lnTo>
                    <a:pt x="229" y="25"/>
                  </a:lnTo>
                  <a:lnTo>
                    <a:pt x="249" y="45"/>
                  </a:lnTo>
                  <a:lnTo>
                    <a:pt x="269" y="71"/>
                  </a:lnTo>
                  <a:lnTo>
                    <a:pt x="279" y="101"/>
                  </a:lnTo>
                  <a:lnTo>
                    <a:pt x="289" y="132"/>
                  </a:lnTo>
                  <a:lnTo>
                    <a:pt x="289" y="167"/>
                  </a:lnTo>
                  <a:lnTo>
                    <a:pt x="289" y="203"/>
                  </a:lnTo>
                  <a:lnTo>
                    <a:pt x="289" y="203"/>
                  </a:lnTo>
                  <a:lnTo>
                    <a:pt x="279" y="238"/>
                  </a:lnTo>
                  <a:lnTo>
                    <a:pt x="264" y="274"/>
                  </a:lnTo>
                  <a:lnTo>
                    <a:pt x="244" y="299"/>
                  </a:lnTo>
                  <a:lnTo>
                    <a:pt x="223" y="325"/>
                  </a:lnTo>
                  <a:lnTo>
                    <a:pt x="198" y="345"/>
                  </a:lnTo>
                  <a:lnTo>
                    <a:pt x="173" y="355"/>
                  </a:lnTo>
                  <a:lnTo>
                    <a:pt x="142" y="360"/>
                  </a:lnTo>
                  <a:lnTo>
                    <a:pt x="112" y="360"/>
                  </a:lnTo>
                  <a:lnTo>
                    <a:pt x="112" y="360"/>
                  </a:lnTo>
                  <a:lnTo>
                    <a:pt x="86" y="350"/>
                  </a:lnTo>
                  <a:lnTo>
                    <a:pt x="61" y="335"/>
                  </a:lnTo>
                  <a:lnTo>
                    <a:pt x="41" y="314"/>
                  </a:lnTo>
                  <a:lnTo>
                    <a:pt x="20" y="289"/>
                  </a:lnTo>
                  <a:lnTo>
                    <a:pt x="10" y="259"/>
                  </a:lnTo>
                  <a:lnTo>
                    <a:pt x="0" y="228"/>
                  </a:lnTo>
                  <a:lnTo>
                    <a:pt x="0" y="193"/>
                  </a:lnTo>
                  <a:lnTo>
                    <a:pt x="0" y="157"/>
                  </a:lnTo>
                  <a:lnTo>
                    <a:pt x="0" y="157"/>
                  </a:lnTo>
                  <a:lnTo>
                    <a:pt x="10" y="122"/>
                  </a:lnTo>
                  <a:lnTo>
                    <a:pt x="26" y="91"/>
                  </a:lnTo>
                  <a:lnTo>
                    <a:pt x="46" y="61"/>
                  </a:lnTo>
                  <a:lnTo>
                    <a:pt x="66" y="35"/>
                  </a:lnTo>
                  <a:lnTo>
                    <a:pt x="91" y="20"/>
                  </a:lnTo>
                  <a:lnTo>
                    <a:pt x="117" y="5"/>
                  </a:lnTo>
                  <a:lnTo>
                    <a:pt x="147" y="0"/>
                  </a:lnTo>
                  <a:lnTo>
                    <a:pt x="173" y="0"/>
                  </a:lnTo>
                  <a:lnTo>
                    <a:pt x="173"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4" name="Freeform 106"/>
            <p:cNvSpPr>
              <a:spLocks/>
            </p:cNvSpPr>
            <p:nvPr/>
          </p:nvSpPr>
          <p:spPr bwMode="auto">
            <a:xfrm>
              <a:off x="3709" y="1416"/>
              <a:ext cx="284" cy="350"/>
            </a:xfrm>
            <a:custGeom>
              <a:avLst/>
              <a:gdLst>
                <a:gd name="T0" fmla="*/ 173 w 284"/>
                <a:gd name="T1" fmla="*/ 0 h 350"/>
                <a:gd name="T2" fmla="*/ 173 w 284"/>
                <a:gd name="T3" fmla="*/ 0 h 350"/>
                <a:gd name="T4" fmla="*/ 203 w 284"/>
                <a:gd name="T5" fmla="*/ 10 h 350"/>
                <a:gd name="T6" fmla="*/ 223 w 284"/>
                <a:gd name="T7" fmla="*/ 25 h 350"/>
                <a:gd name="T8" fmla="*/ 249 w 284"/>
                <a:gd name="T9" fmla="*/ 46 h 350"/>
                <a:gd name="T10" fmla="*/ 264 w 284"/>
                <a:gd name="T11" fmla="*/ 66 h 350"/>
                <a:gd name="T12" fmla="*/ 274 w 284"/>
                <a:gd name="T13" fmla="*/ 96 h 350"/>
                <a:gd name="T14" fmla="*/ 284 w 284"/>
                <a:gd name="T15" fmla="*/ 127 h 350"/>
                <a:gd name="T16" fmla="*/ 284 w 284"/>
                <a:gd name="T17" fmla="*/ 162 h 350"/>
                <a:gd name="T18" fmla="*/ 284 w 284"/>
                <a:gd name="T19" fmla="*/ 198 h 350"/>
                <a:gd name="T20" fmla="*/ 284 w 284"/>
                <a:gd name="T21" fmla="*/ 198 h 350"/>
                <a:gd name="T22" fmla="*/ 274 w 284"/>
                <a:gd name="T23" fmla="*/ 233 h 350"/>
                <a:gd name="T24" fmla="*/ 259 w 284"/>
                <a:gd name="T25" fmla="*/ 264 h 350"/>
                <a:gd name="T26" fmla="*/ 244 w 284"/>
                <a:gd name="T27" fmla="*/ 294 h 350"/>
                <a:gd name="T28" fmla="*/ 223 w 284"/>
                <a:gd name="T29" fmla="*/ 315 h 350"/>
                <a:gd name="T30" fmla="*/ 198 w 284"/>
                <a:gd name="T31" fmla="*/ 335 h 350"/>
                <a:gd name="T32" fmla="*/ 173 w 284"/>
                <a:gd name="T33" fmla="*/ 345 h 350"/>
                <a:gd name="T34" fmla="*/ 142 w 284"/>
                <a:gd name="T35" fmla="*/ 350 h 350"/>
                <a:gd name="T36" fmla="*/ 117 w 284"/>
                <a:gd name="T37" fmla="*/ 350 h 350"/>
                <a:gd name="T38" fmla="*/ 117 w 284"/>
                <a:gd name="T39" fmla="*/ 350 h 350"/>
                <a:gd name="T40" fmla="*/ 86 w 284"/>
                <a:gd name="T41" fmla="*/ 340 h 350"/>
                <a:gd name="T42" fmla="*/ 61 w 284"/>
                <a:gd name="T43" fmla="*/ 325 h 350"/>
                <a:gd name="T44" fmla="*/ 41 w 284"/>
                <a:gd name="T45" fmla="*/ 304 h 350"/>
                <a:gd name="T46" fmla="*/ 26 w 284"/>
                <a:gd name="T47" fmla="*/ 284 h 350"/>
                <a:gd name="T48" fmla="*/ 10 w 284"/>
                <a:gd name="T49" fmla="*/ 254 h 350"/>
                <a:gd name="T50" fmla="*/ 5 w 284"/>
                <a:gd name="T51" fmla="*/ 223 h 350"/>
                <a:gd name="T52" fmla="*/ 0 w 284"/>
                <a:gd name="T53" fmla="*/ 188 h 350"/>
                <a:gd name="T54" fmla="*/ 5 w 284"/>
                <a:gd name="T55" fmla="*/ 152 h 350"/>
                <a:gd name="T56" fmla="*/ 5 w 284"/>
                <a:gd name="T57" fmla="*/ 152 h 350"/>
                <a:gd name="T58" fmla="*/ 15 w 284"/>
                <a:gd name="T59" fmla="*/ 117 h 350"/>
                <a:gd name="T60" fmla="*/ 26 w 284"/>
                <a:gd name="T61" fmla="*/ 86 h 350"/>
                <a:gd name="T62" fmla="*/ 46 w 284"/>
                <a:gd name="T63" fmla="*/ 56 h 350"/>
                <a:gd name="T64" fmla="*/ 66 w 284"/>
                <a:gd name="T65" fmla="*/ 35 h 350"/>
                <a:gd name="T66" fmla="*/ 91 w 284"/>
                <a:gd name="T67" fmla="*/ 15 h 350"/>
                <a:gd name="T68" fmla="*/ 117 w 284"/>
                <a:gd name="T69" fmla="*/ 5 h 350"/>
                <a:gd name="T70" fmla="*/ 147 w 284"/>
                <a:gd name="T71" fmla="*/ 0 h 350"/>
                <a:gd name="T72" fmla="*/ 173 w 284"/>
                <a:gd name="T73" fmla="*/ 0 h 350"/>
                <a:gd name="T74" fmla="*/ 173 w 284"/>
                <a:gd name="T7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350">
                  <a:moveTo>
                    <a:pt x="173" y="0"/>
                  </a:moveTo>
                  <a:lnTo>
                    <a:pt x="173" y="0"/>
                  </a:lnTo>
                  <a:lnTo>
                    <a:pt x="203" y="10"/>
                  </a:lnTo>
                  <a:lnTo>
                    <a:pt x="223" y="25"/>
                  </a:lnTo>
                  <a:lnTo>
                    <a:pt x="249" y="46"/>
                  </a:lnTo>
                  <a:lnTo>
                    <a:pt x="264" y="66"/>
                  </a:lnTo>
                  <a:lnTo>
                    <a:pt x="274" y="96"/>
                  </a:lnTo>
                  <a:lnTo>
                    <a:pt x="284" y="127"/>
                  </a:lnTo>
                  <a:lnTo>
                    <a:pt x="284" y="162"/>
                  </a:lnTo>
                  <a:lnTo>
                    <a:pt x="284" y="198"/>
                  </a:lnTo>
                  <a:lnTo>
                    <a:pt x="284" y="198"/>
                  </a:lnTo>
                  <a:lnTo>
                    <a:pt x="274" y="233"/>
                  </a:lnTo>
                  <a:lnTo>
                    <a:pt x="259" y="264"/>
                  </a:lnTo>
                  <a:lnTo>
                    <a:pt x="244" y="294"/>
                  </a:lnTo>
                  <a:lnTo>
                    <a:pt x="223" y="315"/>
                  </a:lnTo>
                  <a:lnTo>
                    <a:pt x="198" y="335"/>
                  </a:lnTo>
                  <a:lnTo>
                    <a:pt x="173" y="345"/>
                  </a:lnTo>
                  <a:lnTo>
                    <a:pt x="142" y="350"/>
                  </a:lnTo>
                  <a:lnTo>
                    <a:pt x="117" y="350"/>
                  </a:lnTo>
                  <a:lnTo>
                    <a:pt x="117" y="350"/>
                  </a:lnTo>
                  <a:lnTo>
                    <a:pt x="86" y="340"/>
                  </a:lnTo>
                  <a:lnTo>
                    <a:pt x="61" y="325"/>
                  </a:lnTo>
                  <a:lnTo>
                    <a:pt x="41" y="304"/>
                  </a:lnTo>
                  <a:lnTo>
                    <a:pt x="26" y="284"/>
                  </a:lnTo>
                  <a:lnTo>
                    <a:pt x="10" y="254"/>
                  </a:lnTo>
                  <a:lnTo>
                    <a:pt x="5" y="223"/>
                  </a:lnTo>
                  <a:lnTo>
                    <a:pt x="0" y="188"/>
                  </a:lnTo>
                  <a:lnTo>
                    <a:pt x="5" y="152"/>
                  </a:lnTo>
                  <a:lnTo>
                    <a:pt x="5" y="152"/>
                  </a:lnTo>
                  <a:lnTo>
                    <a:pt x="15" y="117"/>
                  </a:lnTo>
                  <a:lnTo>
                    <a:pt x="26" y="86"/>
                  </a:lnTo>
                  <a:lnTo>
                    <a:pt x="46" y="56"/>
                  </a:lnTo>
                  <a:lnTo>
                    <a:pt x="66" y="35"/>
                  </a:lnTo>
                  <a:lnTo>
                    <a:pt x="91" y="15"/>
                  </a:lnTo>
                  <a:lnTo>
                    <a:pt x="117" y="5"/>
                  </a:lnTo>
                  <a:lnTo>
                    <a:pt x="147" y="0"/>
                  </a:lnTo>
                  <a:lnTo>
                    <a:pt x="173" y="0"/>
                  </a:lnTo>
                  <a:lnTo>
                    <a:pt x="173"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5" name="Freeform 107"/>
            <p:cNvSpPr>
              <a:spLocks/>
            </p:cNvSpPr>
            <p:nvPr/>
          </p:nvSpPr>
          <p:spPr bwMode="auto">
            <a:xfrm>
              <a:off x="3714" y="1421"/>
              <a:ext cx="279" cy="340"/>
            </a:xfrm>
            <a:custGeom>
              <a:avLst/>
              <a:gdLst>
                <a:gd name="T0" fmla="*/ 168 w 279"/>
                <a:gd name="T1" fmla="*/ 0 h 340"/>
                <a:gd name="T2" fmla="*/ 168 w 279"/>
                <a:gd name="T3" fmla="*/ 0 h 340"/>
                <a:gd name="T4" fmla="*/ 193 w 279"/>
                <a:gd name="T5" fmla="*/ 5 h 340"/>
                <a:gd name="T6" fmla="*/ 218 w 279"/>
                <a:gd name="T7" fmla="*/ 20 h 340"/>
                <a:gd name="T8" fmla="*/ 239 w 279"/>
                <a:gd name="T9" fmla="*/ 41 h 340"/>
                <a:gd name="T10" fmla="*/ 254 w 279"/>
                <a:gd name="T11" fmla="*/ 66 h 340"/>
                <a:gd name="T12" fmla="*/ 269 w 279"/>
                <a:gd name="T13" fmla="*/ 91 h 340"/>
                <a:gd name="T14" fmla="*/ 274 w 279"/>
                <a:gd name="T15" fmla="*/ 122 h 340"/>
                <a:gd name="T16" fmla="*/ 279 w 279"/>
                <a:gd name="T17" fmla="*/ 157 h 340"/>
                <a:gd name="T18" fmla="*/ 274 w 279"/>
                <a:gd name="T19" fmla="*/ 193 h 340"/>
                <a:gd name="T20" fmla="*/ 274 w 279"/>
                <a:gd name="T21" fmla="*/ 193 h 340"/>
                <a:gd name="T22" fmla="*/ 264 w 279"/>
                <a:gd name="T23" fmla="*/ 228 h 340"/>
                <a:gd name="T24" fmla="*/ 254 w 279"/>
                <a:gd name="T25" fmla="*/ 259 h 340"/>
                <a:gd name="T26" fmla="*/ 234 w 279"/>
                <a:gd name="T27" fmla="*/ 284 h 340"/>
                <a:gd name="T28" fmla="*/ 213 w 279"/>
                <a:gd name="T29" fmla="*/ 304 h 340"/>
                <a:gd name="T30" fmla="*/ 193 w 279"/>
                <a:gd name="T31" fmla="*/ 325 h 340"/>
                <a:gd name="T32" fmla="*/ 163 w 279"/>
                <a:gd name="T33" fmla="*/ 335 h 340"/>
                <a:gd name="T34" fmla="*/ 137 w 279"/>
                <a:gd name="T35" fmla="*/ 340 h 340"/>
                <a:gd name="T36" fmla="*/ 112 w 279"/>
                <a:gd name="T37" fmla="*/ 340 h 340"/>
                <a:gd name="T38" fmla="*/ 112 w 279"/>
                <a:gd name="T39" fmla="*/ 340 h 340"/>
                <a:gd name="T40" fmla="*/ 81 w 279"/>
                <a:gd name="T41" fmla="*/ 330 h 340"/>
                <a:gd name="T42" fmla="*/ 61 w 279"/>
                <a:gd name="T43" fmla="*/ 315 h 340"/>
                <a:gd name="T44" fmla="*/ 41 w 279"/>
                <a:gd name="T45" fmla="*/ 299 h 340"/>
                <a:gd name="T46" fmla="*/ 21 w 279"/>
                <a:gd name="T47" fmla="*/ 274 h 340"/>
                <a:gd name="T48" fmla="*/ 10 w 279"/>
                <a:gd name="T49" fmla="*/ 244 h 340"/>
                <a:gd name="T50" fmla="*/ 0 w 279"/>
                <a:gd name="T51" fmla="*/ 213 h 340"/>
                <a:gd name="T52" fmla="*/ 0 w 279"/>
                <a:gd name="T53" fmla="*/ 183 h 340"/>
                <a:gd name="T54" fmla="*/ 5 w 279"/>
                <a:gd name="T55" fmla="*/ 147 h 340"/>
                <a:gd name="T56" fmla="*/ 5 w 279"/>
                <a:gd name="T57" fmla="*/ 147 h 340"/>
                <a:gd name="T58" fmla="*/ 10 w 279"/>
                <a:gd name="T59" fmla="*/ 112 h 340"/>
                <a:gd name="T60" fmla="*/ 26 w 279"/>
                <a:gd name="T61" fmla="*/ 81 h 340"/>
                <a:gd name="T62" fmla="*/ 41 w 279"/>
                <a:gd name="T63" fmla="*/ 56 h 340"/>
                <a:gd name="T64" fmla="*/ 61 w 279"/>
                <a:gd name="T65" fmla="*/ 30 h 340"/>
                <a:gd name="T66" fmla="*/ 86 w 279"/>
                <a:gd name="T67" fmla="*/ 15 h 340"/>
                <a:gd name="T68" fmla="*/ 112 w 279"/>
                <a:gd name="T69" fmla="*/ 5 h 340"/>
                <a:gd name="T70" fmla="*/ 142 w 279"/>
                <a:gd name="T71" fmla="*/ 0 h 340"/>
                <a:gd name="T72" fmla="*/ 168 w 279"/>
                <a:gd name="T73" fmla="*/ 0 h 340"/>
                <a:gd name="T74" fmla="*/ 168 w 279"/>
                <a:gd name="T75"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9" h="340">
                  <a:moveTo>
                    <a:pt x="168" y="0"/>
                  </a:moveTo>
                  <a:lnTo>
                    <a:pt x="168" y="0"/>
                  </a:lnTo>
                  <a:lnTo>
                    <a:pt x="193" y="5"/>
                  </a:lnTo>
                  <a:lnTo>
                    <a:pt x="218" y="20"/>
                  </a:lnTo>
                  <a:lnTo>
                    <a:pt x="239" y="41"/>
                  </a:lnTo>
                  <a:lnTo>
                    <a:pt x="254" y="66"/>
                  </a:lnTo>
                  <a:lnTo>
                    <a:pt x="269" y="91"/>
                  </a:lnTo>
                  <a:lnTo>
                    <a:pt x="274" y="122"/>
                  </a:lnTo>
                  <a:lnTo>
                    <a:pt x="279" y="157"/>
                  </a:lnTo>
                  <a:lnTo>
                    <a:pt x="274" y="193"/>
                  </a:lnTo>
                  <a:lnTo>
                    <a:pt x="274" y="193"/>
                  </a:lnTo>
                  <a:lnTo>
                    <a:pt x="264" y="228"/>
                  </a:lnTo>
                  <a:lnTo>
                    <a:pt x="254" y="259"/>
                  </a:lnTo>
                  <a:lnTo>
                    <a:pt x="234" y="284"/>
                  </a:lnTo>
                  <a:lnTo>
                    <a:pt x="213" y="304"/>
                  </a:lnTo>
                  <a:lnTo>
                    <a:pt x="193" y="325"/>
                  </a:lnTo>
                  <a:lnTo>
                    <a:pt x="163" y="335"/>
                  </a:lnTo>
                  <a:lnTo>
                    <a:pt x="137" y="340"/>
                  </a:lnTo>
                  <a:lnTo>
                    <a:pt x="112" y="340"/>
                  </a:lnTo>
                  <a:lnTo>
                    <a:pt x="112" y="340"/>
                  </a:lnTo>
                  <a:lnTo>
                    <a:pt x="81" y="330"/>
                  </a:lnTo>
                  <a:lnTo>
                    <a:pt x="61" y="315"/>
                  </a:lnTo>
                  <a:lnTo>
                    <a:pt x="41" y="299"/>
                  </a:lnTo>
                  <a:lnTo>
                    <a:pt x="21" y="274"/>
                  </a:lnTo>
                  <a:lnTo>
                    <a:pt x="10" y="244"/>
                  </a:lnTo>
                  <a:lnTo>
                    <a:pt x="0" y="213"/>
                  </a:lnTo>
                  <a:lnTo>
                    <a:pt x="0" y="183"/>
                  </a:lnTo>
                  <a:lnTo>
                    <a:pt x="5" y="147"/>
                  </a:lnTo>
                  <a:lnTo>
                    <a:pt x="5" y="147"/>
                  </a:lnTo>
                  <a:lnTo>
                    <a:pt x="10" y="112"/>
                  </a:lnTo>
                  <a:lnTo>
                    <a:pt x="26" y="81"/>
                  </a:lnTo>
                  <a:lnTo>
                    <a:pt x="41" y="56"/>
                  </a:lnTo>
                  <a:lnTo>
                    <a:pt x="61" y="30"/>
                  </a:lnTo>
                  <a:lnTo>
                    <a:pt x="86" y="15"/>
                  </a:lnTo>
                  <a:lnTo>
                    <a:pt x="112" y="5"/>
                  </a:lnTo>
                  <a:lnTo>
                    <a:pt x="142" y="0"/>
                  </a:lnTo>
                  <a:lnTo>
                    <a:pt x="168" y="0"/>
                  </a:lnTo>
                  <a:lnTo>
                    <a:pt x="168"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6" name="Freeform 108"/>
            <p:cNvSpPr>
              <a:spLocks/>
            </p:cNvSpPr>
            <p:nvPr/>
          </p:nvSpPr>
          <p:spPr bwMode="auto">
            <a:xfrm>
              <a:off x="3719" y="1421"/>
              <a:ext cx="269" cy="335"/>
            </a:xfrm>
            <a:custGeom>
              <a:avLst/>
              <a:gdLst>
                <a:gd name="T0" fmla="*/ 163 w 269"/>
                <a:gd name="T1" fmla="*/ 0 h 335"/>
                <a:gd name="T2" fmla="*/ 163 w 269"/>
                <a:gd name="T3" fmla="*/ 0 h 335"/>
                <a:gd name="T4" fmla="*/ 188 w 269"/>
                <a:gd name="T5" fmla="*/ 10 h 335"/>
                <a:gd name="T6" fmla="*/ 213 w 269"/>
                <a:gd name="T7" fmla="*/ 25 h 335"/>
                <a:gd name="T8" fmla="*/ 229 w 269"/>
                <a:gd name="T9" fmla="*/ 46 h 335"/>
                <a:gd name="T10" fmla="*/ 249 w 269"/>
                <a:gd name="T11" fmla="*/ 66 h 335"/>
                <a:gd name="T12" fmla="*/ 259 w 269"/>
                <a:gd name="T13" fmla="*/ 96 h 335"/>
                <a:gd name="T14" fmla="*/ 264 w 269"/>
                <a:gd name="T15" fmla="*/ 127 h 335"/>
                <a:gd name="T16" fmla="*/ 269 w 269"/>
                <a:gd name="T17" fmla="*/ 157 h 335"/>
                <a:gd name="T18" fmla="*/ 264 w 269"/>
                <a:gd name="T19" fmla="*/ 193 h 335"/>
                <a:gd name="T20" fmla="*/ 264 w 269"/>
                <a:gd name="T21" fmla="*/ 193 h 335"/>
                <a:gd name="T22" fmla="*/ 259 w 269"/>
                <a:gd name="T23" fmla="*/ 223 h 335"/>
                <a:gd name="T24" fmla="*/ 244 w 269"/>
                <a:gd name="T25" fmla="*/ 254 h 335"/>
                <a:gd name="T26" fmla="*/ 229 w 269"/>
                <a:gd name="T27" fmla="*/ 279 h 335"/>
                <a:gd name="T28" fmla="*/ 208 w 269"/>
                <a:gd name="T29" fmla="*/ 299 h 335"/>
                <a:gd name="T30" fmla="*/ 183 w 269"/>
                <a:gd name="T31" fmla="*/ 320 h 335"/>
                <a:gd name="T32" fmla="*/ 158 w 269"/>
                <a:gd name="T33" fmla="*/ 330 h 335"/>
                <a:gd name="T34" fmla="*/ 132 w 269"/>
                <a:gd name="T35" fmla="*/ 335 h 335"/>
                <a:gd name="T36" fmla="*/ 107 w 269"/>
                <a:gd name="T37" fmla="*/ 335 h 335"/>
                <a:gd name="T38" fmla="*/ 107 w 269"/>
                <a:gd name="T39" fmla="*/ 335 h 335"/>
                <a:gd name="T40" fmla="*/ 81 w 269"/>
                <a:gd name="T41" fmla="*/ 325 h 335"/>
                <a:gd name="T42" fmla="*/ 56 w 269"/>
                <a:gd name="T43" fmla="*/ 315 h 335"/>
                <a:gd name="T44" fmla="*/ 36 w 269"/>
                <a:gd name="T45" fmla="*/ 294 h 335"/>
                <a:gd name="T46" fmla="*/ 21 w 269"/>
                <a:gd name="T47" fmla="*/ 269 h 335"/>
                <a:gd name="T48" fmla="*/ 10 w 269"/>
                <a:gd name="T49" fmla="*/ 244 h 335"/>
                <a:gd name="T50" fmla="*/ 0 w 269"/>
                <a:gd name="T51" fmla="*/ 213 h 335"/>
                <a:gd name="T52" fmla="*/ 0 w 269"/>
                <a:gd name="T53" fmla="*/ 178 h 335"/>
                <a:gd name="T54" fmla="*/ 0 w 269"/>
                <a:gd name="T55" fmla="*/ 147 h 335"/>
                <a:gd name="T56" fmla="*/ 0 w 269"/>
                <a:gd name="T57" fmla="*/ 147 h 335"/>
                <a:gd name="T58" fmla="*/ 10 w 269"/>
                <a:gd name="T59" fmla="*/ 112 h 335"/>
                <a:gd name="T60" fmla="*/ 21 w 269"/>
                <a:gd name="T61" fmla="*/ 81 h 335"/>
                <a:gd name="T62" fmla="*/ 41 w 269"/>
                <a:gd name="T63" fmla="*/ 56 h 335"/>
                <a:gd name="T64" fmla="*/ 61 w 269"/>
                <a:gd name="T65" fmla="*/ 35 h 335"/>
                <a:gd name="T66" fmla="*/ 81 w 269"/>
                <a:gd name="T67" fmla="*/ 20 h 335"/>
                <a:gd name="T68" fmla="*/ 107 w 269"/>
                <a:gd name="T69" fmla="*/ 5 h 335"/>
                <a:gd name="T70" fmla="*/ 137 w 269"/>
                <a:gd name="T71" fmla="*/ 0 h 335"/>
                <a:gd name="T72" fmla="*/ 163 w 269"/>
                <a:gd name="T73" fmla="*/ 0 h 335"/>
                <a:gd name="T74" fmla="*/ 163 w 269"/>
                <a:gd name="T75"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9" h="335">
                  <a:moveTo>
                    <a:pt x="163" y="0"/>
                  </a:moveTo>
                  <a:lnTo>
                    <a:pt x="163" y="0"/>
                  </a:lnTo>
                  <a:lnTo>
                    <a:pt x="188" y="10"/>
                  </a:lnTo>
                  <a:lnTo>
                    <a:pt x="213" y="25"/>
                  </a:lnTo>
                  <a:lnTo>
                    <a:pt x="229" y="46"/>
                  </a:lnTo>
                  <a:lnTo>
                    <a:pt x="249" y="66"/>
                  </a:lnTo>
                  <a:lnTo>
                    <a:pt x="259" y="96"/>
                  </a:lnTo>
                  <a:lnTo>
                    <a:pt x="264" y="127"/>
                  </a:lnTo>
                  <a:lnTo>
                    <a:pt x="269" y="157"/>
                  </a:lnTo>
                  <a:lnTo>
                    <a:pt x="264" y="193"/>
                  </a:lnTo>
                  <a:lnTo>
                    <a:pt x="264" y="193"/>
                  </a:lnTo>
                  <a:lnTo>
                    <a:pt x="259" y="223"/>
                  </a:lnTo>
                  <a:lnTo>
                    <a:pt x="244" y="254"/>
                  </a:lnTo>
                  <a:lnTo>
                    <a:pt x="229" y="279"/>
                  </a:lnTo>
                  <a:lnTo>
                    <a:pt x="208" y="299"/>
                  </a:lnTo>
                  <a:lnTo>
                    <a:pt x="183" y="320"/>
                  </a:lnTo>
                  <a:lnTo>
                    <a:pt x="158" y="330"/>
                  </a:lnTo>
                  <a:lnTo>
                    <a:pt x="132" y="335"/>
                  </a:lnTo>
                  <a:lnTo>
                    <a:pt x="107" y="335"/>
                  </a:lnTo>
                  <a:lnTo>
                    <a:pt x="107" y="335"/>
                  </a:lnTo>
                  <a:lnTo>
                    <a:pt x="81" y="325"/>
                  </a:lnTo>
                  <a:lnTo>
                    <a:pt x="56" y="315"/>
                  </a:lnTo>
                  <a:lnTo>
                    <a:pt x="36" y="294"/>
                  </a:lnTo>
                  <a:lnTo>
                    <a:pt x="21" y="269"/>
                  </a:lnTo>
                  <a:lnTo>
                    <a:pt x="10" y="244"/>
                  </a:lnTo>
                  <a:lnTo>
                    <a:pt x="0" y="213"/>
                  </a:lnTo>
                  <a:lnTo>
                    <a:pt x="0" y="178"/>
                  </a:lnTo>
                  <a:lnTo>
                    <a:pt x="0" y="147"/>
                  </a:lnTo>
                  <a:lnTo>
                    <a:pt x="0" y="147"/>
                  </a:lnTo>
                  <a:lnTo>
                    <a:pt x="10" y="112"/>
                  </a:lnTo>
                  <a:lnTo>
                    <a:pt x="21" y="81"/>
                  </a:lnTo>
                  <a:lnTo>
                    <a:pt x="41" y="56"/>
                  </a:lnTo>
                  <a:lnTo>
                    <a:pt x="61" y="35"/>
                  </a:lnTo>
                  <a:lnTo>
                    <a:pt x="81" y="20"/>
                  </a:lnTo>
                  <a:lnTo>
                    <a:pt x="107" y="5"/>
                  </a:lnTo>
                  <a:lnTo>
                    <a:pt x="137" y="0"/>
                  </a:lnTo>
                  <a:lnTo>
                    <a:pt x="163" y="0"/>
                  </a:lnTo>
                  <a:lnTo>
                    <a:pt x="163"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7" name="Freeform 109"/>
            <p:cNvSpPr>
              <a:spLocks/>
            </p:cNvSpPr>
            <p:nvPr/>
          </p:nvSpPr>
          <p:spPr bwMode="auto">
            <a:xfrm>
              <a:off x="3719" y="1426"/>
              <a:ext cx="264" cy="325"/>
            </a:xfrm>
            <a:custGeom>
              <a:avLst/>
              <a:gdLst>
                <a:gd name="T0" fmla="*/ 163 w 264"/>
                <a:gd name="T1" fmla="*/ 0 h 325"/>
                <a:gd name="T2" fmla="*/ 163 w 264"/>
                <a:gd name="T3" fmla="*/ 0 h 325"/>
                <a:gd name="T4" fmla="*/ 188 w 264"/>
                <a:gd name="T5" fmla="*/ 10 h 325"/>
                <a:gd name="T6" fmla="*/ 208 w 264"/>
                <a:gd name="T7" fmla="*/ 20 h 325"/>
                <a:gd name="T8" fmla="*/ 229 w 264"/>
                <a:gd name="T9" fmla="*/ 41 h 325"/>
                <a:gd name="T10" fmla="*/ 244 w 264"/>
                <a:gd name="T11" fmla="*/ 66 h 325"/>
                <a:gd name="T12" fmla="*/ 254 w 264"/>
                <a:gd name="T13" fmla="*/ 91 h 325"/>
                <a:gd name="T14" fmla="*/ 264 w 264"/>
                <a:gd name="T15" fmla="*/ 122 h 325"/>
                <a:gd name="T16" fmla="*/ 264 w 264"/>
                <a:gd name="T17" fmla="*/ 152 h 325"/>
                <a:gd name="T18" fmla="*/ 264 w 264"/>
                <a:gd name="T19" fmla="*/ 183 h 325"/>
                <a:gd name="T20" fmla="*/ 264 w 264"/>
                <a:gd name="T21" fmla="*/ 183 h 325"/>
                <a:gd name="T22" fmla="*/ 254 w 264"/>
                <a:gd name="T23" fmla="*/ 218 h 325"/>
                <a:gd name="T24" fmla="*/ 244 w 264"/>
                <a:gd name="T25" fmla="*/ 244 h 325"/>
                <a:gd name="T26" fmla="*/ 224 w 264"/>
                <a:gd name="T27" fmla="*/ 269 h 325"/>
                <a:gd name="T28" fmla="*/ 203 w 264"/>
                <a:gd name="T29" fmla="*/ 294 h 325"/>
                <a:gd name="T30" fmla="*/ 183 w 264"/>
                <a:gd name="T31" fmla="*/ 310 h 325"/>
                <a:gd name="T32" fmla="*/ 158 w 264"/>
                <a:gd name="T33" fmla="*/ 320 h 325"/>
                <a:gd name="T34" fmla="*/ 132 w 264"/>
                <a:gd name="T35" fmla="*/ 325 h 325"/>
                <a:gd name="T36" fmla="*/ 107 w 264"/>
                <a:gd name="T37" fmla="*/ 325 h 325"/>
                <a:gd name="T38" fmla="*/ 107 w 264"/>
                <a:gd name="T39" fmla="*/ 325 h 325"/>
                <a:gd name="T40" fmla="*/ 81 w 264"/>
                <a:gd name="T41" fmla="*/ 315 h 325"/>
                <a:gd name="T42" fmla="*/ 56 w 264"/>
                <a:gd name="T43" fmla="*/ 305 h 325"/>
                <a:gd name="T44" fmla="*/ 41 w 264"/>
                <a:gd name="T45" fmla="*/ 284 h 325"/>
                <a:gd name="T46" fmla="*/ 21 w 264"/>
                <a:gd name="T47" fmla="*/ 259 h 325"/>
                <a:gd name="T48" fmla="*/ 10 w 264"/>
                <a:gd name="T49" fmla="*/ 233 h 325"/>
                <a:gd name="T50" fmla="*/ 5 w 264"/>
                <a:gd name="T51" fmla="*/ 203 h 325"/>
                <a:gd name="T52" fmla="*/ 0 w 264"/>
                <a:gd name="T53" fmla="*/ 173 h 325"/>
                <a:gd name="T54" fmla="*/ 5 w 264"/>
                <a:gd name="T55" fmla="*/ 142 h 325"/>
                <a:gd name="T56" fmla="*/ 5 w 264"/>
                <a:gd name="T57" fmla="*/ 142 h 325"/>
                <a:gd name="T58" fmla="*/ 10 w 264"/>
                <a:gd name="T59" fmla="*/ 107 h 325"/>
                <a:gd name="T60" fmla="*/ 26 w 264"/>
                <a:gd name="T61" fmla="*/ 81 h 325"/>
                <a:gd name="T62" fmla="*/ 41 w 264"/>
                <a:gd name="T63" fmla="*/ 56 h 325"/>
                <a:gd name="T64" fmla="*/ 61 w 264"/>
                <a:gd name="T65" fmla="*/ 30 h 325"/>
                <a:gd name="T66" fmla="*/ 87 w 264"/>
                <a:gd name="T67" fmla="*/ 15 h 325"/>
                <a:gd name="T68" fmla="*/ 107 w 264"/>
                <a:gd name="T69" fmla="*/ 5 h 325"/>
                <a:gd name="T70" fmla="*/ 132 w 264"/>
                <a:gd name="T71" fmla="*/ 0 h 325"/>
                <a:gd name="T72" fmla="*/ 163 w 264"/>
                <a:gd name="T73" fmla="*/ 0 h 325"/>
                <a:gd name="T74" fmla="*/ 163 w 264"/>
                <a:gd name="T75"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4" h="325">
                  <a:moveTo>
                    <a:pt x="163" y="0"/>
                  </a:moveTo>
                  <a:lnTo>
                    <a:pt x="163" y="0"/>
                  </a:lnTo>
                  <a:lnTo>
                    <a:pt x="188" y="10"/>
                  </a:lnTo>
                  <a:lnTo>
                    <a:pt x="208" y="20"/>
                  </a:lnTo>
                  <a:lnTo>
                    <a:pt x="229" y="41"/>
                  </a:lnTo>
                  <a:lnTo>
                    <a:pt x="244" y="66"/>
                  </a:lnTo>
                  <a:lnTo>
                    <a:pt x="254" y="91"/>
                  </a:lnTo>
                  <a:lnTo>
                    <a:pt x="264" y="122"/>
                  </a:lnTo>
                  <a:lnTo>
                    <a:pt x="264" y="152"/>
                  </a:lnTo>
                  <a:lnTo>
                    <a:pt x="264" y="183"/>
                  </a:lnTo>
                  <a:lnTo>
                    <a:pt x="264" y="183"/>
                  </a:lnTo>
                  <a:lnTo>
                    <a:pt x="254" y="218"/>
                  </a:lnTo>
                  <a:lnTo>
                    <a:pt x="244" y="244"/>
                  </a:lnTo>
                  <a:lnTo>
                    <a:pt x="224" y="269"/>
                  </a:lnTo>
                  <a:lnTo>
                    <a:pt x="203" y="294"/>
                  </a:lnTo>
                  <a:lnTo>
                    <a:pt x="183" y="310"/>
                  </a:lnTo>
                  <a:lnTo>
                    <a:pt x="158" y="320"/>
                  </a:lnTo>
                  <a:lnTo>
                    <a:pt x="132" y="325"/>
                  </a:lnTo>
                  <a:lnTo>
                    <a:pt x="107" y="325"/>
                  </a:lnTo>
                  <a:lnTo>
                    <a:pt x="107" y="325"/>
                  </a:lnTo>
                  <a:lnTo>
                    <a:pt x="81" y="315"/>
                  </a:lnTo>
                  <a:lnTo>
                    <a:pt x="56" y="305"/>
                  </a:lnTo>
                  <a:lnTo>
                    <a:pt x="41" y="284"/>
                  </a:lnTo>
                  <a:lnTo>
                    <a:pt x="21" y="259"/>
                  </a:lnTo>
                  <a:lnTo>
                    <a:pt x="10" y="233"/>
                  </a:lnTo>
                  <a:lnTo>
                    <a:pt x="5" y="203"/>
                  </a:lnTo>
                  <a:lnTo>
                    <a:pt x="0" y="173"/>
                  </a:lnTo>
                  <a:lnTo>
                    <a:pt x="5" y="142"/>
                  </a:lnTo>
                  <a:lnTo>
                    <a:pt x="5" y="142"/>
                  </a:lnTo>
                  <a:lnTo>
                    <a:pt x="10" y="107"/>
                  </a:lnTo>
                  <a:lnTo>
                    <a:pt x="26" y="81"/>
                  </a:lnTo>
                  <a:lnTo>
                    <a:pt x="41" y="56"/>
                  </a:lnTo>
                  <a:lnTo>
                    <a:pt x="61" y="30"/>
                  </a:lnTo>
                  <a:lnTo>
                    <a:pt x="87" y="15"/>
                  </a:lnTo>
                  <a:lnTo>
                    <a:pt x="107" y="5"/>
                  </a:lnTo>
                  <a:lnTo>
                    <a:pt x="132" y="0"/>
                  </a:lnTo>
                  <a:lnTo>
                    <a:pt x="163" y="0"/>
                  </a:lnTo>
                  <a:lnTo>
                    <a:pt x="16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8" name="Freeform 110"/>
            <p:cNvSpPr>
              <a:spLocks/>
            </p:cNvSpPr>
            <p:nvPr/>
          </p:nvSpPr>
          <p:spPr bwMode="auto">
            <a:xfrm>
              <a:off x="3724" y="1431"/>
              <a:ext cx="254" cy="315"/>
            </a:xfrm>
            <a:custGeom>
              <a:avLst/>
              <a:gdLst>
                <a:gd name="T0" fmla="*/ 153 w 254"/>
                <a:gd name="T1" fmla="*/ 0 h 315"/>
                <a:gd name="T2" fmla="*/ 153 w 254"/>
                <a:gd name="T3" fmla="*/ 0 h 315"/>
                <a:gd name="T4" fmla="*/ 178 w 254"/>
                <a:gd name="T5" fmla="*/ 5 h 315"/>
                <a:gd name="T6" fmla="*/ 203 w 254"/>
                <a:gd name="T7" fmla="*/ 20 h 315"/>
                <a:gd name="T8" fmla="*/ 219 w 254"/>
                <a:gd name="T9" fmla="*/ 36 h 315"/>
                <a:gd name="T10" fmla="*/ 234 w 254"/>
                <a:gd name="T11" fmla="*/ 61 h 315"/>
                <a:gd name="T12" fmla="*/ 249 w 254"/>
                <a:gd name="T13" fmla="*/ 86 h 315"/>
                <a:gd name="T14" fmla="*/ 254 w 254"/>
                <a:gd name="T15" fmla="*/ 117 h 315"/>
                <a:gd name="T16" fmla="*/ 254 w 254"/>
                <a:gd name="T17" fmla="*/ 147 h 315"/>
                <a:gd name="T18" fmla="*/ 254 w 254"/>
                <a:gd name="T19" fmla="*/ 178 h 315"/>
                <a:gd name="T20" fmla="*/ 254 w 254"/>
                <a:gd name="T21" fmla="*/ 178 h 315"/>
                <a:gd name="T22" fmla="*/ 244 w 254"/>
                <a:gd name="T23" fmla="*/ 208 h 315"/>
                <a:gd name="T24" fmla="*/ 234 w 254"/>
                <a:gd name="T25" fmla="*/ 239 h 315"/>
                <a:gd name="T26" fmla="*/ 219 w 254"/>
                <a:gd name="T27" fmla="*/ 264 h 315"/>
                <a:gd name="T28" fmla="*/ 198 w 254"/>
                <a:gd name="T29" fmla="*/ 284 h 315"/>
                <a:gd name="T30" fmla="*/ 178 w 254"/>
                <a:gd name="T31" fmla="*/ 300 h 315"/>
                <a:gd name="T32" fmla="*/ 153 w 254"/>
                <a:gd name="T33" fmla="*/ 310 h 315"/>
                <a:gd name="T34" fmla="*/ 127 w 254"/>
                <a:gd name="T35" fmla="*/ 315 h 315"/>
                <a:gd name="T36" fmla="*/ 102 w 254"/>
                <a:gd name="T37" fmla="*/ 315 h 315"/>
                <a:gd name="T38" fmla="*/ 102 w 254"/>
                <a:gd name="T39" fmla="*/ 315 h 315"/>
                <a:gd name="T40" fmla="*/ 76 w 254"/>
                <a:gd name="T41" fmla="*/ 305 h 315"/>
                <a:gd name="T42" fmla="*/ 56 w 254"/>
                <a:gd name="T43" fmla="*/ 294 h 315"/>
                <a:gd name="T44" fmla="*/ 36 w 254"/>
                <a:gd name="T45" fmla="*/ 274 h 315"/>
                <a:gd name="T46" fmla="*/ 21 w 254"/>
                <a:gd name="T47" fmla="*/ 254 h 315"/>
                <a:gd name="T48" fmla="*/ 11 w 254"/>
                <a:gd name="T49" fmla="*/ 228 h 315"/>
                <a:gd name="T50" fmla="*/ 0 w 254"/>
                <a:gd name="T51" fmla="*/ 198 h 315"/>
                <a:gd name="T52" fmla="*/ 0 w 254"/>
                <a:gd name="T53" fmla="*/ 168 h 315"/>
                <a:gd name="T54" fmla="*/ 0 w 254"/>
                <a:gd name="T55" fmla="*/ 137 h 315"/>
                <a:gd name="T56" fmla="*/ 0 w 254"/>
                <a:gd name="T57" fmla="*/ 137 h 315"/>
                <a:gd name="T58" fmla="*/ 11 w 254"/>
                <a:gd name="T59" fmla="*/ 102 h 315"/>
                <a:gd name="T60" fmla="*/ 21 w 254"/>
                <a:gd name="T61" fmla="*/ 76 h 315"/>
                <a:gd name="T62" fmla="*/ 41 w 254"/>
                <a:gd name="T63" fmla="*/ 51 h 315"/>
                <a:gd name="T64" fmla="*/ 56 w 254"/>
                <a:gd name="T65" fmla="*/ 31 h 315"/>
                <a:gd name="T66" fmla="*/ 82 w 254"/>
                <a:gd name="T67" fmla="*/ 15 h 315"/>
                <a:gd name="T68" fmla="*/ 102 w 254"/>
                <a:gd name="T69" fmla="*/ 5 h 315"/>
                <a:gd name="T70" fmla="*/ 127 w 254"/>
                <a:gd name="T71" fmla="*/ 0 h 315"/>
                <a:gd name="T72" fmla="*/ 153 w 254"/>
                <a:gd name="T73" fmla="*/ 0 h 315"/>
                <a:gd name="T74" fmla="*/ 153 w 254"/>
                <a:gd name="T7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4" h="315">
                  <a:moveTo>
                    <a:pt x="153" y="0"/>
                  </a:moveTo>
                  <a:lnTo>
                    <a:pt x="153" y="0"/>
                  </a:lnTo>
                  <a:lnTo>
                    <a:pt x="178" y="5"/>
                  </a:lnTo>
                  <a:lnTo>
                    <a:pt x="203" y="20"/>
                  </a:lnTo>
                  <a:lnTo>
                    <a:pt x="219" y="36"/>
                  </a:lnTo>
                  <a:lnTo>
                    <a:pt x="234" y="61"/>
                  </a:lnTo>
                  <a:lnTo>
                    <a:pt x="249" y="86"/>
                  </a:lnTo>
                  <a:lnTo>
                    <a:pt x="254" y="117"/>
                  </a:lnTo>
                  <a:lnTo>
                    <a:pt x="254" y="147"/>
                  </a:lnTo>
                  <a:lnTo>
                    <a:pt x="254" y="178"/>
                  </a:lnTo>
                  <a:lnTo>
                    <a:pt x="254" y="178"/>
                  </a:lnTo>
                  <a:lnTo>
                    <a:pt x="244" y="208"/>
                  </a:lnTo>
                  <a:lnTo>
                    <a:pt x="234" y="239"/>
                  </a:lnTo>
                  <a:lnTo>
                    <a:pt x="219" y="264"/>
                  </a:lnTo>
                  <a:lnTo>
                    <a:pt x="198" y="284"/>
                  </a:lnTo>
                  <a:lnTo>
                    <a:pt x="178" y="300"/>
                  </a:lnTo>
                  <a:lnTo>
                    <a:pt x="153" y="310"/>
                  </a:lnTo>
                  <a:lnTo>
                    <a:pt x="127" y="315"/>
                  </a:lnTo>
                  <a:lnTo>
                    <a:pt x="102" y="315"/>
                  </a:lnTo>
                  <a:lnTo>
                    <a:pt x="102" y="315"/>
                  </a:lnTo>
                  <a:lnTo>
                    <a:pt x="76" y="305"/>
                  </a:lnTo>
                  <a:lnTo>
                    <a:pt x="56" y="294"/>
                  </a:lnTo>
                  <a:lnTo>
                    <a:pt x="36" y="274"/>
                  </a:lnTo>
                  <a:lnTo>
                    <a:pt x="21" y="254"/>
                  </a:lnTo>
                  <a:lnTo>
                    <a:pt x="11" y="228"/>
                  </a:lnTo>
                  <a:lnTo>
                    <a:pt x="0" y="198"/>
                  </a:lnTo>
                  <a:lnTo>
                    <a:pt x="0" y="168"/>
                  </a:lnTo>
                  <a:lnTo>
                    <a:pt x="0" y="137"/>
                  </a:lnTo>
                  <a:lnTo>
                    <a:pt x="0" y="137"/>
                  </a:lnTo>
                  <a:lnTo>
                    <a:pt x="11" y="102"/>
                  </a:lnTo>
                  <a:lnTo>
                    <a:pt x="21" y="76"/>
                  </a:lnTo>
                  <a:lnTo>
                    <a:pt x="41" y="51"/>
                  </a:lnTo>
                  <a:lnTo>
                    <a:pt x="56" y="31"/>
                  </a:lnTo>
                  <a:lnTo>
                    <a:pt x="82" y="15"/>
                  </a:lnTo>
                  <a:lnTo>
                    <a:pt x="102" y="5"/>
                  </a:lnTo>
                  <a:lnTo>
                    <a:pt x="127" y="0"/>
                  </a:lnTo>
                  <a:lnTo>
                    <a:pt x="153" y="0"/>
                  </a:lnTo>
                  <a:lnTo>
                    <a:pt x="15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9" name="Freeform 111"/>
            <p:cNvSpPr>
              <a:spLocks/>
            </p:cNvSpPr>
            <p:nvPr/>
          </p:nvSpPr>
          <p:spPr bwMode="auto">
            <a:xfrm>
              <a:off x="3729" y="1431"/>
              <a:ext cx="249" cy="310"/>
            </a:xfrm>
            <a:custGeom>
              <a:avLst/>
              <a:gdLst>
                <a:gd name="T0" fmla="*/ 148 w 249"/>
                <a:gd name="T1" fmla="*/ 0 h 310"/>
                <a:gd name="T2" fmla="*/ 148 w 249"/>
                <a:gd name="T3" fmla="*/ 0 h 310"/>
                <a:gd name="T4" fmla="*/ 173 w 249"/>
                <a:gd name="T5" fmla="*/ 10 h 310"/>
                <a:gd name="T6" fmla="*/ 193 w 249"/>
                <a:gd name="T7" fmla="*/ 20 h 310"/>
                <a:gd name="T8" fmla="*/ 214 w 249"/>
                <a:gd name="T9" fmla="*/ 41 h 310"/>
                <a:gd name="T10" fmla="*/ 229 w 249"/>
                <a:gd name="T11" fmla="*/ 61 h 310"/>
                <a:gd name="T12" fmla="*/ 239 w 249"/>
                <a:gd name="T13" fmla="*/ 86 h 310"/>
                <a:gd name="T14" fmla="*/ 244 w 249"/>
                <a:gd name="T15" fmla="*/ 117 h 310"/>
                <a:gd name="T16" fmla="*/ 249 w 249"/>
                <a:gd name="T17" fmla="*/ 147 h 310"/>
                <a:gd name="T18" fmla="*/ 244 w 249"/>
                <a:gd name="T19" fmla="*/ 178 h 310"/>
                <a:gd name="T20" fmla="*/ 244 w 249"/>
                <a:gd name="T21" fmla="*/ 178 h 310"/>
                <a:gd name="T22" fmla="*/ 239 w 249"/>
                <a:gd name="T23" fmla="*/ 208 h 310"/>
                <a:gd name="T24" fmla="*/ 224 w 249"/>
                <a:gd name="T25" fmla="*/ 234 h 310"/>
                <a:gd name="T26" fmla="*/ 209 w 249"/>
                <a:gd name="T27" fmla="*/ 259 h 310"/>
                <a:gd name="T28" fmla="*/ 188 w 249"/>
                <a:gd name="T29" fmla="*/ 279 h 310"/>
                <a:gd name="T30" fmla="*/ 168 w 249"/>
                <a:gd name="T31" fmla="*/ 294 h 310"/>
                <a:gd name="T32" fmla="*/ 148 w 249"/>
                <a:gd name="T33" fmla="*/ 305 h 310"/>
                <a:gd name="T34" fmla="*/ 122 w 249"/>
                <a:gd name="T35" fmla="*/ 310 h 310"/>
                <a:gd name="T36" fmla="*/ 97 w 249"/>
                <a:gd name="T37" fmla="*/ 310 h 310"/>
                <a:gd name="T38" fmla="*/ 97 w 249"/>
                <a:gd name="T39" fmla="*/ 310 h 310"/>
                <a:gd name="T40" fmla="*/ 71 w 249"/>
                <a:gd name="T41" fmla="*/ 300 h 310"/>
                <a:gd name="T42" fmla="*/ 51 w 249"/>
                <a:gd name="T43" fmla="*/ 289 h 310"/>
                <a:gd name="T44" fmla="*/ 31 w 249"/>
                <a:gd name="T45" fmla="*/ 269 h 310"/>
                <a:gd name="T46" fmla="*/ 21 w 249"/>
                <a:gd name="T47" fmla="*/ 249 h 310"/>
                <a:gd name="T48" fmla="*/ 6 w 249"/>
                <a:gd name="T49" fmla="*/ 223 h 310"/>
                <a:gd name="T50" fmla="*/ 0 w 249"/>
                <a:gd name="T51" fmla="*/ 198 h 310"/>
                <a:gd name="T52" fmla="*/ 0 w 249"/>
                <a:gd name="T53" fmla="*/ 168 h 310"/>
                <a:gd name="T54" fmla="*/ 0 w 249"/>
                <a:gd name="T55" fmla="*/ 137 h 310"/>
                <a:gd name="T56" fmla="*/ 0 w 249"/>
                <a:gd name="T57" fmla="*/ 137 h 310"/>
                <a:gd name="T58" fmla="*/ 11 w 249"/>
                <a:gd name="T59" fmla="*/ 107 h 310"/>
                <a:gd name="T60" fmla="*/ 21 w 249"/>
                <a:gd name="T61" fmla="*/ 76 h 310"/>
                <a:gd name="T62" fmla="*/ 36 w 249"/>
                <a:gd name="T63" fmla="*/ 51 h 310"/>
                <a:gd name="T64" fmla="*/ 56 w 249"/>
                <a:gd name="T65" fmla="*/ 31 h 310"/>
                <a:gd name="T66" fmla="*/ 77 w 249"/>
                <a:gd name="T67" fmla="*/ 15 h 310"/>
                <a:gd name="T68" fmla="*/ 102 w 249"/>
                <a:gd name="T69" fmla="*/ 5 h 310"/>
                <a:gd name="T70" fmla="*/ 122 w 249"/>
                <a:gd name="T71" fmla="*/ 0 h 310"/>
                <a:gd name="T72" fmla="*/ 148 w 249"/>
                <a:gd name="T73" fmla="*/ 0 h 310"/>
                <a:gd name="T74" fmla="*/ 148 w 249"/>
                <a:gd name="T75"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9" h="310">
                  <a:moveTo>
                    <a:pt x="148" y="0"/>
                  </a:moveTo>
                  <a:lnTo>
                    <a:pt x="148" y="0"/>
                  </a:lnTo>
                  <a:lnTo>
                    <a:pt x="173" y="10"/>
                  </a:lnTo>
                  <a:lnTo>
                    <a:pt x="193" y="20"/>
                  </a:lnTo>
                  <a:lnTo>
                    <a:pt x="214" y="41"/>
                  </a:lnTo>
                  <a:lnTo>
                    <a:pt x="229" y="61"/>
                  </a:lnTo>
                  <a:lnTo>
                    <a:pt x="239" y="86"/>
                  </a:lnTo>
                  <a:lnTo>
                    <a:pt x="244" y="117"/>
                  </a:lnTo>
                  <a:lnTo>
                    <a:pt x="249" y="147"/>
                  </a:lnTo>
                  <a:lnTo>
                    <a:pt x="244" y="178"/>
                  </a:lnTo>
                  <a:lnTo>
                    <a:pt x="244" y="178"/>
                  </a:lnTo>
                  <a:lnTo>
                    <a:pt x="239" y="208"/>
                  </a:lnTo>
                  <a:lnTo>
                    <a:pt x="224" y="234"/>
                  </a:lnTo>
                  <a:lnTo>
                    <a:pt x="209" y="259"/>
                  </a:lnTo>
                  <a:lnTo>
                    <a:pt x="188" y="279"/>
                  </a:lnTo>
                  <a:lnTo>
                    <a:pt x="168" y="294"/>
                  </a:lnTo>
                  <a:lnTo>
                    <a:pt x="148" y="305"/>
                  </a:lnTo>
                  <a:lnTo>
                    <a:pt x="122" y="310"/>
                  </a:lnTo>
                  <a:lnTo>
                    <a:pt x="97" y="310"/>
                  </a:lnTo>
                  <a:lnTo>
                    <a:pt x="97" y="310"/>
                  </a:lnTo>
                  <a:lnTo>
                    <a:pt x="71" y="300"/>
                  </a:lnTo>
                  <a:lnTo>
                    <a:pt x="51" y="289"/>
                  </a:lnTo>
                  <a:lnTo>
                    <a:pt x="31" y="269"/>
                  </a:lnTo>
                  <a:lnTo>
                    <a:pt x="21" y="249"/>
                  </a:lnTo>
                  <a:lnTo>
                    <a:pt x="6" y="223"/>
                  </a:lnTo>
                  <a:lnTo>
                    <a:pt x="0" y="198"/>
                  </a:lnTo>
                  <a:lnTo>
                    <a:pt x="0" y="168"/>
                  </a:lnTo>
                  <a:lnTo>
                    <a:pt x="0" y="137"/>
                  </a:lnTo>
                  <a:lnTo>
                    <a:pt x="0" y="137"/>
                  </a:lnTo>
                  <a:lnTo>
                    <a:pt x="11" y="107"/>
                  </a:lnTo>
                  <a:lnTo>
                    <a:pt x="21" y="76"/>
                  </a:lnTo>
                  <a:lnTo>
                    <a:pt x="36" y="51"/>
                  </a:lnTo>
                  <a:lnTo>
                    <a:pt x="56" y="31"/>
                  </a:lnTo>
                  <a:lnTo>
                    <a:pt x="77" y="15"/>
                  </a:lnTo>
                  <a:lnTo>
                    <a:pt x="102" y="5"/>
                  </a:lnTo>
                  <a:lnTo>
                    <a:pt x="122" y="0"/>
                  </a:lnTo>
                  <a:lnTo>
                    <a:pt x="148" y="0"/>
                  </a:lnTo>
                  <a:lnTo>
                    <a:pt x="148"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0" name="Freeform 112"/>
            <p:cNvSpPr>
              <a:spLocks/>
            </p:cNvSpPr>
            <p:nvPr/>
          </p:nvSpPr>
          <p:spPr bwMode="auto">
            <a:xfrm>
              <a:off x="3729" y="1436"/>
              <a:ext cx="244" cy="300"/>
            </a:xfrm>
            <a:custGeom>
              <a:avLst/>
              <a:gdLst>
                <a:gd name="T0" fmla="*/ 148 w 244"/>
                <a:gd name="T1" fmla="*/ 0 h 300"/>
                <a:gd name="T2" fmla="*/ 148 w 244"/>
                <a:gd name="T3" fmla="*/ 0 h 300"/>
                <a:gd name="T4" fmla="*/ 173 w 244"/>
                <a:gd name="T5" fmla="*/ 10 h 300"/>
                <a:gd name="T6" fmla="*/ 193 w 244"/>
                <a:gd name="T7" fmla="*/ 20 h 300"/>
                <a:gd name="T8" fmla="*/ 209 w 244"/>
                <a:gd name="T9" fmla="*/ 36 h 300"/>
                <a:gd name="T10" fmla="*/ 224 w 244"/>
                <a:gd name="T11" fmla="*/ 61 h 300"/>
                <a:gd name="T12" fmla="*/ 234 w 244"/>
                <a:gd name="T13" fmla="*/ 81 h 300"/>
                <a:gd name="T14" fmla="*/ 244 w 244"/>
                <a:gd name="T15" fmla="*/ 112 h 300"/>
                <a:gd name="T16" fmla="*/ 244 w 244"/>
                <a:gd name="T17" fmla="*/ 137 h 300"/>
                <a:gd name="T18" fmla="*/ 239 w 244"/>
                <a:gd name="T19" fmla="*/ 168 h 300"/>
                <a:gd name="T20" fmla="*/ 239 w 244"/>
                <a:gd name="T21" fmla="*/ 168 h 300"/>
                <a:gd name="T22" fmla="*/ 234 w 244"/>
                <a:gd name="T23" fmla="*/ 198 h 300"/>
                <a:gd name="T24" fmla="*/ 224 w 244"/>
                <a:gd name="T25" fmla="*/ 223 h 300"/>
                <a:gd name="T26" fmla="*/ 209 w 244"/>
                <a:gd name="T27" fmla="*/ 249 h 300"/>
                <a:gd name="T28" fmla="*/ 188 w 244"/>
                <a:gd name="T29" fmla="*/ 269 h 300"/>
                <a:gd name="T30" fmla="*/ 168 w 244"/>
                <a:gd name="T31" fmla="*/ 284 h 300"/>
                <a:gd name="T32" fmla="*/ 148 w 244"/>
                <a:gd name="T33" fmla="*/ 295 h 300"/>
                <a:gd name="T34" fmla="*/ 122 w 244"/>
                <a:gd name="T35" fmla="*/ 300 h 300"/>
                <a:gd name="T36" fmla="*/ 97 w 244"/>
                <a:gd name="T37" fmla="*/ 300 h 300"/>
                <a:gd name="T38" fmla="*/ 97 w 244"/>
                <a:gd name="T39" fmla="*/ 300 h 300"/>
                <a:gd name="T40" fmla="*/ 71 w 244"/>
                <a:gd name="T41" fmla="*/ 289 h 300"/>
                <a:gd name="T42" fmla="*/ 51 w 244"/>
                <a:gd name="T43" fmla="*/ 279 h 300"/>
                <a:gd name="T44" fmla="*/ 36 w 244"/>
                <a:gd name="T45" fmla="*/ 264 h 300"/>
                <a:gd name="T46" fmla="*/ 21 w 244"/>
                <a:gd name="T47" fmla="*/ 239 h 300"/>
                <a:gd name="T48" fmla="*/ 11 w 244"/>
                <a:gd name="T49" fmla="*/ 218 h 300"/>
                <a:gd name="T50" fmla="*/ 6 w 244"/>
                <a:gd name="T51" fmla="*/ 188 h 300"/>
                <a:gd name="T52" fmla="*/ 0 w 244"/>
                <a:gd name="T53" fmla="*/ 158 h 300"/>
                <a:gd name="T54" fmla="*/ 6 w 244"/>
                <a:gd name="T55" fmla="*/ 127 h 300"/>
                <a:gd name="T56" fmla="*/ 6 w 244"/>
                <a:gd name="T57" fmla="*/ 127 h 300"/>
                <a:gd name="T58" fmla="*/ 11 w 244"/>
                <a:gd name="T59" fmla="*/ 102 h 300"/>
                <a:gd name="T60" fmla="*/ 21 w 244"/>
                <a:gd name="T61" fmla="*/ 71 h 300"/>
                <a:gd name="T62" fmla="*/ 36 w 244"/>
                <a:gd name="T63" fmla="*/ 51 h 300"/>
                <a:gd name="T64" fmla="*/ 56 w 244"/>
                <a:gd name="T65" fmla="*/ 31 h 300"/>
                <a:gd name="T66" fmla="*/ 77 w 244"/>
                <a:gd name="T67" fmla="*/ 15 h 300"/>
                <a:gd name="T68" fmla="*/ 102 w 244"/>
                <a:gd name="T69" fmla="*/ 5 h 300"/>
                <a:gd name="T70" fmla="*/ 122 w 244"/>
                <a:gd name="T71" fmla="*/ 0 h 300"/>
                <a:gd name="T72" fmla="*/ 148 w 244"/>
                <a:gd name="T73" fmla="*/ 0 h 300"/>
                <a:gd name="T74" fmla="*/ 148 w 244"/>
                <a:gd name="T7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4" h="300">
                  <a:moveTo>
                    <a:pt x="148" y="0"/>
                  </a:moveTo>
                  <a:lnTo>
                    <a:pt x="148" y="0"/>
                  </a:lnTo>
                  <a:lnTo>
                    <a:pt x="173" y="10"/>
                  </a:lnTo>
                  <a:lnTo>
                    <a:pt x="193" y="20"/>
                  </a:lnTo>
                  <a:lnTo>
                    <a:pt x="209" y="36"/>
                  </a:lnTo>
                  <a:lnTo>
                    <a:pt x="224" y="61"/>
                  </a:lnTo>
                  <a:lnTo>
                    <a:pt x="234" y="81"/>
                  </a:lnTo>
                  <a:lnTo>
                    <a:pt x="244" y="112"/>
                  </a:lnTo>
                  <a:lnTo>
                    <a:pt x="244" y="137"/>
                  </a:lnTo>
                  <a:lnTo>
                    <a:pt x="239" y="168"/>
                  </a:lnTo>
                  <a:lnTo>
                    <a:pt x="239" y="168"/>
                  </a:lnTo>
                  <a:lnTo>
                    <a:pt x="234" y="198"/>
                  </a:lnTo>
                  <a:lnTo>
                    <a:pt x="224" y="223"/>
                  </a:lnTo>
                  <a:lnTo>
                    <a:pt x="209" y="249"/>
                  </a:lnTo>
                  <a:lnTo>
                    <a:pt x="188" y="269"/>
                  </a:lnTo>
                  <a:lnTo>
                    <a:pt x="168" y="284"/>
                  </a:lnTo>
                  <a:lnTo>
                    <a:pt x="148" y="295"/>
                  </a:lnTo>
                  <a:lnTo>
                    <a:pt x="122" y="300"/>
                  </a:lnTo>
                  <a:lnTo>
                    <a:pt x="97" y="300"/>
                  </a:lnTo>
                  <a:lnTo>
                    <a:pt x="97" y="300"/>
                  </a:lnTo>
                  <a:lnTo>
                    <a:pt x="71" y="289"/>
                  </a:lnTo>
                  <a:lnTo>
                    <a:pt x="51" y="279"/>
                  </a:lnTo>
                  <a:lnTo>
                    <a:pt x="36" y="264"/>
                  </a:lnTo>
                  <a:lnTo>
                    <a:pt x="21" y="239"/>
                  </a:lnTo>
                  <a:lnTo>
                    <a:pt x="11" y="218"/>
                  </a:lnTo>
                  <a:lnTo>
                    <a:pt x="6" y="188"/>
                  </a:lnTo>
                  <a:lnTo>
                    <a:pt x="0" y="158"/>
                  </a:lnTo>
                  <a:lnTo>
                    <a:pt x="6" y="127"/>
                  </a:lnTo>
                  <a:lnTo>
                    <a:pt x="6" y="127"/>
                  </a:lnTo>
                  <a:lnTo>
                    <a:pt x="11" y="102"/>
                  </a:lnTo>
                  <a:lnTo>
                    <a:pt x="21" y="71"/>
                  </a:lnTo>
                  <a:lnTo>
                    <a:pt x="36" y="51"/>
                  </a:lnTo>
                  <a:lnTo>
                    <a:pt x="56" y="31"/>
                  </a:lnTo>
                  <a:lnTo>
                    <a:pt x="77" y="15"/>
                  </a:lnTo>
                  <a:lnTo>
                    <a:pt x="102" y="5"/>
                  </a:lnTo>
                  <a:lnTo>
                    <a:pt x="122" y="0"/>
                  </a:lnTo>
                  <a:lnTo>
                    <a:pt x="148" y="0"/>
                  </a:lnTo>
                  <a:lnTo>
                    <a:pt x="148"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1" name="Freeform 113"/>
            <p:cNvSpPr>
              <a:spLocks/>
            </p:cNvSpPr>
            <p:nvPr/>
          </p:nvSpPr>
          <p:spPr bwMode="auto">
            <a:xfrm>
              <a:off x="3735" y="1441"/>
              <a:ext cx="233" cy="290"/>
            </a:xfrm>
            <a:custGeom>
              <a:avLst/>
              <a:gdLst>
                <a:gd name="T0" fmla="*/ 142 w 233"/>
                <a:gd name="T1" fmla="*/ 0 h 290"/>
                <a:gd name="T2" fmla="*/ 142 w 233"/>
                <a:gd name="T3" fmla="*/ 0 h 290"/>
                <a:gd name="T4" fmla="*/ 162 w 233"/>
                <a:gd name="T5" fmla="*/ 5 h 290"/>
                <a:gd name="T6" fmla="*/ 182 w 233"/>
                <a:gd name="T7" fmla="*/ 21 h 290"/>
                <a:gd name="T8" fmla="*/ 203 w 233"/>
                <a:gd name="T9" fmla="*/ 36 h 290"/>
                <a:gd name="T10" fmla="*/ 213 w 233"/>
                <a:gd name="T11" fmla="*/ 56 h 290"/>
                <a:gd name="T12" fmla="*/ 223 w 233"/>
                <a:gd name="T13" fmla="*/ 81 h 290"/>
                <a:gd name="T14" fmla="*/ 233 w 233"/>
                <a:gd name="T15" fmla="*/ 107 h 290"/>
                <a:gd name="T16" fmla="*/ 233 w 233"/>
                <a:gd name="T17" fmla="*/ 132 h 290"/>
                <a:gd name="T18" fmla="*/ 233 w 233"/>
                <a:gd name="T19" fmla="*/ 163 h 290"/>
                <a:gd name="T20" fmla="*/ 233 w 233"/>
                <a:gd name="T21" fmla="*/ 163 h 290"/>
                <a:gd name="T22" fmla="*/ 223 w 233"/>
                <a:gd name="T23" fmla="*/ 193 h 290"/>
                <a:gd name="T24" fmla="*/ 213 w 233"/>
                <a:gd name="T25" fmla="*/ 218 h 290"/>
                <a:gd name="T26" fmla="*/ 197 w 233"/>
                <a:gd name="T27" fmla="*/ 239 h 290"/>
                <a:gd name="T28" fmla="*/ 182 w 233"/>
                <a:gd name="T29" fmla="*/ 259 h 290"/>
                <a:gd name="T30" fmla="*/ 162 w 233"/>
                <a:gd name="T31" fmla="*/ 274 h 290"/>
                <a:gd name="T32" fmla="*/ 137 w 233"/>
                <a:gd name="T33" fmla="*/ 284 h 290"/>
                <a:gd name="T34" fmla="*/ 116 w 233"/>
                <a:gd name="T35" fmla="*/ 290 h 290"/>
                <a:gd name="T36" fmla="*/ 91 w 233"/>
                <a:gd name="T37" fmla="*/ 290 h 290"/>
                <a:gd name="T38" fmla="*/ 91 w 233"/>
                <a:gd name="T39" fmla="*/ 290 h 290"/>
                <a:gd name="T40" fmla="*/ 71 w 233"/>
                <a:gd name="T41" fmla="*/ 279 h 290"/>
                <a:gd name="T42" fmla="*/ 50 w 233"/>
                <a:gd name="T43" fmla="*/ 269 h 290"/>
                <a:gd name="T44" fmla="*/ 30 w 233"/>
                <a:gd name="T45" fmla="*/ 254 h 290"/>
                <a:gd name="T46" fmla="*/ 20 w 233"/>
                <a:gd name="T47" fmla="*/ 234 h 290"/>
                <a:gd name="T48" fmla="*/ 10 w 233"/>
                <a:gd name="T49" fmla="*/ 208 h 290"/>
                <a:gd name="T50" fmla="*/ 0 w 233"/>
                <a:gd name="T51" fmla="*/ 183 h 290"/>
                <a:gd name="T52" fmla="*/ 0 w 233"/>
                <a:gd name="T53" fmla="*/ 153 h 290"/>
                <a:gd name="T54" fmla="*/ 0 w 233"/>
                <a:gd name="T55" fmla="*/ 122 h 290"/>
                <a:gd name="T56" fmla="*/ 0 w 233"/>
                <a:gd name="T57" fmla="*/ 122 h 290"/>
                <a:gd name="T58" fmla="*/ 10 w 233"/>
                <a:gd name="T59" fmla="*/ 97 h 290"/>
                <a:gd name="T60" fmla="*/ 20 w 233"/>
                <a:gd name="T61" fmla="*/ 71 h 290"/>
                <a:gd name="T62" fmla="*/ 35 w 233"/>
                <a:gd name="T63" fmla="*/ 46 h 290"/>
                <a:gd name="T64" fmla="*/ 50 w 233"/>
                <a:gd name="T65" fmla="*/ 26 h 290"/>
                <a:gd name="T66" fmla="*/ 71 w 233"/>
                <a:gd name="T67" fmla="*/ 15 h 290"/>
                <a:gd name="T68" fmla="*/ 96 w 233"/>
                <a:gd name="T69" fmla="*/ 5 h 290"/>
                <a:gd name="T70" fmla="*/ 116 w 233"/>
                <a:gd name="T71" fmla="*/ 0 h 290"/>
                <a:gd name="T72" fmla="*/ 142 w 233"/>
                <a:gd name="T73" fmla="*/ 0 h 290"/>
                <a:gd name="T74" fmla="*/ 142 w 233"/>
                <a:gd name="T75"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3" h="290">
                  <a:moveTo>
                    <a:pt x="142" y="0"/>
                  </a:moveTo>
                  <a:lnTo>
                    <a:pt x="142" y="0"/>
                  </a:lnTo>
                  <a:lnTo>
                    <a:pt x="162" y="5"/>
                  </a:lnTo>
                  <a:lnTo>
                    <a:pt x="182" y="21"/>
                  </a:lnTo>
                  <a:lnTo>
                    <a:pt x="203" y="36"/>
                  </a:lnTo>
                  <a:lnTo>
                    <a:pt x="213" y="56"/>
                  </a:lnTo>
                  <a:lnTo>
                    <a:pt x="223" y="81"/>
                  </a:lnTo>
                  <a:lnTo>
                    <a:pt x="233" y="107"/>
                  </a:lnTo>
                  <a:lnTo>
                    <a:pt x="233" y="132"/>
                  </a:lnTo>
                  <a:lnTo>
                    <a:pt x="233" y="163"/>
                  </a:lnTo>
                  <a:lnTo>
                    <a:pt x="233" y="163"/>
                  </a:lnTo>
                  <a:lnTo>
                    <a:pt x="223" y="193"/>
                  </a:lnTo>
                  <a:lnTo>
                    <a:pt x="213" y="218"/>
                  </a:lnTo>
                  <a:lnTo>
                    <a:pt x="197" y="239"/>
                  </a:lnTo>
                  <a:lnTo>
                    <a:pt x="182" y="259"/>
                  </a:lnTo>
                  <a:lnTo>
                    <a:pt x="162" y="274"/>
                  </a:lnTo>
                  <a:lnTo>
                    <a:pt x="137" y="284"/>
                  </a:lnTo>
                  <a:lnTo>
                    <a:pt x="116" y="290"/>
                  </a:lnTo>
                  <a:lnTo>
                    <a:pt x="91" y="290"/>
                  </a:lnTo>
                  <a:lnTo>
                    <a:pt x="91" y="290"/>
                  </a:lnTo>
                  <a:lnTo>
                    <a:pt x="71" y="279"/>
                  </a:lnTo>
                  <a:lnTo>
                    <a:pt x="50" y="269"/>
                  </a:lnTo>
                  <a:lnTo>
                    <a:pt x="30" y="254"/>
                  </a:lnTo>
                  <a:lnTo>
                    <a:pt x="20" y="234"/>
                  </a:lnTo>
                  <a:lnTo>
                    <a:pt x="10" y="208"/>
                  </a:lnTo>
                  <a:lnTo>
                    <a:pt x="0" y="183"/>
                  </a:lnTo>
                  <a:lnTo>
                    <a:pt x="0" y="153"/>
                  </a:lnTo>
                  <a:lnTo>
                    <a:pt x="0" y="122"/>
                  </a:lnTo>
                  <a:lnTo>
                    <a:pt x="0" y="122"/>
                  </a:lnTo>
                  <a:lnTo>
                    <a:pt x="10" y="97"/>
                  </a:lnTo>
                  <a:lnTo>
                    <a:pt x="20" y="71"/>
                  </a:lnTo>
                  <a:lnTo>
                    <a:pt x="35" y="46"/>
                  </a:lnTo>
                  <a:lnTo>
                    <a:pt x="50" y="26"/>
                  </a:lnTo>
                  <a:lnTo>
                    <a:pt x="71" y="15"/>
                  </a:lnTo>
                  <a:lnTo>
                    <a:pt x="96" y="5"/>
                  </a:lnTo>
                  <a:lnTo>
                    <a:pt x="116" y="0"/>
                  </a:lnTo>
                  <a:lnTo>
                    <a:pt x="142" y="0"/>
                  </a:lnTo>
                  <a:lnTo>
                    <a:pt x="142"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2" name="Freeform 114"/>
            <p:cNvSpPr>
              <a:spLocks/>
            </p:cNvSpPr>
            <p:nvPr/>
          </p:nvSpPr>
          <p:spPr bwMode="auto">
            <a:xfrm>
              <a:off x="3735" y="1330"/>
              <a:ext cx="390" cy="91"/>
            </a:xfrm>
            <a:custGeom>
              <a:avLst/>
              <a:gdLst>
                <a:gd name="T0" fmla="*/ 390 w 390"/>
                <a:gd name="T1" fmla="*/ 91 h 91"/>
                <a:gd name="T2" fmla="*/ 390 w 390"/>
                <a:gd name="T3" fmla="*/ 91 h 91"/>
                <a:gd name="T4" fmla="*/ 355 w 390"/>
                <a:gd name="T5" fmla="*/ 61 h 91"/>
                <a:gd name="T6" fmla="*/ 314 w 390"/>
                <a:gd name="T7" fmla="*/ 35 h 91"/>
                <a:gd name="T8" fmla="*/ 263 w 390"/>
                <a:gd name="T9" fmla="*/ 15 h 91"/>
                <a:gd name="T10" fmla="*/ 238 w 390"/>
                <a:gd name="T11" fmla="*/ 5 h 91"/>
                <a:gd name="T12" fmla="*/ 208 w 390"/>
                <a:gd name="T13" fmla="*/ 0 h 91"/>
                <a:gd name="T14" fmla="*/ 172 w 390"/>
                <a:gd name="T15" fmla="*/ 0 h 91"/>
                <a:gd name="T16" fmla="*/ 142 w 390"/>
                <a:gd name="T17" fmla="*/ 5 h 91"/>
                <a:gd name="T18" fmla="*/ 106 w 390"/>
                <a:gd name="T19" fmla="*/ 10 h 91"/>
                <a:gd name="T20" fmla="*/ 71 w 390"/>
                <a:gd name="T21" fmla="*/ 25 h 91"/>
                <a:gd name="T22" fmla="*/ 35 w 390"/>
                <a:gd name="T23" fmla="*/ 45 h 91"/>
                <a:gd name="T24" fmla="*/ 0 w 390"/>
                <a:gd name="T25" fmla="*/ 76 h 91"/>
                <a:gd name="T26" fmla="*/ 0 w 390"/>
                <a:gd name="T27" fmla="*/ 76 h 91"/>
                <a:gd name="T28" fmla="*/ 25 w 390"/>
                <a:gd name="T29" fmla="*/ 61 h 91"/>
                <a:gd name="T30" fmla="*/ 55 w 390"/>
                <a:gd name="T31" fmla="*/ 45 h 91"/>
                <a:gd name="T32" fmla="*/ 101 w 390"/>
                <a:gd name="T33" fmla="*/ 30 h 91"/>
                <a:gd name="T34" fmla="*/ 157 w 390"/>
                <a:gd name="T35" fmla="*/ 25 h 91"/>
                <a:gd name="T36" fmla="*/ 187 w 390"/>
                <a:gd name="T37" fmla="*/ 25 h 91"/>
                <a:gd name="T38" fmla="*/ 223 w 390"/>
                <a:gd name="T39" fmla="*/ 30 h 91"/>
                <a:gd name="T40" fmla="*/ 258 w 390"/>
                <a:gd name="T41" fmla="*/ 35 h 91"/>
                <a:gd name="T42" fmla="*/ 299 w 390"/>
                <a:gd name="T43" fmla="*/ 50 h 91"/>
                <a:gd name="T44" fmla="*/ 345 w 390"/>
                <a:gd name="T45" fmla="*/ 66 h 91"/>
                <a:gd name="T46" fmla="*/ 390 w 390"/>
                <a:gd name="T47" fmla="*/ 91 h 91"/>
                <a:gd name="T48" fmla="*/ 390 w 390"/>
                <a:gd name="T4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0" h="91">
                  <a:moveTo>
                    <a:pt x="390" y="91"/>
                  </a:moveTo>
                  <a:lnTo>
                    <a:pt x="390" y="91"/>
                  </a:lnTo>
                  <a:lnTo>
                    <a:pt x="355" y="61"/>
                  </a:lnTo>
                  <a:lnTo>
                    <a:pt x="314" y="35"/>
                  </a:lnTo>
                  <a:lnTo>
                    <a:pt x="263" y="15"/>
                  </a:lnTo>
                  <a:lnTo>
                    <a:pt x="238" y="5"/>
                  </a:lnTo>
                  <a:lnTo>
                    <a:pt x="208" y="0"/>
                  </a:lnTo>
                  <a:lnTo>
                    <a:pt x="172" y="0"/>
                  </a:lnTo>
                  <a:lnTo>
                    <a:pt x="142" y="5"/>
                  </a:lnTo>
                  <a:lnTo>
                    <a:pt x="106" y="10"/>
                  </a:lnTo>
                  <a:lnTo>
                    <a:pt x="71" y="25"/>
                  </a:lnTo>
                  <a:lnTo>
                    <a:pt x="35" y="45"/>
                  </a:lnTo>
                  <a:lnTo>
                    <a:pt x="0" y="76"/>
                  </a:lnTo>
                  <a:lnTo>
                    <a:pt x="0" y="76"/>
                  </a:lnTo>
                  <a:lnTo>
                    <a:pt x="25" y="61"/>
                  </a:lnTo>
                  <a:lnTo>
                    <a:pt x="55" y="45"/>
                  </a:lnTo>
                  <a:lnTo>
                    <a:pt x="101" y="30"/>
                  </a:lnTo>
                  <a:lnTo>
                    <a:pt x="157" y="25"/>
                  </a:lnTo>
                  <a:lnTo>
                    <a:pt x="187" y="25"/>
                  </a:lnTo>
                  <a:lnTo>
                    <a:pt x="223" y="30"/>
                  </a:lnTo>
                  <a:lnTo>
                    <a:pt x="258" y="35"/>
                  </a:lnTo>
                  <a:lnTo>
                    <a:pt x="299" y="50"/>
                  </a:lnTo>
                  <a:lnTo>
                    <a:pt x="345" y="66"/>
                  </a:lnTo>
                  <a:lnTo>
                    <a:pt x="390" y="91"/>
                  </a:lnTo>
                  <a:lnTo>
                    <a:pt x="390" y="9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3" name="Freeform 115"/>
            <p:cNvSpPr>
              <a:spLocks/>
            </p:cNvSpPr>
            <p:nvPr/>
          </p:nvSpPr>
          <p:spPr bwMode="auto">
            <a:xfrm>
              <a:off x="3816" y="665"/>
              <a:ext cx="299" cy="254"/>
            </a:xfrm>
            <a:custGeom>
              <a:avLst/>
              <a:gdLst>
                <a:gd name="T0" fmla="*/ 5 w 299"/>
                <a:gd name="T1" fmla="*/ 254 h 254"/>
                <a:gd name="T2" fmla="*/ 5 w 299"/>
                <a:gd name="T3" fmla="*/ 254 h 254"/>
                <a:gd name="T4" fmla="*/ 0 w 299"/>
                <a:gd name="T5" fmla="*/ 228 h 254"/>
                <a:gd name="T6" fmla="*/ 0 w 299"/>
                <a:gd name="T7" fmla="*/ 198 h 254"/>
                <a:gd name="T8" fmla="*/ 0 w 299"/>
                <a:gd name="T9" fmla="*/ 167 h 254"/>
                <a:gd name="T10" fmla="*/ 5 w 299"/>
                <a:gd name="T11" fmla="*/ 127 h 254"/>
                <a:gd name="T12" fmla="*/ 15 w 299"/>
                <a:gd name="T13" fmla="*/ 91 h 254"/>
                <a:gd name="T14" fmla="*/ 30 w 299"/>
                <a:gd name="T15" fmla="*/ 61 h 254"/>
                <a:gd name="T16" fmla="*/ 45 w 299"/>
                <a:gd name="T17" fmla="*/ 45 h 254"/>
                <a:gd name="T18" fmla="*/ 61 w 299"/>
                <a:gd name="T19" fmla="*/ 35 h 254"/>
                <a:gd name="T20" fmla="*/ 61 w 299"/>
                <a:gd name="T21" fmla="*/ 35 h 254"/>
                <a:gd name="T22" fmla="*/ 91 w 299"/>
                <a:gd name="T23" fmla="*/ 15 h 254"/>
                <a:gd name="T24" fmla="*/ 122 w 299"/>
                <a:gd name="T25" fmla="*/ 5 h 254"/>
                <a:gd name="T26" fmla="*/ 152 w 299"/>
                <a:gd name="T27" fmla="*/ 0 h 254"/>
                <a:gd name="T28" fmla="*/ 177 w 299"/>
                <a:gd name="T29" fmla="*/ 5 h 254"/>
                <a:gd name="T30" fmla="*/ 203 w 299"/>
                <a:gd name="T31" fmla="*/ 10 h 254"/>
                <a:gd name="T32" fmla="*/ 223 w 299"/>
                <a:gd name="T33" fmla="*/ 25 h 254"/>
                <a:gd name="T34" fmla="*/ 243 w 299"/>
                <a:gd name="T35" fmla="*/ 40 h 254"/>
                <a:gd name="T36" fmla="*/ 264 w 299"/>
                <a:gd name="T37" fmla="*/ 66 h 254"/>
                <a:gd name="T38" fmla="*/ 264 w 299"/>
                <a:gd name="T39" fmla="*/ 66 h 254"/>
                <a:gd name="T40" fmla="*/ 289 w 299"/>
                <a:gd name="T41" fmla="*/ 106 h 254"/>
                <a:gd name="T42" fmla="*/ 299 w 299"/>
                <a:gd name="T43" fmla="*/ 137 h 254"/>
                <a:gd name="T44" fmla="*/ 299 w 299"/>
                <a:gd name="T45" fmla="*/ 152 h 254"/>
                <a:gd name="T46" fmla="*/ 299 w 299"/>
                <a:gd name="T47" fmla="*/ 157 h 254"/>
                <a:gd name="T48" fmla="*/ 299 w 299"/>
                <a:gd name="T49" fmla="*/ 157 h 254"/>
                <a:gd name="T50" fmla="*/ 274 w 299"/>
                <a:gd name="T51" fmla="*/ 152 h 254"/>
                <a:gd name="T52" fmla="*/ 238 w 299"/>
                <a:gd name="T53" fmla="*/ 152 h 254"/>
                <a:gd name="T54" fmla="*/ 188 w 299"/>
                <a:gd name="T55" fmla="*/ 162 h 254"/>
                <a:gd name="T56" fmla="*/ 188 w 299"/>
                <a:gd name="T57" fmla="*/ 162 h 254"/>
                <a:gd name="T58" fmla="*/ 132 w 299"/>
                <a:gd name="T59" fmla="*/ 177 h 254"/>
                <a:gd name="T60" fmla="*/ 86 w 299"/>
                <a:gd name="T61" fmla="*/ 193 h 254"/>
                <a:gd name="T62" fmla="*/ 50 w 299"/>
                <a:gd name="T63" fmla="*/ 213 h 254"/>
                <a:gd name="T64" fmla="*/ 30 w 299"/>
                <a:gd name="T65" fmla="*/ 228 h 254"/>
                <a:gd name="T66" fmla="*/ 30 w 299"/>
                <a:gd name="T67" fmla="*/ 228 h 254"/>
                <a:gd name="T68" fmla="*/ 15 w 299"/>
                <a:gd name="T69" fmla="*/ 248 h 254"/>
                <a:gd name="T70" fmla="*/ 15 w 299"/>
                <a:gd name="T71" fmla="*/ 254 h 254"/>
                <a:gd name="T72" fmla="*/ 5 w 299"/>
                <a:gd name="T73"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9" h="254">
                  <a:moveTo>
                    <a:pt x="5" y="254"/>
                  </a:moveTo>
                  <a:lnTo>
                    <a:pt x="5" y="254"/>
                  </a:lnTo>
                  <a:lnTo>
                    <a:pt x="0" y="228"/>
                  </a:lnTo>
                  <a:lnTo>
                    <a:pt x="0" y="198"/>
                  </a:lnTo>
                  <a:lnTo>
                    <a:pt x="0" y="167"/>
                  </a:lnTo>
                  <a:lnTo>
                    <a:pt x="5" y="127"/>
                  </a:lnTo>
                  <a:lnTo>
                    <a:pt x="15" y="91"/>
                  </a:lnTo>
                  <a:lnTo>
                    <a:pt x="30" y="61"/>
                  </a:lnTo>
                  <a:lnTo>
                    <a:pt x="45" y="45"/>
                  </a:lnTo>
                  <a:lnTo>
                    <a:pt x="61" y="35"/>
                  </a:lnTo>
                  <a:lnTo>
                    <a:pt x="61" y="35"/>
                  </a:lnTo>
                  <a:lnTo>
                    <a:pt x="91" y="15"/>
                  </a:lnTo>
                  <a:lnTo>
                    <a:pt x="122" y="5"/>
                  </a:lnTo>
                  <a:lnTo>
                    <a:pt x="152" y="0"/>
                  </a:lnTo>
                  <a:lnTo>
                    <a:pt x="177" y="5"/>
                  </a:lnTo>
                  <a:lnTo>
                    <a:pt x="203" y="10"/>
                  </a:lnTo>
                  <a:lnTo>
                    <a:pt x="223" y="25"/>
                  </a:lnTo>
                  <a:lnTo>
                    <a:pt x="243" y="40"/>
                  </a:lnTo>
                  <a:lnTo>
                    <a:pt x="264" y="66"/>
                  </a:lnTo>
                  <a:lnTo>
                    <a:pt x="264" y="66"/>
                  </a:lnTo>
                  <a:lnTo>
                    <a:pt x="289" y="106"/>
                  </a:lnTo>
                  <a:lnTo>
                    <a:pt x="299" y="137"/>
                  </a:lnTo>
                  <a:lnTo>
                    <a:pt x="299" y="152"/>
                  </a:lnTo>
                  <a:lnTo>
                    <a:pt x="299" y="157"/>
                  </a:lnTo>
                  <a:lnTo>
                    <a:pt x="299" y="157"/>
                  </a:lnTo>
                  <a:lnTo>
                    <a:pt x="274" y="152"/>
                  </a:lnTo>
                  <a:lnTo>
                    <a:pt x="238" y="152"/>
                  </a:lnTo>
                  <a:lnTo>
                    <a:pt x="188" y="162"/>
                  </a:lnTo>
                  <a:lnTo>
                    <a:pt x="188" y="162"/>
                  </a:lnTo>
                  <a:lnTo>
                    <a:pt x="132" y="177"/>
                  </a:lnTo>
                  <a:lnTo>
                    <a:pt x="86" y="193"/>
                  </a:lnTo>
                  <a:lnTo>
                    <a:pt x="50" y="213"/>
                  </a:lnTo>
                  <a:lnTo>
                    <a:pt x="30" y="228"/>
                  </a:lnTo>
                  <a:lnTo>
                    <a:pt x="30" y="228"/>
                  </a:lnTo>
                  <a:lnTo>
                    <a:pt x="15" y="248"/>
                  </a:lnTo>
                  <a:lnTo>
                    <a:pt x="15" y="254"/>
                  </a:lnTo>
                  <a:lnTo>
                    <a:pt x="5" y="254"/>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4" name="Freeform 116"/>
            <p:cNvSpPr>
              <a:spLocks/>
            </p:cNvSpPr>
            <p:nvPr/>
          </p:nvSpPr>
          <p:spPr bwMode="auto">
            <a:xfrm>
              <a:off x="3795" y="655"/>
              <a:ext cx="295" cy="314"/>
            </a:xfrm>
            <a:custGeom>
              <a:avLst/>
              <a:gdLst>
                <a:gd name="T0" fmla="*/ 26 w 295"/>
                <a:gd name="T1" fmla="*/ 314 h 314"/>
                <a:gd name="T2" fmla="*/ 26 w 295"/>
                <a:gd name="T3" fmla="*/ 314 h 314"/>
                <a:gd name="T4" fmla="*/ 16 w 295"/>
                <a:gd name="T5" fmla="*/ 264 h 314"/>
                <a:gd name="T6" fmla="*/ 5 w 295"/>
                <a:gd name="T7" fmla="*/ 218 h 314"/>
                <a:gd name="T8" fmla="*/ 0 w 295"/>
                <a:gd name="T9" fmla="*/ 162 h 314"/>
                <a:gd name="T10" fmla="*/ 5 w 295"/>
                <a:gd name="T11" fmla="*/ 111 h 314"/>
                <a:gd name="T12" fmla="*/ 5 w 295"/>
                <a:gd name="T13" fmla="*/ 86 h 314"/>
                <a:gd name="T14" fmla="*/ 16 w 295"/>
                <a:gd name="T15" fmla="*/ 61 h 314"/>
                <a:gd name="T16" fmla="*/ 26 w 295"/>
                <a:gd name="T17" fmla="*/ 45 h 314"/>
                <a:gd name="T18" fmla="*/ 41 w 295"/>
                <a:gd name="T19" fmla="*/ 25 h 314"/>
                <a:gd name="T20" fmla="*/ 61 w 295"/>
                <a:gd name="T21" fmla="*/ 15 h 314"/>
                <a:gd name="T22" fmla="*/ 82 w 295"/>
                <a:gd name="T23" fmla="*/ 5 h 314"/>
                <a:gd name="T24" fmla="*/ 82 w 295"/>
                <a:gd name="T25" fmla="*/ 5 h 314"/>
                <a:gd name="T26" fmla="*/ 102 w 295"/>
                <a:gd name="T27" fmla="*/ 0 h 314"/>
                <a:gd name="T28" fmla="*/ 122 w 295"/>
                <a:gd name="T29" fmla="*/ 0 h 314"/>
                <a:gd name="T30" fmla="*/ 163 w 295"/>
                <a:gd name="T31" fmla="*/ 10 h 314"/>
                <a:gd name="T32" fmla="*/ 198 w 295"/>
                <a:gd name="T33" fmla="*/ 15 h 314"/>
                <a:gd name="T34" fmla="*/ 214 w 295"/>
                <a:gd name="T35" fmla="*/ 15 h 314"/>
                <a:gd name="T36" fmla="*/ 229 w 295"/>
                <a:gd name="T37" fmla="*/ 10 h 314"/>
                <a:gd name="T38" fmla="*/ 229 w 295"/>
                <a:gd name="T39" fmla="*/ 10 h 314"/>
                <a:gd name="T40" fmla="*/ 244 w 295"/>
                <a:gd name="T41" fmla="*/ 5 h 314"/>
                <a:gd name="T42" fmla="*/ 254 w 295"/>
                <a:gd name="T43" fmla="*/ 0 h 314"/>
                <a:gd name="T44" fmla="*/ 275 w 295"/>
                <a:gd name="T45" fmla="*/ 5 h 314"/>
                <a:gd name="T46" fmla="*/ 290 w 295"/>
                <a:gd name="T47" fmla="*/ 15 h 314"/>
                <a:gd name="T48" fmla="*/ 295 w 295"/>
                <a:gd name="T49" fmla="*/ 35 h 314"/>
                <a:gd name="T50" fmla="*/ 290 w 295"/>
                <a:gd name="T51" fmla="*/ 50 h 314"/>
                <a:gd name="T52" fmla="*/ 275 w 295"/>
                <a:gd name="T53" fmla="*/ 71 h 314"/>
                <a:gd name="T54" fmla="*/ 264 w 295"/>
                <a:gd name="T55" fmla="*/ 76 h 314"/>
                <a:gd name="T56" fmla="*/ 249 w 295"/>
                <a:gd name="T57" fmla="*/ 81 h 314"/>
                <a:gd name="T58" fmla="*/ 229 w 295"/>
                <a:gd name="T59" fmla="*/ 81 h 314"/>
                <a:gd name="T60" fmla="*/ 209 w 295"/>
                <a:gd name="T61" fmla="*/ 81 h 314"/>
                <a:gd name="T62" fmla="*/ 209 w 295"/>
                <a:gd name="T63" fmla="*/ 81 h 314"/>
                <a:gd name="T64" fmla="*/ 148 w 295"/>
                <a:gd name="T65" fmla="*/ 76 h 314"/>
                <a:gd name="T66" fmla="*/ 122 w 295"/>
                <a:gd name="T67" fmla="*/ 76 h 314"/>
                <a:gd name="T68" fmla="*/ 92 w 295"/>
                <a:gd name="T69" fmla="*/ 81 h 314"/>
                <a:gd name="T70" fmla="*/ 71 w 295"/>
                <a:gd name="T71" fmla="*/ 86 h 314"/>
                <a:gd name="T72" fmla="*/ 51 w 295"/>
                <a:gd name="T73" fmla="*/ 101 h 314"/>
                <a:gd name="T74" fmla="*/ 36 w 295"/>
                <a:gd name="T75" fmla="*/ 121 h 314"/>
                <a:gd name="T76" fmla="*/ 31 w 295"/>
                <a:gd name="T77" fmla="*/ 152 h 314"/>
                <a:gd name="T78" fmla="*/ 31 w 295"/>
                <a:gd name="T79" fmla="*/ 152 h 314"/>
                <a:gd name="T80" fmla="*/ 26 w 295"/>
                <a:gd name="T81" fmla="*/ 213 h 314"/>
                <a:gd name="T82" fmla="*/ 26 w 295"/>
                <a:gd name="T83" fmla="*/ 248 h 314"/>
                <a:gd name="T84" fmla="*/ 26 w 295"/>
                <a:gd name="T85" fmla="*/ 274 h 314"/>
                <a:gd name="T86" fmla="*/ 26 w 295"/>
                <a:gd name="T8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5" h="314">
                  <a:moveTo>
                    <a:pt x="26" y="314"/>
                  </a:moveTo>
                  <a:lnTo>
                    <a:pt x="26" y="314"/>
                  </a:lnTo>
                  <a:lnTo>
                    <a:pt x="16" y="264"/>
                  </a:lnTo>
                  <a:lnTo>
                    <a:pt x="5" y="218"/>
                  </a:lnTo>
                  <a:lnTo>
                    <a:pt x="0" y="162"/>
                  </a:lnTo>
                  <a:lnTo>
                    <a:pt x="5" y="111"/>
                  </a:lnTo>
                  <a:lnTo>
                    <a:pt x="5" y="86"/>
                  </a:lnTo>
                  <a:lnTo>
                    <a:pt x="16" y="61"/>
                  </a:lnTo>
                  <a:lnTo>
                    <a:pt x="26" y="45"/>
                  </a:lnTo>
                  <a:lnTo>
                    <a:pt x="41" y="25"/>
                  </a:lnTo>
                  <a:lnTo>
                    <a:pt x="61" y="15"/>
                  </a:lnTo>
                  <a:lnTo>
                    <a:pt x="82" y="5"/>
                  </a:lnTo>
                  <a:lnTo>
                    <a:pt x="82" y="5"/>
                  </a:lnTo>
                  <a:lnTo>
                    <a:pt x="102" y="0"/>
                  </a:lnTo>
                  <a:lnTo>
                    <a:pt x="122" y="0"/>
                  </a:lnTo>
                  <a:lnTo>
                    <a:pt x="163" y="10"/>
                  </a:lnTo>
                  <a:lnTo>
                    <a:pt x="198" y="15"/>
                  </a:lnTo>
                  <a:lnTo>
                    <a:pt x="214" y="15"/>
                  </a:lnTo>
                  <a:lnTo>
                    <a:pt x="229" y="10"/>
                  </a:lnTo>
                  <a:lnTo>
                    <a:pt x="229" y="10"/>
                  </a:lnTo>
                  <a:lnTo>
                    <a:pt x="244" y="5"/>
                  </a:lnTo>
                  <a:lnTo>
                    <a:pt x="254" y="0"/>
                  </a:lnTo>
                  <a:lnTo>
                    <a:pt x="275" y="5"/>
                  </a:lnTo>
                  <a:lnTo>
                    <a:pt x="290" y="15"/>
                  </a:lnTo>
                  <a:lnTo>
                    <a:pt x="295" y="35"/>
                  </a:lnTo>
                  <a:lnTo>
                    <a:pt x="290" y="50"/>
                  </a:lnTo>
                  <a:lnTo>
                    <a:pt x="275" y="71"/>
                  </a:lnTo>
                  <a:lnTo>
                    <a:pt x="264" y="76"/>
                  </a:lnTo>
                  <a:lnTo>
                    <a:pt x="249" y="81"/>
                  </a:lnTo>
                  <a:lnTo>
                    <a:pt x="229" y="81"/>
                  </a:lnTo>
                  <a:lnTo>
                    <a:pt x="209" y="81"/>
                  </a:lnTo>
                  <a:lnTo>
                    <a:pt x="209" y="81"/>
                  </a:lnTo>
                  <a:lnTo>
                    <a:pt x="148" y="76"/>
                  </a:lnTo>
                  <a:lnTo>
                    <a:pt x="122" y="76"/>
                  </a:lnTo>
                  <a:lnTo>
                    <a:pt x="92" y="81"/>
                  </a:lnTo>
                  <a:lnTo>
                    <a:pt x="71" y="86"/>
                  </a:lnTo>
                  <a:lnTo>
                    <a:pt x="51" y="101"/>
                  </a:lnTo>
                  <a:lnTo>
                    <a:pt x="36" y="121"/>
                  </a:lnTo>
                  <a:lnTo>
                    <a:pt x="31" y="152"/>
                  </a:lnTo>
                  <a:lnTo>
                    <a:pt x="31" y="152"/>
                  </a:lnTo>
                  <a:lnTo>
                    <a:pt x="26" y="213"/>
                  </a:lnTo>
                  <a:lnTo>
                    <a:pt x="26" y="248"/>
                  </a:lnTo>
                  <a:lnTo>
                    <a:pt x="26" y="274"/>
                  </a:lnTo>
                  <a:lnTo>
                    <a:pt x="26" y="314"/>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5" name="Freeform 117"/>
            <p:cNvSpPr>
              <a:spLocks/>
            </p:cNvSpPr>
            <p:nvPr/>
          </p:nvSpPr>
          <p:spPr bwMode="auto">
            <a:xfrm>
              <a:off x="4303" y="1477"/>
              <a:ext cx="421" cy="477"/>
            </a:xfrm>
            <a:custGeom>
              <a:avLst/>
              <a:gdLst>
                <a:gd name="T0" fmla="*/ 213 w 421"/>
                <a:gd name="T1" fmla="*/ 0 h 477"/>
                <a:gd name="T2" fmla="*/ 213 w 421"/>
                <a:gd name="T3" fmla="*/ 0 h 477"/>
                <a:gd name="T4" fmla="*/ 254 w 421"/>
                <a:gd name="T5" fmla="*/ 5 h 477"/>
                <a:gd name="T6" fmla="*/ 294 w 421"/>
                <a:gd name="T7" fmla="*/ 15 h 477"/>
                <a:gd name="T8" fmla="*/ 330 w 421"/>
                <a:gd name="T9" fmla="*/ 40 h 477"/>
                <a:gd name="T10" fmla="*/ 360 w 421"/>
                <a:gd name="T11" fmla="*/ 66 h 477"/>
                <a:gd name="T12" fmla="*/ 386 w 421"/>
                <a:gd name="T13" fmla="*/ 101 h 477"/>
                <a:gd name="T14" fmla="*/ 406 w 421"/>
                <a:gd name="T15" fmla="*/ 142 h 477"/>
                <a:gd name="T16" fmla="*/ 421 w 421"/>
                <a:gd name="T17" fmla="*/ 188 h 477"/>
                <a:gd name="T18" fmla="*/ 421 w 421"/>
                <a:gd name="T19" fmla="*/ 238 h 477"/>
                <a:gd name="T20" fmla="*/ 421 w 421"/>
                <a:gd name="T21" fmla="*/ 238 h 477"/>
                <a:gd name="T22" fmla="*/ 421 w 421"/>
                <a:gd name="T23" fmla="*/ 284 h 477"/>
                <a:gd name="T24" fmla="*/ 406 w 421"/>
                <a:gd name="T25" fmla="*/ 330 h 477"/>
                <a:gd name="T26" fmla="*/ 386 w 421"/>
                <a:gd name="T27" fmla="*/ 370 h 477"/>
                <a:gd name="T28" fmla="*/ 360 w 421"/>
                <a:gd name="T29" fmla="*/ 406 h 477"/>
                <a:gd name="T30" fmla="*/ 330 w 421"/>
                <a:gd name="T31" fmla="*/ 436 h 477"/>
                <a:gd name="T32" fmla="*/ 294 w 421"/>
                <a:gd name="T33" fmla="*/ 457 h 477"/>
                <a:gd name="T34" fmla="*/ 254 w 421"/>
                <a:gd name="T35" fmla="*/ 472 h 477"/>
                <a:gd name="T36" fmla="*/ 213 w 421"/>
                <a:gd name="T37" fmla="*/ 477 h 477"/>
                <a:gd name="T38" fmla="*/ 213 w 421"/>
                <a:gd name="T39" fmla="*/ 477 h 477"/>
                <a:gd name="T40" fmla="*/ 168 w 421"/>
                <a:gd name="T41" fmla="*/ 472 h 477"/>
                <a:gd name="T42" fmla="*/ 132 w 421"/>
                <a:gd name="T43" fmla="*/ 457 h 477"/>
                <a:gd name="T44" fmla="*/ 96 w 421"/>
                <a:gd name="T45" fmla="*/ 436 h 477"/>
                <a:gd name="T46" fmla="*/ 61 w 421"/>
                <a:gd name="T47" fmla="*/ 406 h 477"/>
                <a:gd name="T48" fmla="*/ 36 w 421"/>
                <a:gd name="T49" fmla="*/ 370 h 477"/>
                <a:gd name="T50" fmla="*/ 20 w 421"/>
                <a:gd name="T51" fmla="*/ 330 h 477"/>
                <a:gd name="T52" fmla="*/ 5 w 421"/>
                <a:gd name="T53" fmla="*/ 284 h 477"/>
                <a:gd name="T54" fmla="*/ 0 w 421"/>
                <a:gd name="T55" fmla="*/ 238 h 477"/>
                <a:gd name="T56" fmla="*/ 0 w 421"/>
                <a:gd name="T57" fmla="*/ 238 h 477"/>
                <a:gd name="T58" fmla="*/ 5 w 421"/>
                <a:gd name="T59" fmla="*/ 188 h 477"/>
                <a:gd name="T60" fmla="*/ 20 w 421"/>
                <a:gd name="T61" fmla="*/ 142 h 477"/>
                <a:gd name="T62" fmla="*/ 36 w 421"/>
                <a:gd name="T63" fmla="*/ 101 h 477"/>
                <a:gd name="T64" fmla="*/ 61 w 421"/>
                <a:gd name="T65" fmla="*/ 66 h 477"/>
                <a:gd name="T66" fmla="*/ 96 w 421"/>
                <a:gd name="T67" fmla="*/ 40 h 477"/>
                <a:gd name="T68" fmla="*/ 132 w 421"/>
                <a:gd name="T69" fmla="*/ 15 h 477"/>
                <a:gd name="T70" fmla="*/ 168 w 421"/>
                <a:gd name="T71" fmla="*/ 5 h 477"/>
                <a:gd name="T72" fmla="*/ 213 w 421"/>
                <a:gd name="T73" fmla="*/ 0 h 477"/>
                <a:gd name="T74" fmla="*/ 213 w 421"/>
                <a:gd name="T75"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1" h="477">
                  <a:moveTo>
                    <a:pt x="213" y="0"/>
                  </a:moveTo>
                  <a:lnTo>
                    <a:pt x="213" y="0"/>
                  </a:lnTo>
                  <a:lnTo>
                    <a:pt x="254" y="5"/>
                  </a:lnTo>
                  <a:lnTo>
                    <a:pt x="294" y="15"/>
                  </a:lnTo>
                  <a:lnTo>
                    <a:pt x="330" y="40"/>
                  </a:lnTo>
                  <a:lnTo>
                    <a:pt x="360" y="66"/>
                  </a:lnTo>
                  <a:lnTo>
                    <a:pt x="386" y="101"/>
                  </a:lnTo>
                  <a:lnTo>
                    <a:pt x="406" y="142"/>
                  </a:lnTo>
                  <a:lnTo>
                    <a:pt x="421" y="188"/>
                  </a:lnTo>
                  <a:lnTo>
                    <a:pt x="421" y="238"/>
                  </a:lnTo>
                  <a:lnTo>
                    <a:pt x="421" y="238"/>
                  </a:lnTo>
                  <a:lnTo>
                    <a:pt x="421" y="284"/>
                  </a:lnTo>
                  <a:lnTo>
                    <a:pt x="406" y="330"/>
                  </a:lnTo>
                  <a:lnTo>
                    <a:pt x="386" y="370"/>
                  </a:lnTo>
                  <a:lnTo>
                    <a:pt x="360" y="406"/>
                  </a:lnTo>
                  <a:lnTo>
                    <a:pt x="330" y="436"/>
                  </a:lnTo>
                  <a:lnTo>
                    <a:pt x="294" y="457"/>
                  </a:lnTo>
                  <a:lnTo>
                    <a:pt x="254" y="472"/>
                  </a:lnTo>
                  <a:lnTo>
                    <a:pt x="213" y="477"/>
                  </a:lnTo>
                  <a:lnTo>
                    <a:pt x="213" y="477"/>
                  </a:lnTo>
                  <a:lnTo>
                    <a:pt x="168" y="472"/>
                  </a:lnTo>
                  <a:lnTo>
                    <a:pt x="132" y="457"/>
                  </a:lnTo>
                  <a:lnTo>
                    <a:pt x="96" y="436"/>
                  </a:lnTo>
                  <a:lnTo>
                    <a:pt x="61" y="406"/>
                  </a:lnTo>
                  <a:lnTo>
                    <a:pt x="36" y="370"/>
                  </a:lnTo>
                  <a:lnTo>
                    <a:pt x="20" y="330"/>
                  </a:lnTo>
                  <a:lnTo>
                    <a:pt x="5" y="284"/>
                  </a:lnTo>
                  <a:lnTo>
                    <a:pt x="0" y="238"/>
                  </a:lnTo>
                  <a:lnTo>
                    <a:pt x="0" y="238"/>
                  </a:lnTo>
                  <a:lnTo>
                    <a:pt x="5" y="188"/>
                  </a:lnTo>
                  <a:lnTo>
                    <a:pt x="20" y="142"/>
                  </a:lnTo>
                  <a:lnTo>
                    <a:pt x="36" y="101"/>
                  </a:lnTo>
                  <a:lnTo>
                    <a:pt x="61" y="66"/>
                  </a:lnTo>
                  <a:lnTo>
                    <a:pt x="96" y="40"/>
                  </a:lnTo>
                  <a:lnTo>
                    <a:pt x="132" y="15"/>
                  </a:lnTo>
                  <a:lnTo>
                    <a:pt x="168" y="5"/>
                  </a:lnTo>
                  <a:lnTo>
                    <a:pt x="213" y="0"/>
                  </a:lnTo>
                  <a:lnTo>
                    <a:pt x="213"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6" name="Freeform 118"/>
            <p:cNvSpPr>
              <a:spLocks/>
            </p:cNvSpPr>
            <p:nvPr/>
          </p:nvSpPr>
          <p:spPr bwMode="auto">
            <a:xfrm>
              <a:off x="4308" y="1477"/>
              <a:ext cx="411" cy="472"/>
            </a:xfrm>
            <a:custGeom>
              <a:avLst/>
              <a:gdLst>
                <a:gd name="T0" fmla="*/ 208 w 411"/>
                <a:gd name="T1" fmla="*/ 0 h 472"/>
                <a:gd name="T2" fmla="*/ 208 w 411"/>
                <a:gd name="T3" fmla="*/ 0 h 472"/>
                <a:gd name="T4" fmla="*/ 249 w 411"/>
                <a:gd name="T5" fmla="*/ 5 h 472"/>
                <a:gd name="T6" fmla="*/ 289 w 411"/>
                <a:gd name="T7" fmla="*/ 20 h 472"/>
                <a:gd name="T8" fmla="*/ 320 w 411"/>
                <a:gd name="T9" fmla="*/ 40 h 472"/>
                <a:gd name="T10" fmla="*/ 355 w 411"/>
                <a:gd name="T11" fmla="*/ 71 h 472"/>
                <a:gd name="T12" fmla="*/ 381 w 411"/>
                <a:gd name="T13" fmla="*/ 106 h 472"/>
                <a:gd name="T14" fmla="*/ 396 w 411"/>
                <a:gd name="T15" fmla="*/ 147 h 472"/>
                <a:gd name="T16" fmla="*/ 411 w 411"/>
                <a:gd name="T17" fmla="*/ 188 h 472"/>
                <a:gd name="T18" fmla="*/ 411 w 411"/>
                <a:gd name="T19" fmla="*/ 238 h 472"/>
                <a:gd name="T20" fmla="*/ 411 w 411"/>
                <a:gd name="T21" fmla="*/ 238 h 472"/>
                <a:gd name="T22" fmla="*/ 411 w 411"/>
                <a:gd name="T23" fmla="*/ 284 h 472"/>
                <a:gd name="T24" fmla="*/ 396 w 411"/>
                <a:gd name="T25" fmla="*/ 325 h 472"/>
                <a:gd name="T26" fmla="*/ 381 w 411"/>
                <a:gd name="T27" fmla="*/ 365 h 472"/>
                <a:gd name="T28" fmla="*/ 355 w 411"/>
                <a:gd name="T29" fmla="*/ 401 h 472"/>
                <a:gd name="T30" fmla="*/ 320 w 411"/>
                <a:gd name="T31" fmla="*/ 431 h 472"/>
                <a:gd name="T32" fmla="*/ 289 w 411"/>
                <a:gd name="T33" fmla="*/ 451 h 472"/>
                <a:gd name="T34" fmla="*/ 249 w 411"/>
                <a:gd name="T35" fmla="*/ 467 h 472"/>
                <a:gd name="T36" fmla="*/ 208 w 411"/>
                <a:gd name="T37" fmla="*/ 472 h 472"/>
                <a:gd name="T38" fmla="*/ 208 w 411"/>
                <a:gd name="T39" fmla="*/ 472 h 472"/>
                <a:gd name="T40" fmla="*/ 163 w 411"/>
                <a:gd name="T41" fmla="*/ 467 h 472"/>
                <a:gd name="T42" fmla="*/ 127 w 411"/>
                <a:gd name="T43" fmla="*/ 451 h 472"/>
                <a:gd name="T44" fmla="*/ 91 w 411"/>
                <a:gd name="T45" fmla="*/ 431 h 472"/>
                <a:gd name="T46" fmla="*/ 61 w 411"/>
                <a:gd name="T47" fmla="*/ 401 h 472"/>
                <a:gd name="T48" fmla="*/ 36 w 411"/>
                <a:gd name="T49" fmla="*/ 365 h 472"/>
                <a:gd name="T50" fmla="*/ 15 w 411"/>
                <a:gd name="T51" fmla="*/ 325 h 472"/>
                <a:gd name="T52" fmla="*/ 5 w 411"/>
                <a:gd name="T53" fmla="*/ 284 h 472"/>
                <a:gd name="T54" fmla="*/ 0 w 411"/>
                <a:gd name="T55" fmla="*/ 238 h 472"/>
                <a:gd name="T56" fmla="*/ 0 w 411"/>
                <a:gd name="T57" fmla="*/ 238 h 472"/>
                <a:gd name="T58" fmla="*/ 5 w 411"/>
                <a:gd name="T59" fmla="*/ 188 h 472"/>
                <a:gd name="T60" fmla="*/ 15 w 411"/>
                <a:gd name="T61" fmla="*/ 147 h 472"/>
                <a:gd name="T62" fmla="*/ 36 w 411"/>
                <a:gd name="T63" fmla="*/ 106 h 472"/>
                <a:gd name="T64" fmla="*/ 61 w 411"/>
                <a:gd name="T65" fmla="*/ 71 h 472"/>
                <a:gd name="T66" fmla="*/ 91 w 411"/>
                <a:gd name="T67" fmla="*/ 40 h 472"/>
                <a:gd name="T68" fmla="*/ 127 w 411"/>
                <a:gd name="T69" fmla="*/ 20 h 472"/>
                <a:gd name="T70" fmla="*/ 163 w 411"/>
                <a:gd name="T71" fmla="*/ 5 h 472"/>
                <a:gd name="T72" fmla="*/ 208 w 411"/>
                <a:gd name="T73" fmla="*/ 0 h 472"/>
                <a:gd name="T74" fmla="*/ 208 w 411"/>
                <a:gd name="T7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1" h="472">
                  <a:moveTo>
                    <a:pt x="208" y="0"/>
                  </a:moveTo>
                  <a:lnTo>
                    <a:pt x="208" y="0"/>
                  </a:lnTo>
                  <a:lnTo>
                    <a:pt x="249" y="5"/>
                  </a:lnTo>
                  <a:lnTo>
                    <a:pt x="289" y="20"/>
                  </a:lnTo>
                  <a:lnTo>
                    <a:pt x="320" y="40"/>
                  </a:lnTo>
                  <a:lnTo>
                    <a:pt x="355" y="71"/>
                  </a:lnTo>
                  <a:lnTo>
                    <a:pt x="381" y="106"/>
                  </a:lnTo>
                  <a:lnTo>
                    <a:pt x="396" y="147"/>
                  </a:lnTo>
                  <a:lnTo>
                    <a:pt x="411" y="188"/>
                  </a:lnTo>
                  <a:lnTo>
                    <a:pt x="411" y="238"/>
                  </a:lnTo>
                  <a:lnTo>
                    <a:pt x="411" y="238"/>
                  </a:lnTo>
                  <a:lnTo>
                    <a:pt x="411" y="284"/>
                  </a:lnTo>
                  <a:lnTo>
                    <a:pt x="396" y="325"/>
                  </a:lnTo>
                  <a:lnTo>
                    <a:pt x="381" y="365"/>
                  </a:lnTo>
                  <a:lnTo>
                    <a:pt x="355" y="401"/>
                  </a:lnTo>
                  <a:lnTo>
                    <a:pt x="320" y="431"/>
                  </a:lnTo>
                  <a:lnTo>
                    <a:pt x="289" y="451"/>
                  </a:lnTo>
                  <a:lnTo>
                    <a:pt x="249" y="467"/>
                  </a:lnTo>
                  <a:lnTo>
                    <a:pt x="208" y="472"/>
                  </a:lnTo>
                  <a:lnTo>
                    <a:pt x="208" y="472"/>
                  </a:lnTo>
                  <a:lnTo>
                    <a:pt x="163" y="467"/>
                  </a:lnTo>
                  <a:lnTo>
                    <a:pt x="127" y="451"/>
                  </a:lnTo>
                  <a:lnTo>
                    <a:pt x="91" y="431"/>
                  </a:lnTo>
                  <a:lnTo>
                    <a:pt x="61" y="401"/>
                  </a:lnTo>
                  <a:lnTo>
                    <a:pt x="36" y="365"/>
                  </a:lnTo>
                  <a:lnTo>
                    <a:pt x="15" y="325"/>
                  </a:lnTo>
                  <a:lnTo>
                    <a:pt x="5" y="284"/>
                  </a:lnTo>
                  <a:lnTo>
                    <a:pt x="0" y="238"/>
                  </a:lnTo>
                  <a:lnTo>
                    <a:pt x="0" y="238"/>
                  </a:lnTo>
                  <a:lnTo>
                    <a:pt x="5" y="188"/>
                  </a:lnTo>
                  <a:lnTo>
                    <a:pt x="15" y="147"/>
                  </a:lnTo>
                  <a:lnTo>
                    <a:pt x="36" y="106"/>
                  </a:lnTo>
                  <a:lnTo>
                    <a:pt x="61" y="71"/>
                  </a:lnTo>
                  <a:lnTo>
                    <a:pt x="91" y="40"/>
                  </a:lnTo>
                  <a:lnTo>
                    <a:pt x="127" y="20"/>
                  </a:lnTo>
                  <a:lnTo>
                    <a:pt x="163" y="5"/>
                  </a:lnTo>
                  <a:lnTo>
                    <a:pt x="208" y="0"/>
                  </a:lnTo>
                  <a:lnTo>
                    <a:pt x="208"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7" name="Freeform 119"/>
            <p:cNvSpPr>
              <a:spLocks/>
            </p:cNvSpPr>
            <p:nvPr/>
          </p:nvSpPr>
          <p:spPr bwMode="auto">
            <a:xfrm>
              <a:off x="4313" y="1482"/>
              <a:ext cx="406" cy="462"/>
            </a:xfrm>
            <a:custGeom>
              <a:avLst/>
              <a:gdLst>
                <a:gd name="T0" fmla="*/ 203 w 406"/>
                <a:gd name="T1" fmla="*/ 0 h 462"/>
                <a:gd name="T2" fmla="*/ 203 w 406"/>
                <a:gd name="T3" fmla="*/ 0 h 462"/>
                <a:gd name="T4" fmla="*/ 244 w 406"/>
                <a:gd name="T5" fmla="*/ 5 h 462"/>
                <a:gd name="T6" fmla="*/ 279 w 406"/>
                <a:gd name="T7" fmla="*/ 20 h 462"/>
                <a:gd name="T8" fmla="*/ 315 w 406"/>
                <a:gd name="T9" fmla="*/ 40 h 462"/>
                <a:gd name="T10" fmla="*/ 345 w 406"/>
                <a:gd name="T11" fmla="*/ 66 h 462"/>
                <a:gd name="T12" fmla="*/ 371 w 406"/>
                <a:gd name="T13" fmla="*/ 101 h 462"/>
                <a:gd name="T14" fmla="*/ 386 w 406"/>
                <a:gd name="T15" fmla="*/ 142 h 462"/>
                <a:gd name="T16" fmla="*/ 401 w 406"/>
                <a:gd name="T17" fmla="*/ 183 h 462"/>
                <a:gd name="T18" fmla="*/ 406 w 406"/>
                <a:gd name="T19" fmla="*/ 228 h 462"/>
                <a:gd name="T20" fmla="*/ 406 w 406"/>
                <a:gd name="T21" fmla="*/ 228 h 462"/>
                <a:gd name="T22" fmla="*/ 401 w 406"/>
                <a:gd name="T23" fmla="*/ 274 h 462"/>
                <a:gd name="T24" fmla="*/ 386 w 406"/>
                <a:gd name="T25" fmla="*/ 320 h 462"/>
                <a:gd name="T26" fmla="*/ 371 w 406"/>
                <a:gd name="T27" fmla="*/ 360 h 462"/>
                <a:gd name="T28" fmla="*/ 345 w 406"/>
                <a:gd name="T29" fmla="*/ 391 h 462"/>
                <a:gd name="T30" fmla="*/ 315 w 406"/>
                <a:gd name="T31" fmla="*/ 421 h 462"/>
                <a:gd name="T32" fmla="*/ 279 w 406"/>
                <a:gd name="T33" fmla="*/ 441 h 462"/>
                <a:gd name="T34" fmla="*/ 244 w 406"/>
                <a:gd name="T35" fmla="*/ 457 h 462"/>
                <a:gd name="T36" fmla="*/ 203 w 406"/>
                <a:gd name="T37" fmla="*/ 462 h 462"/>
                <a:gd name="T38" fmla="*/ 203 w 406"/>
                <a:gd name="T39" fmla="*/ 462 h 462"/>
                <a:gd name="T40" fmla="*/ 163 w 406"/>
                <a:gd name="T41" fmla="*/ 457 h 462"/>
                <a:gd name="T42" fmla="*/ 122 w 406"/>
                <a:gd name="T43" fmla="*/ 441 h 462"/>
                <a:gd name="T44" fmla="*/ 86 w 406"/>
                <a:gd name="T45" fmla="*/ 421 h 462"/>
                <a:gd name="T46" fmla="*/ 56 w 406"/>
                <a:gd name="T47" fmla="*/ 391 h 462"/>
                <a:gd name="T48" fmla="*/ 31 w 406"/>
                <a:gd name="T49" fmla="*/ 360 h 462"/>
                <a:gd name="T50" fmla="*/ 15 w 406"/>
                <a:gd name="T51" fmla="*/ 320 h 462"/>
                <a:gd name="T52" fmla="*/ 0 w 406"/>
                <a:gd name="T53" fmla="*/ 274 h 462"/>
                <a:gd name="T54" fmla="*/ 0 w 406"/>
                <a:gd name="T55" fmla="*/ 228 h 462"/>
                <a:gd name="T56" fmla="*/ 0 w 406"/>
                <a:gd name="T57" fmla="*/ 228 h 462"/>
                <a:gd name="T58" fmla="*/ 0 w 406"/>
                <a:gd name="T59" fmla="*/ 183 h 462"/>
                <a:gd name="T60" fmla="*/ 15 w 406"/>
                <a:gd name="T61" fmla="*/ 142 h 462"/>
                <a:gd name="T62" fmla="*/ 31 w 406"/>
                <a:gd name="T63" fmla="*/ 101 h 462"/>
                <a:gd name="T64" fmla="*/ 56 w 406"/>
                <a:gd name="T65" fmla="*/ 66 h 462"/>
                <a:gd name="T66" fmla="*/ 86 w 406"/>
                <a:gd name="T67" fmla="*/ 40 h 462"/>
                <a:gd name="T68" fmla="*/ 122 w 406"/>
                <a:gd name="T69" fmla="*/ 20 h 462"/>
                <a:gd name="T70" fmla="*/ 163 w 406"/>
                <a:gd name="T71" fmla="*/ 5 h 462"/>
                <a:gd name="T72" fmla="*/ 203 w 406"/>
                <a:gd name="T73" fmla="*/ 0 h 462"/>
                <a:gd name="T74" fmla="*/ 203 w 406"/>
                <a:gd name="T75"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6" h="462">
                  <a:moveTo>
                    <a:pt x="203" y="0"/>
                  </a:moveTo>
                  <a:lnTo>
                    <a:pt x="203" y="0"/>
                  </a:lnTo>
                  <a:lnTo>
                    <a:pt x="244" y="5"/>
                  </a:lnTo>
                  <a:lnTo>
                    <a:pt x="279" y="20"/>
                  </a:lnTo>
                  <a:lnTo>
                    <a:pt x="315" y="40"/>
                  </a:lnTo>
                  <a:lnTo>
                    <a:pt x="345" y="66"/>
                  </a:lnTo>
                  <a:lnTo>
                    <a:pt x="371" y="101"/>
                  </a:lnTo>
                  <a:lnTo>
                    <a:pt x="386" y="142"/>
                  </a:lnTo>
                  <a:lnTo>
                    <a:pt x="401" y="183"/>
                  </a:lnTo>
                  <a:lnTo>
                    <a:pt x="406" y="228"/>
                  </a:lnTo>
                  <a:lnTo>
                    <a:pt x="406" y="228"/>
                  </a:lnTo>
                  <a:lnTo>
                    <a:pt x="401" y="274"/>
                  </a:lnTo>
                  <a:lnTo>
                    <a:pt x="386" y="320"/>
                  </a:lnTo>
                  <a:lnTo>
                    <a:pt x="371" y="360"/>
                  </a:lnTo>
                  <a:lnTo>
                    <a:pt x="345" y="391"/>
                  </a:lnTo>
                  <a:lnTo>
                    <a:pt x="315" y="421"/>
                  </a:lnTo>
                  <a:lnTo>
                    <a:pt x="279" y="441"/>
                  </a:lnTo>
                  <a:lnTo>
                    <a:pt x="244" y="457"/>
                  </a:lnTo>
                  <a:lnTo>
                    <a:pt x="203" y="462"/>
                  </a:lnTo>
                  <a:lnTo>
                    <a:pt x="203" y="462"/>
                  </a:lnTo>
                  <a:lnTo>
                    <a:pt x="163" y="457"/>
                  </a:lnTo>
                  <a:lnTo>
                    <a:pt x="122" y="441"/>
                  </a:lnTo>
                  <a:lnTo>
                    <a:pt x="86" y="421"/>
                  </a:lnTo>
                  <a:lnTo>
                    <a:pt x="56" y="391"/>
                  </a:lnTo>
                  <a:lnTo>
                    <a:pt x="31" y="360"/>
                  </a:lnTo>
                  <a:lnTo>
                    <a:pt x="15" y="320"/>
                  </a:lnTo>
                  <a:lnTo>
                    <a:pt x="0" y="274"/>
                  </a:lnTo>
                  <a:lnTo>
                    <a:pt x="0" y="228"/>
                  </a:lnTo>
                  <a:lnTo>
                    <a:pt x="0" y="228"/>
                  </a:lnTo>
                  <a:lnTo>
                    <a:pt x="0" y="183"/>
                  </a:lnTo>
                  <a:lnTo>
                    <a:pt x="15" y="142"/>
                  </a:lnTo>
                  <a:lnTo>
                    <a:pt x="31" y="101"/>
                  </a:lnTo>
                  <a:lnTo>
                    <a:pt x="56" y="66"/>
                  </a:lnTo>
                  <a:lnTo>
                    <a:pt x="86" y="40"/>
                  </a:lnTo>
                  <a:lnTo>
                    <a:pt x="122" y="20"/>
                  </a:lnTo>
                  <a:lnTo>
                    <a:pt x="163" y="5"/>
                  </a:lnTo>
                  <a:lnTo>
                    <a:pt x="203" y="0"/>
                  </a:lnTo>
                  <a:lnTo>
                    <a:pt x="203"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8" name="Freeform 120"/>
            <p:cNvSpPr>
              <a:spLocks/>
            </p:cNvSpPr>
            <p:nvPr/>
          </p:nvSpPr>
          <p:spPr bwMode="auto">
            <a:xfrm>
              <a:off x="4313" y="1487"/>
              <a:ext cx="401" cy="452"/>
            </a:xfrm>
            <a:custGeom>
              <a:avLst/>
              <a:gdLst>
                <a:gd name="T0" fmla="*/ 203 w 401"/>
                <a:gd name="T1" fmla="*/ 0 h 452"/>
                <a:gd name="T2" fmla="*/ 203 w 401"/>
                <a:gd name="T3" fmla="*/ 0 h 452"/>
                <a:gd name="T4" fmla="*/ 239 w 401"/>
                <a:gd name="T5" fmla="*/ 5 h 452"/>
                <a:gd name="T6" fmla="*/ 279 w 401"/>
                <a:gd name="T7" fmla="*/ 15 h 452"/>
                <a:gd name="T8" fmla="*/ 310 w 401"/>
                <a:gd name="T9" fmla="*/ 35 h 452"/>
                <a:gd name="T10" fmla="*/ 340 w 401"/>
                <a:gd name="T11" fmla="*/ 66 h 452"/>
                <a:gd name="T12" fmla="*/ 366 w 401"/>
                <a:gd name="T13" fmla="*/ 96 h 452"/>
                <a:gd name="T14" fmla="*/ 386 w 401"/>
                <a:gd name="T15" fmla="*/ 137 h 452"/>
                <a:gd name="T16" fmla="*/ 396 w 401"/>
                <a:gd name="T17" fmla="*/ 178 h 452"/>
                <a:gd name="T18" fmla="*/ 401 w 401"/>
                <a:gd name="T19" fmla="*/ 223 h 452"/>
                <a:gd name="T20" fmla="*/ 401 w 401"/>
                <a:gd name="T21" fmla="*/ 223 h 452"/>
                <a:gd name="T22" fmla="*/ 396 w 401"/>
                <a:gd name="T23" fmla="*/ 269 h 452"/>
                <a:gd name="T24" fmla="*/ 386 w 401"/>
                <a:gd name="T25" fmla="*/ 310 h 452"/>
                <a:gd name="T26" fmla="*/ 366 w 401"/>
                <a:gd name="T27" fmla="*/ 350 h 452"/>
                <a:gd name="T28" fmla="*/ 340 w 401"/>
                <a:gd name="T29" fmla="*/ 386 h 452"/>
                <a:gd name="T30" fmla="*/ 310 w 401"/>
                <a:gd name="T31" fmla="*/ 411 h 452"/>
                <a:gd name="T32" fmla="*/ 279 w 401"/>
                <a:gd name="T33" fmla="*/ 431 h 452"/>
                <a:gd name="T34" fmla="*/ 239 w 401"/>
                <a:gd name="T35" fmla="*/ 447 h 452"/>
                <a:gd name="T36" fmla="*/ 203 w 401"/>
                <a:gd name="T37" fmla="*/ 452 h 452"/>
                <a:gd name="T38" fmla="*/ 203 w 401"/>
                <a:gd name="T39" fmla="*/ 452 h 452"/>
                <a:gd name="T40" fmla="*/ 163 w 401"/>
                <a:gd name="T41" fmla="*/ 447 h 452"/>
                <a:gd name="T42" fmla="*/ 122 w 401"/>
                <a:gd name="T43" fmla="*/ 431 h 452"/>
                <a:gd name="T44" fmla="*/ 92 w 401"/>
                <a:gd name="T45" fmla="*/ 411 h 452"/>
                <a:gd name="T46" fmla="*/ 61 w 401"/>
                <a:gd name="T47" fmla="*/ 386 h 452"/>
                <a:gd name="T48" fmla="*/ 36 w 401"/>
                <a:gd name="T49" fmla="*/ 350 h 452"/>
                <a:gd name="T50" fmla="*/ 15 w 401"/>
                <a:gd name="T51" fmla="*/ 310 h 452"/>
                <a:gd name="T52" fmla="*/ 5 w 401"/>
                <a:gd name="T53" fmla="*/ 269 h 452"/>
                <a:gd name="T54" fmla="*/ 0 w 401"/>
                <a:gd name="T55" fmla="*/ 223 h 452"/>
                <a:gd name="T56" fmla="*/ 0 w 401"/>
                <a:gd name="T57" fmla="*/ 223 h 452"/>
                <a:gd name="T58" fmla="*/ 5 w 401"/>
                <a:gd name="T59" fmla="*/ 178 h 452"/>
                <a:gd name="T60" fmla="*/ 15 w 401"/>
                <a:gd name="T61" fmla="*/ 137 h 452"/>
                <a:gd name="T62" fmla="*/ 36 w 401"/>
                <a:gd name="T63" fmla="*/ 96 h 452"/>
                <a:gd name="T64" fmla="*/ 61 w 401"/>
                <a:gd name="T65" fmla="*/ 66 h 452"/>
                <a:gd name="T66" fmla="*/ 92 w 401"/>
                <a:gd name="T67" fmla="*/ 35 h 452"/>
                <a:gd name="T68" fmla="*/ 122 w 401"/>
                <a:gd name="T69" fmla="*/ 15 h 452"/>
                <a:gd name="T70" fmla="*/ 163 w 401"/>
                <a:gd name="T71" fmla="*/ 5 h 452"/>
                <a:gd name="T72" fmla="*/ 203 w 401"/>
                <a:gd name="T73" fmla="*/ 0 h 452"/>
                <a:gd name="T74" fmla="*/ 203 w 401"/>
                <a:gd name="T75"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52">
                  <a:moveTo>
                    <a:pt x="203" y="0"/>
                  </a:moveTo>
                  <a:lnTo>
                    <a:pt x="203" y="0"/>
                  </a:lnTo>
                  <a:lnTo>
                    <a:pt x="239" y="5"/>
                  </a:lnTo>
                  <a:lnTo>
                    <a:pt x="279" y="15"/>
                  </a:lnTo>
                  <a:lnTo>
                    <a:pt x="310" y="35"/>
                  </a:lnTo>
                  <a:lnTo>
                    <a:pt x="340" y="66"/>
                  </a:lnTo>
                  <a:lnTo>
                    <a:pt x="366" y="96"/>
                  </a:lnTo>
                  <a:lnTo>
                    <a:pt x="386" y="137"/>
                  </a:lnTo>
                  <a:lnTo>
                    <a:pt x="396" y="178"/>
                  </a:lnTo>
                  <a:lnTo>
                    <a:pt x="401" y="223"/>
                  </a:lnTo>
                  <a:lnTo>
                    <a:pt x="401" y="223"/>
                  </a:lnTo>
                  <a:lnTo>
                    <a:pt x="396" y="269"/>
                  </a:lnTo>
                  <a:lnTo>
                    <a:pt x="386" y="310"/>
                  </a:lnTo>
                  <a:lnTo>
                    <a:pt x="366" y="350"/>
                  </a:lnTo>
                  <a:lnTo>
                    <a:pt x="340" y="386"/>
                  </a:lnTo>
                  <a:lnTo>
                    <a:pt x="310" y="411"/>
                  </a:lnTo>
                  <a:lnTo>
                    <a:pt x="279" y="431"/>
                  </a:lnTo>
                  <a:lnTo>
                    <a:pt x="239" y="447"/>
                  </a:lnTo>
                  <a:lnTo>
                    <a:pt x="203" y="452"/>
                  </a:lnTo>
                  <a:lnTo>
                    <a:pt x="203" y="452"/>
                  </a:lnTo>
                  <a:lnTo>
                    <a:pt x="163" y="447"/>
                  </a:lnTo>
                  <a:lnTo>
                    <a:pt x="122" y="431"/>
                  </a:lnTo>
                  <a:lnTo>
                    <a:pt x="92" y="411"/>
                  </a:lnTo>
                  <a:lnTo>
                    <a:pt x="61" y="386"/>
                  </a:lnTo>
                  <a:lnTo>
                    <a:pt x="36" y="350"/>
                  </a:lnTo>
                  <a:lnTo>
                    <a:pt x="15" y="310"/>
                  </a:lnTo>
                  <a:lnTo>
                    <a:pt x="5" y="269"/>
                  </a:lnTo>
                  <a:lnTo>
                    <a:pt x="0" y="223"/>
                  </a:lnTo>
                  <a:lnTo>
                    <a:pt x="0" y="223"/>
                  </a:lnTo>
                  <a:lnTo>
                    <a:pt x="5" y="178"/>
                  </a:lnTo>
                  <a:lnTo>
                    <a:pt x="15" y="137"/>
                  </a:lnTo>
                  <a:lnTo>
                    <a:pt x="36" y="96"/>
                  </a:lnTo>
                  <a:lnTo>
                    <a:pt x="61" y="66"/>
                  </a:lnTo>
                  <a:lnTo>
                    <a:pt x="92" y="35"/>
                  </a:lnTo>
                  <a:lnTo>
                    <a:pt x="122" y="15"/>
                  </a:lnTo>
                  <a:lnTo>
                    <a:pt x="163" y="5"/>
                  </a:lnTo>
                  <a:lnTo>
                    <a:pt x="203" y="0"/>
                  </a:lnTo>
                  <a:lnTo>
                    <a:pt x="203"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9" name="Freeform 121"/>
            <p:cNvSpPr>
              <a:spLocks/>
            </p:cNvSpPr>
            <p:nvPr/>
          </p:nvSpPr>
          <p:spPr bwMode="auto">
            <a:xfrm>
              <a:off x="4318" y="1487"/>
              <a:ext cx="391" cy="447"/>
            </a:xfrm>
            <a:custGeom>
              <a:avLst/>
              <a:gdLst>
                <a:gd name="T0" fmla="*/ 193 w 391"/>
                <a:gd name="T1" fmla="*/ 0 h 447"/>
                <a:gd name="T2" fmla="*/ 193 w 391"/>
                <a:gd name="T3" fmla="*/ 0 h 447"/>
                <a:gd name="T4" fmla="*/ 234 w 391"/>
                <a:gd name="T5" fmla="*/ 5 h 447"/>
                <a:gd name="T6" fmla="*/ 269 w 391"/>
                <a:gd name="T7" fmla="*/ 20 h 447"/>
                <a:gd name="T8" fmla="*/ 305 w 391"/>
                <a:gd name="T9" fmla="*/ 41 h 447"/>
                <a:gd name="T10" fmla="*/ 335 w 391"/>
                <a:gd name="T11" fmla="*/ 66 h 447"/>
                <a:gd name="T12" fmla="*/ 356 w 391"/>
                <a:gd name="T13" fmla="*/ 101 h 447"/>
                <a:gd name="T14" fmla="*/ 376 w 391"/>
                <a:gd name="T15" fmla="*/ 137 h 447"/>
                <a:gd name="T16" fmla="*/ 386 w 391"/>
                <a:gd name="T17" fmla="*/ 178 h 447"/>
                <a:gd name="T18" fmla="*/ 391 w 391"/>
                <a:gd name="T19" fmla="*/ 223 h 447"/>
                <a:gd name="T20" fmla="*/ 391 w 391"/>
                <a:gd name="T21" fmla="*/ 223 h 447"/>
                <a:gd name="T22" fmla="*/ 386 w 391"/>
                <a:gd name="T23" fmla="*/ 269 h 447"/>
                <a:gd name="T24" fmla="*/ 376 w 391"/>
                <a:gd name="T25" fmla="*/ 310 h 447"/>
                <a:gd name="T26" fmla="*/ 356 w 391"/>
                <a:gd name="T27" fmla="*/ 345 h 447"/>
                <a:gd name="T28" fmla="*/ 335 w 391"/>
                <a:gd name="T29" fmla="*/ 381 h 447"/>
                <a:gd name="T30" fmla="*/ 305 w 391"/>
                <a:gd name="T31" fmla="*/ 406 h 447"/>
                <a:gd name="T32" fmla="*/ 269 w 391"/>
                <a:gd name="T33" fmla="*/ 426 h 447"/>
                <a:gd name="T34" fmla="*/ 234 w 391"/>
                <a:gd name="T35" fmla="*/ 441 h 447"/>
                <a:gd name="T36" fmla="*/ 193 w 391"/>
                <a:gd name="T37" fmla="*/ 447 h 447"/>
                <a:gd name="T38" fmla="*/ 193 w 391"/>
                <a:gd name="T39" fmla="*/ 447 h 447"/>
                <a:gd name="T40" fmla="*/ 158 w 391"/>
                <a:gd name="T41" fmla="*/ 441 h 447"/>
                <a:gd name="T42" fmla="*/ 117 w 391"/>
                <a:gd name="T43" fmla="*/ 426 h 447"/>
                <a:gd name="T44" fmla="*/ 87 w 391"/>
                <a:gd name="T45" fmla="*/ 406 h 447"/>
                <a:gd name="T46" fmla="*/ 56 w 391"/>
                <a:gd name="T47" fmla="*/ 381 h 447"/>
                <a:gd name="T48" fmla="*/ 31 w 391"/>
                <a:gd name="T49" fmla="*/ 345 h 447"/>
                <a:gd name="T50" fmla="*/ 16 w 391"/>
                <a:gd name="T51" fmla="*/ 310 h 447"/>
                <a:gd name="T52" fmla="*/ 5 w 391"/>
                <a:gd name="T53" fmla="*/ 269 h 447"/>
                <a:gd name="T54" fmla="*/ 0 w 391"/>
                <a:gd name="T55" fmla="*/ 223 h 447"/>
                <a:gd name="T56" fmla="*/ 0 w 391"/>
                <a:gd name="T57" fmla="*/ 223 h 447"/>
                <a:gd name="T58" fmla="*/ 5 w 391"/>
                <a:gd name="T59" fmla="*/ 178 h 447"/>
                <a:gd name="T60" fmla="*/ 16 w 391"/>
                <a:gd name="T61" fmla="*/ 137 h 447"/>
                <a:gd name="T62" fmla="*/ 31 w 391"/>
                <a:gd name="T63" fmla="*/ 101 h 447"/>
                <a:gd name="T64" fmla="*/ 56 w 391"/>
                <a:gd name="T65" fmla="*/ 66 h 447"/>
                <a:gd name="T66" fmla="*/ 87 w 391"/>
                <a:gd name="T67" fmla="*/ 41 h 447"/>
                <a:gd name="T68" fmla="*/ 117 w 391"/>
                <a:gd name="T69" fmla="*/ 20 h 447"/>
                <a:gd name="T70" fmla="*/ 158 w 391"/>
                <a:gd name="T71" fmla="*/ 5 h 447"/>
                <a:gd name="T72" fmla="*/ 193 w 391"/>
                <a:gd name="T73" fmla="*/ 0 h 447"/>
                <a:gd name="T74" fmla="*/ 193 w 391"/>
                <a:gd name="T75"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447">
                  <a:moveTo>
                    <a:pt x="193" y="0"/>
                  </a:moveTo>
                  <a:lnTo>
                    <a:pt x="193" y="0"/>
                  </a:lnTo>
                  <a:lnTo>
                    <a:pt x="234" y="5"/>
                  </a:lnTo>
                  <a:lnTo>
                    <a:pt x="269" y="20"/>
                  </a:lnTo>
                  <a:lnTo>
                    <a:pt x="305" y="41"/>
                  </a:lnTo>
                  <a:lnTo>
                    <a:pt x="335" y="66"/>
                  </a:lnTo>
                  <a:lnTo>
                    <a:pt x="356" y="101"/>
                  </a:lnTo>
                  <a:lnTo>
                    <a:pt x="376" y="137"/>
                  </a:lnTo>
                  <a:lnTo>
                    <a:pt x="386" y="178"/>
                  </a:lnTo>
                  <a:lnTo>
                    <a:pt x="391" y="223"/>
                  </a:lnTo>
                  <a:lnTo>
                    <a:pt x="391" y="223"/>
                  </a:lnTo>
                  <a:lnTo>
                    <a:pt x="386" y="269"/>
                  </a:lnTo>
                  <a:lnTo>
                    <a:pt x="376" y="310"/>
                  </a:lnTo>
                  <a:lnTo>
                    <a:pt x="356" y="345"/>
                  </a:lnTo>
                  <a:lnTo>
                    <a:pt x="335" y="381"/>
                  </a:lnTo>
                  <a:lnTo>
                    <a:pt x="305" y="406"/>
                  </a:lnTo>
                  <a:lnTo>
                    <a:pt x="269" y="426"/>
                  </a:lnTo>
                  <a:lnTo>
                    <a:pt x="234" y="441"/>
                  </a:lnTo>
                  <a:lnTo>
                    <a:pt x="193" y="447"/>
                  </a:lnTo>
                  <a:lnTo>
                    <a:pt x="193" y="447"/>
                  </a:lnTo>
                  <a:lnTo>
                    <a:pt x="158" y="441"/>
                  </a:lnTo>
                  <a:lnTo>
                    <a:pt x="117" y="426"/>
                  </a:lnTo>
                  <a:lnTo>
                    <a:pt x="87" y="406"/>
                  </a:lnTo>
                  <a:lnTo>
                    <a:pt x="56" y="381"/>
                  </a:lnTo>
                  <a:lnTo>
                    <a:pt x="31" y="345"/>
                  </a:lnTo>
                  <a:lnTo>
                    <a:pt x="16" y="310"/>
                  </a:lnTo>
                  <a:lnTo>
                    <a:pt x="5" y="269"/>
                  </a:lnTo>
                  <a:lnTo>
                    <a:pt x="0" y="223"/>
                  </a:lnTo>
                  <a:lnTo>
                    <a:pt x="0" y="223"/>
                  </a:lnTo>
                  <a:lnTo>
                    <a:pt x="5" y="178"/>
                  </a:lnTo>
                  <a:lnTo>
                    <a:pt x="16" y="137"/>
                  </a:lnTo>
                  <a:lnTo>
                    <a:pt x="31" y="101"/>
                  </a:lnTo>
                  <a:lnTo>
                    <a:pt x="56" y="66"/>
                  </a:lnTo>
                  <a:lnTo>
                    <a:pt x="87" y="41"/>
                  </a:lnTo>
                  <a:lnTo>
                    <a:pt x="117" y="20"/>
                  </a:lnTo>
                  <a:lnTo>
                    <a:pt x="158" y="5"/>
                  </a:lnTo>
                  <a:lnTo>
                    <a:pt x="193" y="0"/>
                  </a:lnTo>
                  <a:lnTo>
                    <a:pt x="193"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0" name="Freeform 122"/>
            <p:cNvSpPr>
              <a:spLocks/>
            </p:cNvSpPr>
            <p:nvPr/>
          </p:nvSpPr>
          <p:spPr bwMode="auto">
            <a:xfrm>
              <a:off x="4323" y="1492"/>
              <a:ext cx="381" cy="436"/>
            </a:xfrm>
            <a:custGeom>
              <a:avLst/>
              <a:gdLst>
                <a:gd name="T0" fmla="*/ 188 w 381"/>
                <a:gd name="T1" fmla="*/ 0 h 436"/>
                <a:gd name="T2" fmla="*/ 188 w 381"/>
                <a:gd name="T3" fmla="*/ 0 h 436"/>
                <a:gd name="T4" fmla="*/ 229 w 381"/>
                <a:gd name="T5" fmla="*/ 5 h 436"/>
                <a:gd name="T6" fmla="*/ 264 w 381"/>
                <a:gd name="T7" fmla="*/ 15 h 436"/>
                <a:gd name="T8" fmla="*/ 295 w 381"/>
                <a:gd name="T9" fmla="*/ 36 h 436"/>
                <a:gd name="T10" fmla="*/ 325 w 381"/>
                <a:gd name="T11" fmla="*/ 66 h 436"/>
                <a:gd name="T12" fmla="*/ 351 w 381"/>
                <a:gd name="T13" fmla="*/ 96 h 436"/>
                <a:gd name="T14" fmla="*/ 366 w 381"/>
                <a:gd name="T15" fmla="*/ 132 h 436"/>
                <a:gd name="T16" fmla="*/ 376 w 381"/>
                <a:gd name="T17" fmla="*/ 173 h 436"/>
                <a:gd name="T18" fmla="*/ 381 w 381"/>
                <a:gd name="T19" fmla="*/ 218 h 436"/>
                <a:gd name="T20" fmla="*/ 381 w 381"/>
                <a:gd name="T21" fmla="*/ 218 h 436"/>
                <a:gd name="T22" fmla="*/ 376 w 381"/>
                <a:gd name="T23" fmla="*/ 259 h 436"/>
                <a:gd name="T24" fmla="*/ 366 w 381"/>
                <a:gd name="T25" fmla="*/ 299 h 436"/>
                <a:gd name="T26" fmla="*/ 351 w 381"/>
                <a:gd name="T27" fmla="*/ 340 h 436"/>
                <a:gd name="T28" fmla="*/ 325 w 381"/>
                <a:gd name="T29" fmla="*/ 370 h 436"/>
                <a:gd name="T30" fmla="*/ 295 w 381"/>
                <a:gd name="T31" fmla="*/ 396 h 436"/>
                <a:gd name="T32" fmla="*/ 264 w 381"/>
                <a:gd name="T33" fmla="*/ 416 h 436"/>
                <a:gd name="T34" fmla="*/ 229 w 381"/>
                <a:gd name="T35" fmla="*/ 431 h 436"/>
                <a:gd name="T36" fmla="*/ 188 w 381"/>
                <a:gd name="T37" fmla="*/ 436 h 436"/>
                <a:gd name="T38" fmla="*/ 188 w 381"/>
                <a:gd name="T39" fmla="*/ 436 h 436"/>
                <a:gd name="T40" fmla="*/ 153 w 381"/>
                <a:gd name="T41" fmla="*/ 431 h 436"/>
                <a:gd name="T42" fmla="*/ 117 w 381"/>
                <a:gd name="T43" fmla="*/ 416 h 436"/>
                <a:gd name="T44" fmla="*/ 82 w 381"/>
                <a:gd name="T45" fmla="*/ 396 h 436"/>
                <a:gd name="T46" fmla="*/ 56 w 381"/>
                <a:gd name="T47" fmla="*/ 370 h 436"/>
                <a:gd name="T48" fmla="*/ 31 w 381"/>
                <a:gd name="T49" fmla="*/ 340 h 436"/>
                <a:gd name="T50" fmla="*/ 16 w 381"/>
                <a:gd name="T51" fmla="*/ 299 h 436"/>
                <a:gd name="T52" fmla="*/ 0 w 381"/>
                <a:gd name="T53" fmla="*/ 259 h 436"/>
                <a:gd name="T54" fmla="*/ 0 w 381"/>
                <a:gd name="T55" fmla="*/ 218 h 436"/>
                <a:gd name="T56" fmla="*/ 0 w 381"/>
                <a:gd name="T57" fmla="*/ 218 h 436"/>
                <a:gd name="T58" fmla="*/ 0 w 381"/>
                <a:gd name="T59" fmla="*/ 173 h 436"/>
                <a:gd name="T60" fmla="*/ 16 w 381"/>
                <a:gd name="T61" fmla="*/ 132 h 436"/>
                <a:gd name="T62" fmla="*/ 31 w 381"/>
                <a:gd name="T63" fmla="*/ 96 h 436"/>
                <a:gd name="T64" fmla="*/ 56 w 381"/>
                <a:gd name="T65" fmla="*/ 66 h 436"/>
                <a:gd name="T66" fmla="*/ 82 w 381"/>
                <a:gd name="T67" fmla="*/ 36 h 436"/>
                <a:gd name="T68" fmla="*/ 117 w 381"/>
                <a:gd name="T69" fmla="*/ 15 h 436"/>
                <a:gd name="T70" fmla="*/ 153 w 381"/>
                <a:gd name="T71" fmla="*/ 5 h 436"/>
                <a:gd name="T72" fmla="*/ 188 w 381"/>
                <a:gd name="T73" fmla="*/ 0 h 436"/>
                <a:gd name="T74" fmla="*/ 188 w 381"/>
                <a:gd name="T75"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1" h="436">
                  <a:moveTo>
                    <a:pt x="188" y="0"/>
                  </a:moveTo>
                  <a:lnTo>
                    <a:pt x="188" y="0"/>
                  </a:lnTo>
                  <a:lnTo>
                    <a:pt x="229" y="5"/>
                  </a:lnTo>
                  <a:lnTo>
                    <a:pt x="264" y="15"/>
                  </a:lnTo>
                  <a:lnTo>
                    <a:pt x="295" y="36"/>
                  </a:lnTo>
                  <a:lnTo>
                    <a:pt x="325" y="66"/>
                  </a:lnTo>
                  <a:lnTo>
                    <a:pt x="351" y="96"/>
                  </a:lnTo>
                  <a:lnTo>
                    <a:pt x="366" y="132"/>
                  </a:lnTo>
                  <a:lnTo>
                    <a:pt x="376" y="173"/>
                  </a:lnTo>
                  <a:lnTo>
                    <a:pt x="381" y="218"/>
                  </a:lnTo>
                  <a:lnTo>
                    <a:pt x="381" y="218"/>
                  </a:lnTo>
                  <a:lnTo>
                    <a:pt x="376" y="259"/>
                  </a:lnTo>
                  <a:lnTo>
                    <a:pt x="366" y="299"/>
                  </a:lnTo>
                  <a:lnTo>
                    <a:pt x="351" y="340"/>
                  </a:lnTo>
                  <a:lnTo>
                    <a:pt x="325" y="370"/>
                  </a:lnTo>
                  <a:lnTo>
                    <a:pt x="295" y="396"/>
                  </a:lnTo>
                  <a:lnTo>
                    <a:pt x="264" y="416"/>
                  </a:lnTo>
                  <a:lnTo>
                    <a:pt x="229" y="431"/>
                  </a:lnTo>
                  <a:lnTo>
                    <a:pt x="188" y="436"/>
                  </a:lnTo>
                  <a:lnTo>
                    <a:pt x="188" y="436"/>
                  </a:lnTo>
                  <a:lnTo>
                    <a:pt x="153" y="431"/>
                  </a:lnTo>
                  <a:lnTo>
                    <a:pt x="117" y="416"/>
                  </a:lnTo>
                  <a:lnTo>
                    <a:pt x="82" y="396"/>
                  </a:lnTo>
                  <a:lnTo>
                    <a:pt x="56" y="370"/>
                  </a:lnTo>
                  <a:lnTo>
                    <a:pt x="31" y="340"/>
                  </a:lnTo>
                  <a:lnTo>
                    <a:pt x="16" y="299"/>
                  </a:lnTo>
                  <a:lnTo>
                    <a:pt x="0" y="259"/>
                  </a:lnTo>
                  <a:lnTo>
                    <a:pt x="0" y="218"/>
                  </a:lnTo>
                  <a:lnTo>
                    <a:pt x="0" y="218"/>
                  </a:lnTo>
                  <a:lnTo>
                    <a:pt x="0" y="173"/>
                  </a:lnTo>
                  <a:lnTo>
                    <a:pt x="16" y="132"/>
                  </a:lnTo>
                  <a:lnTo>
                    <a:pt x="31" y="96"/>
                  </a:lnTo>
                  <a:lnTo>
                    <a:pt x="56" y="66"/>
                  </a:lnTo>
                  <a:lnTo>
                    <a:pt x="82" y="36"/>
                  </a:lnTo>
                  <a:lnTo>
                    <a:pt x="117" y="15"/>
                  </a:lnTo>
                  <a:lnTo>
                    <a:pt x="153" y="5"/>
                  </a:lnTo>
                  <a:lnTo>
                    <a:pt x="188" y="0"/>
                  </a:lnTo>
                  <a:lnTo>
                    <a:pt x="188"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1" name="Freeform 123"/>
            <p:cNvSpPr>
              <a:spLocks/>
            </p:cNvSpPr>
            <p:nvPr/>
          </p:nvSpPr>
          <p:spPr bwMode="auto">
            <a:xfrm>
              <a:off x="4323" y="1497"/>
              <a:ext cx="376" cy="426"/>
            </a:xfrm>
            <a:custGeom>
              <a:avLst/>
              <a:gdLst>
                <a:gd name="T0" fmla="*/ 188 w 376"/>
                <a:gd name="T1" fmla="*/ 0 h 426"/>
                <a:gd name="T2" fmla="*/ 188 w 376"/>
                <a:gd name="T3" fmla="*/ 0 h 426"/>
                <a:gd name="T4" fmla="*/ 229 w 376"/>
                <a:gd name="T5" fmla="*/ 5 h 426"/>
                <a:gd name="T6" fmla="*/ 264 w 376"/>
                <a:gd name="T7" fmla="*/ 15 h 426"/>
                <a:gd name="T8" fmla="*/ 295 w 376"/>
                <a:gd name="T9" fmla="*/ 36 h 426"/>
                <a:gd name="T10" fmla="*/ 320 w 376"/>
                <a:gd name="T11" fmla="*/ 61 h 426"/>
                <a:gd name="T12" fmla="*/ 346 w 376"/>
                <a:gd name="T13" fmla="*/ 91 h 426"/>
                <a:gd name="T14" fmla="*/ 361 w 376"/>
                <a:gd name="T15" fmla="*/ 127 h 426"/>
                <a:gd name="T16" fmla="*/ 371 w 376"/>
                <a:gd name="T17" fmla="*/ 168 h 426"/>
                <a:gd name="T18" fmla="*/ 376 w 376"/>
                <a:gd name="T19" fmla="*/ 213 h 426"/>
                <a:gd name="T20" fmla="*/ 376 w 376"/>
                <a:gd name="T21" fmla="*/ 213 h 426"/>
                <a:gd name="T22" fmla="*/ 371 w 376"/>
                <a:gd name="T23" fmla="*/ 254 h 426"/>
                <a:gd name="T24" fmla="*/ 361 w 376"/>
                <a:gd name="T25" fmla="*/ 294 h 426"/>
                <a:gd name="T26" fmla="*/ 346 w 376"/>
                <a:gd name="T27" fmla="*/ 330 h 426"/>
                <a:gd name="T28" fmla="*/ 320 w 376"/>
                <a:gd name="T29" fmla="*/ 360 h 426"/>
                <a:gd name="T30" fmla="*/ 295 w 376"/>
                <a:gd name="T31" fmla="*/ 386 h 426"/>
                <a:gd name="T32" fmla="*/ 264 w 376"/>
                <a:gd name="T33" fmla="*/ 406 h 426"/>
                <a:gd name="T34" fmla="*/ 229 w 376"/>
                <a:gd name="T35" fmla="*/ 421 h 426"/>
                <a:gd name="T36" fmla="*/ 188 w 376"/>
                <a:gd name="T37" fmla="*/ 426 h 426"/>
                <a:gd name="T38" fmla="*/ 188 w 376"/>
                <a:gd name="T39" fmla="*/ 426 h 426"/>
                <a:gd name="T40" fmla="*/ 153 w 376"/>
                <a:gd name="T41" fmla="*/ 421 h 426"/>
                <a:gd name="T42" fmla="*/ 117 w 376"/>
                <a:gd name="T43" fmla="*/ 406 h 426"/>
                <a:gd name="T44" fmla="*/ 87 w 376"/>
                <a:gd name="T45" fmla="*/ 386 h 426"/>
                <a:gd name="T46" fmla="*/ 56 w 376"/>
                <a:gd name="T47" fmla="*/ 360 h 426"/>
                <a:gd name="T48" fmla="*/ 36 w 376"/>
                <a:gd name="T49" fmla="*/ 330 h 426"/>
                <a:gd name="T50" fmla="*/ 16 w 376"/>
                <a:gd name="T51" fmla="*/ 294 h 426"/>
                <a:gd name="T52" fmla="*/ 5 w 376"/>
                <a:gd name="T53" fmla="*/ 254 h 426"/>
                <a:gd name="T54" fmla="*/ 0 w 376"/>
                <a:gd name="T55" fmla="*/ 213 h 426"/>
                <a:gd name="T56" fmla="*/ 0 w 376"/>
                <a:gd name="T57" fmla="*/ 213 h 426"/>
                <a:gd name="T58" fmla="*/ 5 w 376"/>
                <a:gd name="T59" fmla="*/ 168 h 426"/>
                <a:gd name="T60" fmla="*/ 16 w 376"/>
                <a:gd name="T61" fmla="*/ 127 h 426"/>
                <a:gd name="T62" fmla="*/ 36 w 376"/>
                <a:gd name="T63" fmla="*/ 91 h 426"/>
                <a:gd name="T64" fmla="*/ 56 w 376"/>
                <a:gd name="T65" fmla="*/ 61 h 426"/>
                <a:gd name="T66" fmla="*/ 87 w 376"/>
                <a:gd name="T67" fmla="*/ 36 h 426"/>
                <a:gd name="T68" fmla="*/ 117 w 376"/>
                <a:gd name="T69" fmla="*/ 15 h 426"/>
                <a:gd name="T70" fmla="*/ 153 w 376"/>
                <a:gd name="T71" fmla="*/ 5 h 426"/>
                <a:gd name="T72" fmla="*/ 188 w 376"/>
                <a:gd name="T73" fmla="*/ 0 h 426"/>
                <a:gd name="T74" fmla="*/ 188 w 376"/>
                <a:gd name="T75"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6" h="426">
                  <a:moveTo>
                    <a:pt x="188" y="0"/>
                  </a:moveTo>
                  <a:lnTo>
                    <a:pt x="188" y="0"/>
                  </a:lnTo>
                  <a:lnTo>
                    <a:pt x="229" y="5"/>
                  </a:lnTo>
                  <a:lnTo>
                    <a:pt x="264" y="15"/>
                  </a:lnTo>
                  <a:lnTo>
                    <a:pt x="295" y="36"/>
                  </a:lnTo>
                  <a:lnTo>
                    <a:pt x="320" y="61"/>
                  </a:lnTo>
                  <a:lnTo>
                    <a:pt x="346" y="91"/>
                  </a:lnTo>
                  <a:lnTo>
                    <a:pt x="361" y="127"/>
                  </a:lnTo>
                  <a:lnTo>
                    <a:pt x="371" y="168"/>
                  </a:lnTo>
                  <a:lnTo>
                    <a:pt x="376" y="213"/>
                  </a:lnTo>
                  <a:lnTo>
                    <a:pt x="376" y="213"/>
                  </a:lnTo>
                  <a:lnTo>
                    <a:pt x="371" y="254"/>
                  </a:lnTo>
                  <a:lnTo>
                    <a:pt x="361" y="294"/>
                  </a:lnTo>
                  <a:lnTo>
                    <a:pt x="346" y="330"/>
                  </a:lnTo>
                  <a:lnTo>
                    <a:pt x="320" y="360"/>
                  </a:lnTo>
                  <a:lnTo>
                    <a:pt x="295" y="386"/>
                  </a:lnTo>
                  <a:lnTo>
                    <a:pt x="264" y="406"/>
                  </a:lnTo>
                  <a:lnTo>
                    <a:pt x="229" y="421"/>
                  </a:lnTo>
                  <a:lnTo>
                    <a:pt x="188" y="426"/>
                  </a:lnTo>
                  <a:lnTo>
                    <a:pt x="188" y="426"/>
                  </a:lnTo>
                  <a:lnTo>
                    <a:pt x="153" y="421"/>
                  </a:lnTo>
                  <a:lnTo>
                    <a:pt x="117" y="406"/>
                  </a:lnTo>
                  <a:lnTo>
                    <a:pt x="87" y="386"/>
                  </a:lnTo>
                  <a:lnTo>
                    <a:pt x="56" y="360"/>
                  </a:lnTo>
                  <a:lnTo>
                    <a:pt x="36" y="330"/>
                  </a:lnTo>
                  <a:lnTo>
                    <a:pt x="16" y="294"/>
                  </a:lnTo>
                  <a:lnTo>
                    <a:pt x="5" y="254"/>
                  </a:lnTo>
                  <a:lnTo>
                    <a:pt x="0" y="213"/>
                  </a:lnTo>
                  <a:lnTo>
                    <a:pt x="0" y="213"/>
                  </a:lnTo>
                  <a:lnTo>
                    <a:pt x="5" y="168"/>
                  </a:lnTo>
                  <a:lnTo>
                    <a:pt x="16" y="127"/>
                  </a:lnTo>
                  <a:lnTo>
                    <a:pt x="36" y="91"/>
                  </a:lnTo>
                  <a:lnTo>
                    <a:pt x="56" y="61"/>
                  </a:lnTo>
                  <a:lnTo>
                    <a:pt x="87" y="36"/>
                  </a:lnTo>
                  <a:lnTo>
                    <a:pt x="117" y="15"/>
                  </a:lnTo>
                  <a:lnTo>
                    <a:pt x="153" y="5"/>
                  </a:lnTo>
                  <a:lnTo>
                    <a:pt x="188" y="0"/>
                  </a:lnTo>
                  <a:lnTo>
                    <a:pt x="188"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2" name="Freeform 124"/>
            <p:cNvSpPr>
              <a:spLocks/>
            </p:cNvSpPr>
            <p:nvPr/>
          </p:nvSpPr>
          <p:spPr bwMode="auto">
            <a:xfrm>
              <a:off x="4328" y="1502"/>
              <a:ext cx="366" cy="416"/>
            </a:xfrm>
            <a:custGeom>
              <a:avLst/>
              <a:gdLst>
                <a:gd name="T0" fmla="*/ 183 w 366"/>
                <a:gd name="T1" fmla="*/ 0 h 416"/>
                <a:gd name="T2" fmla="*/ 183 w 366"/>
                <a:gd name="T3" fmla="*/ 0 h 416"/>
                <a:gd name="T4" fmla="*/ 219 w 366"/>
                <a:gd name="T5" fmla="*/ 0 h 416"/>
                <a:gd name="T6" fmla="*/ 254 w 366"/>
                <a:gd name="T7" fmla="*/ 15 h 416"/>
                <a:gd name="T8" fmla="*/ 285 w 366"/>
                <a:gd name="T9" fmla="*/ 36 h 416"/>
                <a:gd name="T10" fmla="*/ 315 w 366"/>
                <a:gd name="T11" fmla="*/ 61 h 416"/>
                <a:gd name="T12" fmla="*/ 335 w 366"/>
                <a:gd name="T13" fmla="*/ 92 h 416"/>
                <a:gd name="T14" fmla="*/ 351 w 366"/>
                <a:gd name="T15" fmla="*/ 127 h 416"/>
                <a:gd name="T16" fmla="*/ 366 w 366"/>
                <a:gd name="T17" fmla="*/ 163 h 416"/>
                <a:gd name="T18" fmla="*/ 366 w 366"/>
                <a:gd name="T19" fmla="*/ 208 h 416"/>
                <a:gd name="T20" fmla="*/ 366 w 366"/>
                <a:gd name="T21" fmla="*/ 208 h 416"/>
                <a:gd name="T22" fmla="*/ 366 w 366"/>
                <a:gd name="T23" fmla="*/ 249 h 416"/>
                <a:gd name="T24" fmla="*/ 351 w 366"/>
                <a:gd name="T25" fmla="*/ 284 h 416"/>
                <a:gd name="T26" fmla="*/ 335 w 366"/>
                <a:gd name="T27" fmla="*/ 320 h 416"/>
                <a:gd name="T28" fmla="*/ 315 w 366"/>
                <a:gd name="T29" fmla="*/ 355 h 416"/>
                <a:gd name="T30" fmla="*/ 285 w 366"/>
                <a:gd name="T31" fmla="*/ 381 h 416"/>
                <a:gd name="T32" fmla="*/ 254 w 366"/>
                <a:gd name="T33" fmla="*/ 396 h 416"/>
                <a:gd name="T34" fmla="*/ 219 w 366"/>
                <a:gd name="T35" fmla="*/ 411 h 416"/>
                <a:gd name="T36" fmla="*/ 183 w 366"/>
                <a:gd name="T37" fmla="*/ 416 h 416"/>
                <a:gd name="T38" fmla="*/ 183 w 366"/>
                <a:gd name="T39" fmla="*/ 416 h 416"/>
                <a:gd name="T40" fmla="*/ 148 w 366"/>
                <a:gd name="T41" fmla="*/ 411 h 416"/>
                <a:gd name="T42" fmla="*/ 112 w 366"/>
                <a:gd name="T43" fmla="*/ 396 h 416"/>
                <a:gd name="T44" fmla="*/ 82 w 366"/>
                <a:gd name="T45" fmla="*/ 381 h 416"/>
                <a:gd name="T46" fmla="*/ 56 w 366"/>
                <a:gd name="T47" fmla="*/ 355 h 416"/>
                <a:gd name="T48" fmla="*/ 31 w 366"/>
                <a:gd name="T49" fmla="*/ 320 h 416"/>
                <a:gd name="T50" fmla="*/ 16 w 366"/>
                <a:gd name="T51" fmla="*/ 284 h 416"/>
                <a:gd name="T52" fmla="*/ 6 w 366"/>
                <a:gd name="T53" fmla="*/ 249 h 416"/>
                <a:gd name="T54" fmla="*/ 0 w 366"/>
                <a:gd name="T55" fmla="*/ 208 h 416"/>
                <a:gd name="T56" fmla="*/ 0 w 366"/>
                <a:gd name="T57" fmla="*/ 208 h 416"/>
                <a:gd name="T58" fmla="*/ 6 w 366"/>
                <a:gd name="T59" fmla="*/ 163 h 416"/>
                <a:gd name="T60" fmla="*/ 16 w 366"/>
                <a:gd name="T61" fmla="*/ 127 h 416"/>
                <a:gd name="T62" fmla="*/ 31 w 366"/>
                <a:gd name="T63" fmla="*/ 92 h 416"/>
                <a:gd name="T64" fmla="*/ 56 w 366"/>
                <a:gd name="T65" fmla="*/ 61 h 416"/>
                <a:gd name="T66" fmla="*/ 82 w 366"/>
                <a:gd name="T67" fmla="*/ 36 h 416"/>
                <a:gd name="T68" fmla="*/ 112 w 366"/>
                <a:gd name="T69" fmla="*/ 15 h 416"/>
                <a:gd name="T70" fmla="*/ 148 w 366"/>
                <a:gd name="T71" fmla="*/ 0 h 416"/>
                <a:gd name="T72" fmla="*/ 183 w 366"/>
                <a:gd name="T73" fmla="*/ 0 h 416"/>
                <a:gd name="T74" fmla="*/ 183 w 366"/>
                <a:gd name="T75"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16">
                  <a:moveTo>
                    <a:pt x="183" y="0"/>
                  </a:moveTo>
                  <a:lnTo>
                    <a:pt x="183" y="0"/>
                  </a:lnTo>
                  <a:lnTo>
                    <a:pt x="219" y="0"/>
                  </a:lnTo>
                  <a:lnTo>
                    <a:pt x="254" y="15"/>
                  </a:lnTo>
                  <a:lnTo>
                    <a:pt x="285" y="36"/>
                  </a:lnTo>
                  <a:lnTo>
                    <a:pt x="315" y="61"/>
                  </a:lnTo>
                  <a:lnTo>
                    <a:pt x="335" y="92"/>
                  </a:lnTo>
                  <a:lnTo>
                    <a:pt x="351" y="127"/>
                  </a:lnTo>
                  <a:lnTo>
                    <a:pt x="366" y="163"/>
                  </a:lnTo>
                  <a:lnTo>
                    <a:pt x="366" y="208"/>
                  </a:lnTo>
                  <a:lnTo>
                    <a:pt x="366" y="208"/>
                  </a:lnTo>
                  <a:lnTo>
                    <a:pt x="366" y="249"/>
                  </a:lnTo>
                  <a:lnTo>
                    <a:pt x="351" y="284"/>
                  </a:lnTo>
                  <a:lnTo>
                    <a:pt x="335" y="320"/>
                  </a:lnTo>
                  <a:lnTo>
                    <a:pt x="315" y="355"/>
                  </a:lnTo>
                  <a:lnTo>
                    <a:pt x="285" y="381"/>
                  </a:lnTo>
                  <a:lnTo>
                    <a:pt x="254" y="396"/>
                  </a:lnTo>
                  <a:lnTo>
                    <a:pt x="219" y="411"/>
                  </a:lnTo>
                  <a:lnTo>
                    <a:pt x="183" y="416"/>
                  </a:lnTo>
                  <a:lnTo>
                    <a:pt x="183" y="416"/>
                  </a:lnTo>
                  <a:lnTo>
                    <a:pt x="148" y="411"/>
                  </a:lnTo>
                  <a:lnTo>
                    <a:pt x="112" y="396"/>
                  </a:lnTo>
                  <a:lnTo>
                    <a:pt x="82" y="381"/>
                  </a:lnTo>
                  <a:lnTo>
                    <a:pt x="56" y="355"/>
                  </a:lnTo>
                  <a:lnTo>
                    <a:pt x="31" y="320"/>
                  </a:lnTo>
                  <a:lnTo>
                    <a:pt x="16" y="284"/>
                  </a:lnTo>
                  <a:lnTo>
                    <a:pt x="6" y="249"/>
                  </a:lnTo>
                  <a:lnTo>
                    <a:pt x="0" y="208"/>
                  </a:lnTo>
                  <a:lnTo>
                    <a:pt x="0" y="208"/>
                  </a:lnTo>
                  <a:lnTo>
                    <a:pt x="6" y="163"/>
                  </a:lnTo>
                  <a:lnTo>
                    <a:pt x="16" y="127"/>
                  </a:lnTo>
                  <a:lnTo>
                    <a:pt x="31" y="92"/>
                  </a:lnTo>
                  <a:lnTo>
                    <a:pt x="56" y="61"/>
                  </a:lnTo>
                  <a:lnTo>
                    <a:pt x="82" y="36"/>
                  </a:lnTo>
                  <a:lnTo>
                    <a:pt x="112" y="15"/>
                  </a:lnTo>
                  <a:lnTo>
                    <a:pt x="148" y="0"/>
                  </a:lnTo>
                  <a:lnTo>
                    <a:pt x="183" y="0"/>
                  </a:lnTo>
                  <a:lnTo>
                    <a:pt x="183"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3" name="Freeform 125"/>
            <p:cNvSpPr>
              <a:spLocks/>
            </p:cNvSpPr>
            <p:nvPr/>
          </p:nvSpPr>
          <p:spPr bwMode="auto">
            <a:xfrm>
              <a:off x="4334" y="1502"/>
              <a:ext cx="355" cy="406"/>
            </a:xfrm>
            <a:custGeom>
              <a:avLst/>
              <a:gdLst>
                <a:gd name="T0" fmla="*/ 177 w 355"/>
                <a:gd name="T1" fmla="*/ 0 h 406"/>
                <a:gd name="T2" fmla="*/ 177 w 355"/>
                <a:gd name="T3" fmla="*/ 0 h 406"/>
                <a:gd name="T4" fmla="*/ 213 w 355"/>
                <a:gd name="T5" fmla="*/ 5 h 406"/>
                <a:gd name="T6" fmla="*/ 248 w 355"/>
                <a:gd name="T7" fmla="*/ 15 h 406"/>
                <a:gd name="T8" fmla="*/ 279 w 355"/>
                <a:gd name="T9" fmla="*/ 36 h 406"/>
                <a:gd name="T10" fmla="*/ 304 w 355"/>
                <a:gd name="T11" fmla="*/ 61 h 406"/>
                <a:gd name="T12" fmla="*/ 324 w 355"/>
                <a:gd name="T13" fmla="*/ 92 h 406"/>
                <a:gd name="T14" fmla="*/ 345 w 355"/>
                <a:gd name="T15" fmla="*/ 127 h 406"/>
                <a:gd name="T16" fmla="*/ 355 w 355"/>
                <a:gd name="T17" fmla="*/ 163 h 406"/>
                <a:gd name="T18" fmla="*/ 355 w 355"/>
                <a:gd name="T19" fmla="*/ 203 h 406"/>
                <a:gd name="T20" fmla="*/ 355 w 355"/>
                <a:gd name="T21" fmla="*/ 203 h 406"/>
                <a:gd name="T22" fmla="*/ 355 w 355"/>
                <a:gd name="T23" fmla="*/ 244 h 406"/>
                <a:gd name="T24" fmla="*/ 345 w 355"/>
                <a:gd name="T25" fmla="*/ 284 h 406"/>
                <a:gd name="T26" fmla="*/ 324 w 355"/>
                <a:gd name="T27" fmla="*/ 320 h 406"/>
                <a:gd name="T28" fmla="*/ 304 w 355"/>
                <a:gd name="T29" fmla="*/ 350 h 406"/>
                <a:gd name="T30" fmla="*/ 279 w 355"/>
                <a:gd name="T31" fmla="*/ 376 h 406"/>
                <a:gd name="T32" fmla="*/ 248 w 355"/>
                <a:gd name="T33" fmla="*/ 391 h 406"/>
                <a:gd name="T34" fmla="*/ 213 w 355"/>
                <a:gd name="T35" fmla="*/ 406 h 406"/>
                <a:gd name="T36" fmla="*/ 177 w 355"/>
                <a:gd name="T37" fmla="*/ 406 h 406"/>
                <a:gd name="T38" fmla="*/ 177 w 355"/>
                <a:gd name="T39" fmla="*/ 406 h 406"/>
                <a:gd name="T40" fmla="*/ 142 w 355"/>
                <a:gd name="T41" fmla="*/ 406 h 406"/>
                <a:gd name="T42" fmla="*/ 106 w 355"/>
                <a:gd name="T43" fmla="*/ 391 h 406"/>
                <a:gd name="T44" fmla="*/ 76 w 355"/>
                <a:gd name="T45" fmla="*/ 376 h 406"/>
                <a:gd name="T46" fmla="*/ 50 w 355"/>
                <a:gd name="T47" fmla="*/ 350 h 406"/>
                <a:gd name="T48" fmla="*/ 30 w 355"/>
                <a:gd name="T49" fmla="*/ 320 h 406"/>
                <a:gd name="T50" fmla="*/ 10 w 355"/>
                <a:gd name="T51" fmla="*/ 284 h 406"/>
                <a:gd name="T52" fmla="*/ 0 w 355"/>
                <a:gd name="T53" fmla="*/ 244 h 406"/>
                <a:gd name="T54" fmla="*/ 0 w 355"/>
                <a:gd name="T55" fmla="*/ 203 h 406"/>
                <a:gd name="T56" fmla="*/ 0 w 355"/>
                <a:gd name="T57" fmla="*/ 203 h 406"/>
                <a:gd name="T58" fmla="*/ 0 w 355"/>
                <a:gd name="T59" fmla="*/ 163 h 406"/>
                <a:gd name="T60" fmla="*/ 10 w 355"/>
                <a:gd name="T61" fmla="*/ 127 h 406"/>
                <a:gd name="T62" fmla="*/ 30 w 355"/>
                <a:gd name="T63" fmla="*/ 92 h 406"/>
                <a:gd name="T64" fmla="*/ 50 w 355"/>
                <a:gd name="T65" fmla="*/ 61 h 406"/>
                <a:gd name="T66" fmla="*/ 76 w 355"/>
                <a:gd name="T67" fmla="*/ 36 h 406"/>
                <a:gd name="T68" fmla="*/ 106 w 355"/>
                <a:gd name="T69" fmla="*/ 15 h 406"/>
                <a:gd name="T70" fmla="*/ 142 w 355"/>
                <a:gd name="T71" fmla="*/ 5 h 406"/>
                <a:gd name="T72" fmla="*/ 177 w 355"/>
                <a:gd name="T73" fmla="*/ 0 h 406"/>
                <a:gd name="T74" fmla="*/ 177 w 355"/>
                <a:gd name="T75"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5" h="406">
                  <a:moveTo>
                    <a:pt x="177" y="0"/>
                  </a:moveTo>
                  <a:lnTo>
                    <a:pt x="177" y="0"/>
                  </a:lnTo>
                  <a:lnTo>
                    <a:pt x="213" y="5"/>
                  </a:lnTo>
                  <a:lnTo>
                    <a:pt x="248" y="15"/>
                  </a:lnTo>
                  <a:lnTo>
                    <a:pt x="279" y="36"/>
                  </a:lnTo>
                  <a:lnTo>
                    <a:pt x="304" y="61"/>
                  </a:lnTo>
                  <a:lnTo>
                    <a:pt x="324" y="92"/>
                  </a:lnTo>
                  <a:lnTo>
                    <a:pt x="345" y="127"/>
                  </a:lnTo>
                  <a:lnTo>
                    <a:pt x="355" y="163"/>
                  </a:lnTo>
                  <a:lnTo>
                    <a:pt x="355" y="203"/>
                  </a:lnTo>
                  <a:lnTo>
                    <a:pt x="355" y="203"/>
                  </a:lnTo>
                  <a:lnTo>
                    <a:pt x="355" y="244"/>
                  </a:lnTo>
                  <a:lnTo>
                    <a:pt x="345" y="284"/>
                  </a:lnTo>
                  <a:lnTo>
                    <a:pt x="324" y="320"/>
                  </a:lnTo>
                  <a:lnTo>
                    <a:pt x="304" y="350"/>
                  </a:lnTo>
                  <a:lnTo>
                    <a:pt x="279" y="376"/>
                  </a:lnTo>
                  <a:lnTo>
                    <a:pt x="248" y="391"/>
                  </a:lnTo>
                  <a:lnTo>
                    <a:pt x="213" y="406"/>
                  </a:lnTo>
                  <a:lnTo>
                    <a:pt x="177" y="406"/>
                  </a:lnTo>
                  <a:lnTo>
                    <a:pt x="177" y="406"/>
                  </a:lnTo>
                  <a:lnTo>
                    <a:pt x="142" y="406"/>
                  </a:lnTo>
                  <a:lnTo>
                    <a:pt x="106" y="391"/>
                  </a:lnTo>
                  <a:lnTo>
                    <a:pt x="76" y="376"/>
                  </a:lnTo>
                  <a:lnTo>
                    <a:pt x="50" y="350"/>
                  </a:lnTo>
                  <a:lnTo>
                    <a:pt x="30" y="320"/>
                  </a:lnTo>
                  <a:lnTo>
                    <a:pt x="10" y="284"/>
                  </a:lnTo>
                  <a:lnTo>
                    <a:pt x="0" y="244"/>
                  </a:lnTo>
                  <a:lnTo>
                    <a:pt x="0" y="203"/>
                  </a:lnTo>
                  <a:lnTo>
                    <a:pt x="0" y="203"/>
                  </a:lnTo>
                  <a:lnTo>
                    <a:pt x="0" y="163"/>
                  </a:lnTo>
                  <a:lnTo>
                    <a:pt x="10" y="127"/>
                  </a:lnTo>
                  <a:lnTo>
                    <a:pt x="30" y="92"/>
                  </a:lnTo>
                  <a:lnTo>
                    <a:pt x="50" y="61"/>
                  </a:lnTo>
                  <a:lnTo>
                    <a:pt x="76" y="36"/>
                  </a:lnTo>
                  <a:lnTo>
                    <a:pt x="106" y="15"/>
                  </a:lnTo>
                  <a:lnTo>
                    <a:pt x="142" y="5"/>
                  </a:lnTo>
                  <a:lnTo>
                    <a:pt x="177" y="0"/>
                  </a:lnTo>
                  <a:lnTo>
                    <a:pt x="177"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4" name="Freeform 126"/>
            <p:cNvSpPr>
              <a:spLocks/>
            </p:cNvSpPr>
            <p:nvPr/>
          </p:nvSpPr>
          <p:spPr bwMode="auto">
            <a:xfrm>
              <a:off x="4334" y="1507"/>
              <a:ext cx="355" cy="396"/>
            </a:xfrm>
            <a:custGeom>
              <a:avLst/>
              <a:gdLst>
                <a:gd name="T0" fmla="*/ 177 w 355"/>
                <a:gd name="T1" fmla="*/ 0 h 396"/>
                <a:gd name="T2" fmla="*/ 177 w 355"/>
                <a:gd name="T3" fmla="*/ 0 h 396"/>
                <a:gd name="T4" fmla="*/ 213 w 355"/>
                <a:gd name="T5" fmla="*/ 5 h 396"/>
                <a:gd name="T6" fmla="*/ 243 w 355"/>
                <a:gd name="T7" fmla="*/ 15 h 396"/>
                <a:gd name="T8" fmla="*/ 274 w 355"/>
                <a:gd name="T9" fmla="*/ 36 h 396"/>
                <a:gd name="T10" fmla="*/ 299 w 355"/>
                <a:gd name="T11" fmla="*/ 56 h 396"/>
                <a:gd name="T12" fmla="*/ 324 w 355"/>
                <a:gd name="T13" fmla="*/ 87 h 396"/>
                <a:gd name="T14" fmla="*/ 340 w 355"/>
                <a:gd name="T15" fmla="*/ 122 h 396"/>
                <a:gd name="T16" fmla="*/ 350 w 355"/>
                <a:gd name="T17" fmla="*/ 158 h 396"/>
                <a:gd name="T18" fmla="*/ 355 w 355"/>
                <a:gd name="T19" fmla="*/ 198 h 396"/>
                <a:gd name="T20" fmla="*/ 355 w 355"/>
                <a:gd name="T21" fmla="*/ 198 h 396"/>
                <a:gd name="T22" fmla="*/ 350 w 355"/>
                <a:gd name="T23" fmla="*/ 239 h 396"/>
                <a:gd name="T24" fmla="*/ 340 w 355"/>
                <a:gd name="T25" fmla="*/ 274 h 396"/>
                <a:gd name="T26" fmla="*/ 324 w 355"/>
                <a:gd name="T27" fmla="*/ 310 h 396"/>
                <a:gd name="T28" fmla="*/ 299 w 355"/>
                <a:gd name="T29" fmla="*/ 340 h 396"/>
                <a:gd name="T30" fmla="*/ 274 w 355"/>
                <a:gd name="T31" fmla="*/ 366 h 396"/>
                <a:gd name="T32" fmla="*/ 243 w 355"/>
                <a:gd name="T33" fmla="*/ 381 h 396"/>
                <a:gd name="T34" fmla="*/ 213 w 355"/>
                <a:gd name="T35" fmla="*/ 396 h 396"/>
                <a:gd name="T36" fmla="*/ 177 w 355"/>
                <a:gd name="T37" fmla="*/ 396 h 396"/>
                <a:gd name="T38" fmla="*/ 177 w 355"/>
                <a:gd name="T39" fmla="*/ 396 h 396"/>
                <a:gd name="T40" fmla="*/ 142 w 355"/>
                <a:gd name="T41" fmla="*/ 396 h 396"/>
                <a:gd name="T42" fmla="*/ 106 w 355"/>
                <a:gd name="T43" fmla="*/ 381 h 396"/>
                <a:gd name="T44" fmla="*/ 81 w 355"/>
                <a:gd name="T45" fmla="*/ 366 h 396"/>
                <a:gd name="T46" fmla="*/ 50 w 355"/>
                <a:gd name="T47" fmla="*/ 340 h 396"/>
                <a:gd name="T48" fmla="*/ 30 w 355"/>
                <a:gd name="T49" fmla="*/ 310 h 396"/>
                <a:gd name="T50" fmla="*/ 15 w 355"/>
                <a:gd name="T51" fmla="*/ 274 h 396"/>
                <a:gd name="T52" fmla="*/ 5 w 355"/>
                <a:gd name="T53" fmla="*/ 239 h 396"/>
                <a:gd name="T54" fmla="*/ 0 w 355"/>
                <a:gd name="T55" fmla="*/ 198 h 396"/>
                <a:gd name="T56" fmla="*/ 0 w 355"/>
                <a:gd name="T57" fmla="*/ 198 h 396"/>
                <a:gd name="T58" fmla="*/ 5 w 355"/>
                <a:gd name="T59" fmla="*/ 158 h 396"/>
                <a:gd name="T60" fmla="*/ 15 w 355"/>
                <a:gd name="T61" fmla="*/ 122 h 396"/>
                <a:gd name="T62" fmla="*/ 30 w 355"/>
                <a:gd name="T63" fmla="*/ 87 h 396"/>
                <a:gd name="T64" fmla="*/ 50 w 355"/>
                <a:gd name="T65" fmla="*/ 56 h 396"/>
                <a:gd name="T66" fmla="*/ 81 w 355"/>
                <a:gd name="T67" fmla="*/ 36 h 396"/>
                <a:gd name="T68" fmla="*/ 106 w 355"/>
                <a:gd name="T69" fmla="*/ 15 h 396"/>
                <a:gd name="T70" fmla="*/ 142 w 355"/>
                <a:gd name="T71" fmla="*/ 5 h 396"/>
                <a:gd name="T72" fmla="*/ 177 w 355"/>
                <a:gd name="T73" fmla="*/ 0 h 396"/>
                <a:gd name="T74" fmla="*/ 177 w 355"/>
                <a:gd name="T75"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5" h="396">
                  <a:moveTo>
                    <a:pt x="177" y="0"/>
                  </a:moveTo>
                  <a:lnTo>
                    <a:pt x="177" y="0"/>
                  </a:lnTo>
                  <a:lnTo>
                    <a:pt x="213" y="5"/>
                  </a:lnTo>
                  <a:lnTo>
                    <a:pt x="243" y="15"/>
                  </a:lnTo>
                  <a:lnTo>
                    <a:pt x="274" y="36"/>
                  </a:lnTo>
                  <a:lnTo>
                    <a:pt x="299" y="56"/>
                  </a:lnTo>
                  <a:lnTo>
                    <a:pt x="324" y="87"/>
                  </a:lnTo>
                  <a:lnTo>
                    <a:pt x="340" y="122"/>
                  </a:lnTo>
                  <a:lnTo>
                    <a:pt x="350" y="158"/>
                  </a:lnTo>
                  <a:lnTo>
                    <a:pt x="355" y="198"/>
                  </a:lnTo>
                  <a:lnTo>
                    <a:pt x="355" y="198"/>
                  </a:lnTo>
                  <a:lnTo>
                    <a:pt x="350" y="239"/>
                  </a:lnTo>
                  <a:lnTo>
                    <a:pt x="340" y="274"/>
                  </a:lnTo>
                  <a:lnTo>
                    <a:pt x="324" y="310"/>
                  </a:lnTo>
                  <a:lnTo>
                    <a:pt x="299" y="340"/>
                  </a:lnTo>
                  <a:lnTo>
                    <a:pt x="274" y="366"/>
                  </a:lnTo>
                  <a:lnTo>
                    <a:pt x="243" y="381"/>
                  </a:lnTo>
                  <a:lnTo>
                    <a:pt x="213" y="396"/>
                  </a:lnTo>
                  <a:lnTo>
                    <a:pt x="177" y="396"/>
                  </a:lnTo>
                  <a:lnTo>
                    <a:pt x="177" y="396"/>
                  </a:lnTo>
                  <a:lnTo>
                    <a:pt x="142" y="396"/>
                  </a:lnTo>
                  <a:lnTo>
                    <a:pt x="106" y="381"/>
                  </a:lnTo>
                  <a:lnTo>
                    <a:pt x="81" y="366"/>
                  </a:lnTo>
                  <a:lnTo>
                    <a:pt x="50" y="340"/>
                  </a:lnTo>
                  <a:lnTo>
                    <a:pt x="30" y="310"/>
                  </a:lnTo>
                  <a:lnTo>
                    <a:pt x="15" y="274"/>
                  </a:lnTo>
                  <a:lnTo>
                    <a:pt x="5" y="239"/>
                  </a:lnTo>
                  <a:lnTo>
                    <a:pt x="0" y="198"/>
                  </a:lnTo>
                  <a:lnTo>
                    <a:pt x="0" y="198"/>
                  </a:lnTo>
                  <a:lnTo>
                    <a:pt x="5" y="158"/>
                  </a:lnTo>
                  <a:lnTo>
                    <a:pt x="15" y="122"/>
                  </a:lnTo>
                  <a:lnTo>
                    <a:pt x="30" y="87"/>
                  </a:lnTo>
                  <a:lnTo>
                    <a:pt x="50" y="56"/>
                  </a:lnTo>
                  <a:lnTo>
                    <a:pt x="81" y="36"/>
                  </a:lnTo>
                  <a:lnTo>
                    <a:pt x="106" y="15"/>
                  </a:lnTo>
                  <a:lnTo>
                    <a:pt x="142" y="5"/>
                  </a:lnTo>
                  <a:lnTo>
                    <a:pt x="177" y="0"/>
                  </a:lnTo>
                  <a:lnTo>
                    <a:pt x="177"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5" name="Freeform 127"/>
            <p:cNvSpPr>
              <a:spLocks/>
            </p:cNvSpPr>
            <p:nvPr/>
          </p:nvSpPr>
          <p:spPr bwMode="auto">
            <a:xfrm>
              <a:off x="4339" y="1512"/>
              <a:ext cx="345" cy="386"/>
            </a:xfrm>
            <a:custGeom>
              <a:avLst/>
              <a:gdLst>
                <a:gd name="T0" fmla="*/ 172 w 345"/>
                <a:gd name="T1" fmla="*/ 0 h 386"/>
                <a:gd name="T2" fmla="*/ 172 w 345"/>
                <a:gd name="T3" fmla="*/ 0 h 386"/>
                <a:gd name="T4" fmla="*/ 208 w 345"/>
                <a:gd name="T5" fmla="*/ 0 h 386"/>
                <a:gd name="T6" fmla="*/ 238 w 345"/>
                <a:gd name="T7" fmla="*/ 16 h 386"/>
                <a:gd name="T8" fmla="*/ 269 w 345"/>
                <a:gd name="T9" fmla="*/ 31 h 386"/>
                <a:gd name="T10" fmla="*/ 294 w 345"/>
                <a:gd name="T11" fmla="*/ 56 h 386"/>
                <a:gd name="T12" fmla="*/ 314 w 345"/>
                <a:gd name="T13" fmla="*/ 87 h 386"/>
                <a:gd name="T14" fmla="*/ 330 w 345"/>
                <a:gd name="T15" fmla="*/ 117 h 386"/>
                <a:gd name="T16" fmla="*/ 340 w 345"/>
                <a:gd name="T17" fmla="*/ 153 h 386"/>
                <a:gd name="T18" fmla="*/ 345 w 345"/>
                <a:gd name="T19" fmla="*/ 193 h 386"/>
                <a:gd name="T20" fmla="*/ 345 w 345"/>
                <a:gd name="T21" fmla="*/ 193 h 386"/>
                <a:gd name="T22" fmla="*/ 340 w 345"/>
                <a:gd name="T23" fmla="*/ 234 h 386"/>
                <a:gd name="T24" fmla="*/ 330 w 345"/>
                <a:gd name="T25" fmla="*/ 269 h 386"/>
                <a:gd name="T26" fmla="*/ 314 w 345"/>
                <a:gd name="T27" fmla="*/ 300 h 386"/>
                <a:gd name="T28" fmla="*/ 294 w 345"/>
                <a:gd name="T29" fmla="*/ 330 h 386"/>
                <a:gd name="T30" fmla="*/ 269 w 345"/>
                <a:gd name="T31" fmla="*/ 356 h 386"/>
                <a:gd name="T32" fmla="*/ 238 w 345"/>
                <a:gd name="T33" fmla="*/ 371 h 386"/>
                <a:gd name="T34" fmla="*/ 208 w 345"/>
                <a:gd name="T35" fmla="*/ 386 h 386"/>
                <a:gd name="T36" fmla="*/ 172 w 345"/>
                <a:gd name="T37" fmla="*/ 386 h 386"/>
                <a:gd name="T38" fmla="*/ 172 w 345"/>
                <a:gd name="T39" fmla="*/ 386 h 386"/>
                <a:gd name="T40" fmla="*/ 137 w 345"/>
                <a:gd name="T41" fmla="*/ 386 h 386"/>
                <a:gd name="T42" fmla="*/ 106 w 345"/>
                <a:gd name="T43" fmla="*/ 371 h 386"/>
                <a:gd name="T44" fmla="*/ 76 w 345"/>
                <a:gd name="T45" fmla="*/ 356 h 386"/>
                <a:gd name="T46" fmla="*/ 50 w 345"/>
                <a:gd name="T47" fmla="*/ 330 h 386"/>
                <a:gd name="T48" fmla="*/ 30 w 345"/>
                <a:gd name="T49" fmla="*/ 300 h 386"/>
                <a:gd name="T50" fmla="*/ 15 w 345"/>
                <a:gd name="T51" fmla="*/ 269 h 386"/>
                <a:gd name="T52" fmla="*/ 5 w 345"/>
                <a:gd name="T53" fmla="*/ 234 h 386"/>
                <a:gd name="T54" fmla="*/ 0 w 345"/>
                <a:gd name="T55" fmla="*/ 193 h 386"/>
                <a:gd name="T56" fmla="*/ 0 w 345"/>
                <a:gd name="T57" fmla="*/ 193 h 386"/>
                <a:gd name="T58" fmla="*/ 5 w 345"/>
                <a:gd name="T59" fmla="*/ 153 h 386"/>
                <a:gd name="T60" fmla="*/ 15 w 345"/>
                <a:gd name="T61" fmla="*/ 117 h 386"/>
                <a:gd name="T62" fmla="*/ 30 w 345"/>
                <a:gd name="T63" fmla="*/ 87 h 386"/>
                <a:gd name="T64" fmla="*/ 50 w 345"/>
                <a:gd name="T65" fmla="*/ 56 h 386"/>
                <a:gd name="T66" fmla="*/ 76 w 345"/>
                <a:gd name="T67" fmla="*/ 31 h 386"/>
                <a:gd name="T68" fmla="*/ 106 w 345"/>
                <a:gd name="T69" fmla="*/ 16 h 386"/>
                <a:gd name="T70" fmla="*/ 137 w 345"/>
                <a:gd name="T71" fmla="*/ 0 h 386"/>
                <a:gd name="T72" fmla="*/ 172 w 345"/>
                <a:gd name="T73" fmla="*/ 0 h 386"/>
                <a:gd name="T74" fmla="*/ 172 w 345"/>
                <a:gd name="T7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386">
                  <a:moveTo>
                    <a:pt x="172" y="0"/>
                  </a:moveTo>
                  <a:lnTo>
                    <a:pt x="172" y="0"/>
                  </a:lnTo>
                  <a:lnTo>
                    <a:pt x="208" y="0"/>
                  </a:lnTo>
                  <a:lnTo>
                    <a:pt x="238" y="16"/>
                  </a:lnTo>
                  <a:lnTo>
                    <a:pt x="269" y="31"/>
                  </a:lnTo>
                  <a:lnTo>
                    <a:pt x="294" y="56"/>
                  </a:lnTo>
                  <a:lnTo>
                    <a:pt x="314" y="87"/>
                  </a:lnTo>
                  <a:lnTo>
                    <a:pt x="330" y="117"/>
                  </a:lnTo>
                  <a:lnTo>
                    <a:pt x="340" y="153"/>
                  </a:lnTo>
                  <a:lnTo>
                    <a:pt x="345" y="193"/>
                  </a:lnTo>
                  <a:lnTo>
                    <a:pt x="345" y="193"/>
                  </a:lnTo>
                  <a:lnTo>
                    <a:pt x="340" y="234"/>
                  </a:lnTo>
                  <a:lnTo>
                    <a:pt x="330" y="269"/>
                  </a:lnTo>
                  <a:lnTo>
                    <a:pt x="314" y="300"/>
                  </a:lnTo>
                  <a:lnTo>
                    <a:pt x="294" y="330"/>
                  </a:lnTo>
                  <a:lnTo>
                    <a:pt x="269" y="356"/>
                  </a:lnTo>
                  <a:lnTo>
                    <a:pt x="238" y="371"/>
                  </a:lnTo>
                  <a:lnTo>
                    <a:pt x="208" y="386"/>
                  </a:lnTo>
                  <a:lnTo>
                    <a:pt x="172" y="386"/>
                  </a:lnTo>
                  <a:lnTo>
                    <a:pt x="172" y="386"/>
                  </a:lnTo>
                  <a:lnTo>
                    <a:pt x="137" y="386"/>
                  </a:lnTo>
                  <a:lnTo>
                    <a:pt x="106" y="371"/>
                  </a:lnTo>
                  <a:lnTo>
                    <a:pt x="76" y="356"/>
                  </a:lnTo>
                  <a:lnTo>
                    <a:pt x="50" y="330"/>
                  </a:lnTo>
                  <a:lnTo>
                    <a:pt x="30" y="300"/>
                  </a:lnTo>
                  <a:lnTo>
                    <a:pt x="15" y="269"/>
                  </a:lnTo>
                  <a:lnTo>
                    <a:pt x="5" y="234"/>
                  </a:lnTo>
                  <a:lnTo>
                    <a:pt x="0" y="193"/>
                  </a:lnTo>
                  <a:lnTo>
                    <a:pt x="0" y="193"/>
                  </a:lnTo>
                  <a:lnTo>
                    <a:pt x="5" y="153"/>
                  </a:lnTo>
                  <a:lnTo>
                    <a:pt x="15" y="117"/>
                  </a:lnTo>
                  <a:lnTo>
                    <a:pt x="30" y="87"/>
                  </a:lnTo>
                  <a:lnTo>
                    <a:pt x="50" y="56"/>
                  </a:lnTo>
                  <a:lnTo>
                    <a:pt x="76" y="31"/>
                  </a:lnTo>
                  <a:lnTo>
                    <a:pt x="106" y="16"/>
                  </a:lnTo>
                  <a:lnTo>
                    <a:pt x="137" y="0"/>
                  </a:lnTo>
                  <a:lnTo>
                    <a:pt x="172" y="0"/>
                  </a:lnTo>
                  <a:lnTo>
                    <a:pt x="172"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6" name="Freeform 128"/>
            <p:cNvSpPr>
              <a:spLocks/>
            </p:cNvSpPr>
            <p:nvPr/>
          </p:nvSpPr>
          <p:spPr bwMode="auto">
            <a:xfrm>
              <a:off x="4344" y="1512"/>
              <a:ext cx="335" cy="381"/>
            </a:xfrm>
            <a:custGeom>
              <a:avLst/>
              <a:gdLst>
                <a:gd name="T0" fmla="*/ 167 w 335"/>
                <a:gd name="T1" fmla="*/ 0 h 381"/>
                <a:gd name="T2" fmla="*/ 167 w 335"/>
                <a:gd name="T3" fmla="*/ 0 h 381"/>
                <a:gd name="T4" fmla="*/ 198 w 335"/>
                <a:gd name="T5" fmla="*/ 5 h 381"/>
                <a:gd name="T6" fmla="*/ 233 w 335"/>
                <a:gd name="T7" fmla="*/ 16 h 381"/>
                <a:gd name="T8" fmla="*/ 259 w 335"/>
                <a:gd name="T9" fmla="*/ 36 h 381"/>
                <a:gd name="T10" fmla="*/ 284 w 335"/>
                <a:gd name="T11" fmla="*/ 56 h 381"/>
                <a:gd name="T12" fmla="*/ 304 w 335"/>
                <a:gd name="T13" fmla="*/ 87 h 381"/>
                <a:gd name="T14" fmla="*/ 319 w 335"/>
                <a:gd name="T15" fmla="*/ 117 h 381"/>
                <a:gd name="T16" fmla="*/ 330 w 335"/>
                <a:gd name="T17" fmla="*/ 153 h 381"/>
                <a:gd name="T18" fmla="*/ 335 w 335"/>
                <a:gd name="T19" fmla="*/ 193 h 381"/>
                <a:gd name="T20" fmla="*/ 335 w 335"/>
                <a:gd name="T21" fmla="*/ 193 h 381"/>
                <a:gd name="T22" fmla="*/ 330 w 335"/>
                <a:gd name="T23" fmla="*/ 229 h 381"/>
                <a:gd name="T24" fmla="*/ 319 w 335"/>
                <a:gd name="T25" fmla="*/ 264 h 381"/>
                <a:gd name="T26" fmla="*/ 304 w 335"/>
                <a:gd name="T27" fmla="*/ 300 h 381"/>
                <a:gd name="T28" fmla="*/ 284 w 335"/>
                <a:gd name="T29" fmla="*/ 325 h 381"/>
                <a:gd name="T30" fmla="*/ 259 w 335"/>
                <a:gd name="T31" fmla="*/ 350 h 381"/>
                <a:gd name="T32" fmla="*/ 233 w 335"/>
                <a:gd name="T33" fmla="*/ 366 h 381"/>
                <a:gd name="T34" fmla="*/ 198 w 335"/>
                <a:gd name="T35" fmla="*/ 381 h 381"/>
                <a:gd name="T36" fmla="*/ 167 w 335"/>
                <a:gd name="T37" fmla="*/ 381 h 381"/>
                <a:gd name="T38" fmla="*/ 167 w 335"/>
                <a:gd name="T39" fmla="*/ 381 h 381"/>
                <a:gd name="T40" fmla="*/ 132 w 335"/>
                <a:gd name="T41" fmla="*/ 381 h 381"/>
                <a:gd name="T42" fmla="*/ 101 w 335"/>
                <a:gd name="T43" fmla="*/ 366 h 381"/>
                <a:gd name="T44" fmla="*/ 71 w 335"/>
                <a:gd name="T45" fmla="*/ 350 h 381"/>
                <a:gd name="T46" fmla="*/ 45 w 335"/>
                <a:gd name="T47" fmla="*/ 325 h 381"/>
                <a:gd name="T48" fmla="*/ 25 w 335"/>
                <a:gd name="T49" fmla="*/ 300 h 381"/>
                <a:gd name="T50" fmla="*/ 10 w 335"/>
                <a:gd name="T51" fmla="*/ 264 h 381"/>
                <a:gd name="T52" fmla="*/ 0 w 335"/>
                <a:gd name="T53" fmla="*/ 229 h 381"/>
                <a:gd name="T54" fmla="*/ 0 w 335"/>
                <a:gd name="T55" fmla="*/ 193 h 381"/>
                <a:gd name="T56" fmla="*/ 0 w 335"/>
                <a:gd name="T57" fmla="*/ 193 h 381"/>
                <a:gd name="T58" fmla="*/ 0 w 335"/>
                <a:gd name="T59" fmla="*/ 153 h 381"/>
                <a:gd name="T60" fmla="*/ 10 w 335"/>
                <a:gd name="T61" fmla="*/ 117 h 381"/>
                <a:gd name="T62" fmla="*/ 25 w 335"/>
                <a:gd name="T63" fmla="*/ 87 h 381"/>
                <a:gd name="T64" fmla="*/ 45 w 335"/>
                <a:gd name="T65" fmla="*/ 56 h 381"/>
                <a:gd name="T66" fmla="*/ 71 w 335"/>
                <a:gd name="T67" fmla="*/ 36 h 381"/>
                <a:gd name="T68" fmla="*/ 101 w 335"/>
                <a:gd name="T69" fmla="*/ 16 h 381"/>
                <a:gd name="T70" fmla="*/ 132 w 335"/>
                <a:gd name="T71" fmla="*/ 5 h 381"/>
                <a:gd name="T72" fmla="*/ 167 w 335"/>
                <a:gd name="T73" fmla="*/ 0 h 381"/>
                <a:gd name="T74" fmla="*/ 167 w 335"/>
                <a:gd name="T75"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5" h="381">
                  <a:moveTo>
                    <a:pt x="167" y="0"/>
                  </a:moveTo>
                  <a:lnTo>
                    <a:pt x="167" y="0"/>
                  </a:lnTo>
                  <a:lnTo>
                    <a:pt x="198" y="5"/>
                  </a:lnTo>
                  <a:lnTo>
                    <a:pt x="233" y="16"/>
                  </a:lnTo>
                  <a:lnTo>
                    <a:pt x="259" y="36"/>
                  </a:lnTo>
                  <a:lnTo>
                    <a:pt x="284" y="56"/>
                  </a:lnTo>
                  <a:lnTo>
                    <a:pt x="304" y="87"/>
                  </a:lnTo>
                  <a:lnTo>
                    <a:pt x="319" y="117"/>
                  </a:lnTo>
                  <a:lnTo>
                    <a:pt x="330" y="153"/>
                  </a:lnTo>
                  <a:lnTo>
                    <a:pt x="335" y="193"/>
                  </a:lnTo>
                  <a:lnTo>
                    <a:pt x="335" y="193"/>
                  </a:lnTo>
                  <a:lnTo>
                    <a:pt x="330" y="229"/>
                  </a:lnTo>
                  <a:lnTo>
                    <a:pt x="319" y="264"/>
                  </a:lnTo>
                  <a:lnTo>
                    <a:pt x="304" y="300"/>
                  </a:lnTo>
                  <a:lnTo>
                    <a:pt x="284" y="325"/>
                  </a:lnTo>
                  <a:lnTo>
                    <a:pt x="259" y="350"/>
                  </a:lnTo>
                  <a:lnTo>
                    <a:pt x="233" y="366"/>
                  </a:lnTo>
                  <a:lnTo>
                    <a:pt x="198" y="381"/>
                  </a:lnTo>
                  <a:lnTo>
                    <a:pt x="167" y="381"/>
                  </a:lnTo>
                  <a:lnTo>
                    <a:pt x="167" y="381"/>
                  </a:lnTo>
                  <a:lnTo>
                    <a:pt x="132" y="381"/>
                  </a:lnTo>
                  <a:lnTo>
                    <a:pt x="101" y="366"/>
                  </a:lnTo>
                  <a:lnTo>
                    <a:pt x="71" y="350"/>
                  </a:lnTo>
                  <a:lnTo>
                    <a:pt x="45" y="325"/>
                  </a:lnTo>
                  <a:lnTo>
                    <a:pt x="25" y="300"/>
                  </a:lnTo>
                  <a:lnTo>
                    <a:pt x="10" y="264"/>
                  </a:lnTo>
                  <a:lnTo>
                    <a:pt x="0" y="229"/>
                  </a:lnTo>
                  <a:lnTo>
                    <a:pt x="0" y="193"/>
                  </a:lnTo>
                  <a:lnTo>
                    <a:pt x="0" y="193"/>
                  </a:lnTo>
                  <a:lnTo>
                    <a:pt x="0" y="153"/>
                  </a:lnTo>
                  <a:lnTo>
                    <a:pt x="10" y="117"/>
                  </a:lnTo>
                  <a:lnTo>
                    <a:pt x="25" y="87"/>
                  </a:lnTo>
                  <a:lnTo>
                    <a:pt x="45" y="56"/>
                  </a:lnTo>
                  <a:lnTo>
                    <a:pt x="71" y="36"/>
                  </a:lnTo>
                  <a:lnTo>
                    <a:pt x="101" y="16"/>
                  </a:lnTo>
                  <a:lnTo>
                    <a:pt x="132" y="5"/>
                  </a:lnTo>
                  <a:lnTo>
                    <a:pt x="167" y="0"/>
                  </a:lnTo>
                  <a:lnTo>
                    <a:pt x="167"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7" name="Freeform 129"/>
            <p:cNvSpPr>
              <a:spLocks/>
            </p:cNvSpPr>
            <p:nvPr/>
          </p:nvSpPr>
          <p:spPr bwMode="auto">
            <a:xfrm>
              <a:off x="4344" y="1517"/>
              <a:ext cx="330" cy="371"/>
            </a:xfrm>
            <a:custGeom>
              <a:avLst/>
              <a:gdLst>
                <a:gd name="T0" fmla="*/ 167 w 330"/>
                <a:gd name="T1" fmla="*/ 0 h 371"/>
                <a:gd name="T2" fmla="*/ 167 w 330"/>
                <a:gd name="T3" fmla="*/ 0 h 371"/>
                <a:gd name="T4" fmla="*/ 198 w 330"/>
                <a:gd name="T5" fmla="*/ 5 h 371"/>
                <a:gd name="T6" fmla="*/ 228 w 330"/>
                <a:gd name="T7" fmla="*/ 16 h 371"/>
                <a:gd name="T8" fmla="*/ 259 w 330"/>
                <a:gd name="T9" fmla="*/ 31 h 371"/>
                <a:gd name="T10" fmla="*/ 279 w 330"/>
                <a:gd name="T11" fmla="*/ 56 h 371"/>
                <a:gd name="T12" fmla="*/ 299 w 330"/>
                <a:gd name="T13" fmla="*/ 82 h 371"/>
                <a:gd name="T14" fmla="*/ 314 w 330"/>
                <a:gd name="T15" fmla="*/ 112 h 371"/>
                <a:gd name="T16" fmla="*/ 325 w 330"/>
                <a:gd name="T17" fmla="*/ 148 h 371"/>
                <a:gd name="T18" fmla="*/ 330 w 330"/>
                <a:gd name="T19" fmla="*/ 188 h 371"/>
                <a:gd name="T20" fmla="*/ 330 w 330"/>
                <a:gd name="T21" fmla="*/ 188 h 371"/>
                <a:gd name="T22" fmla="*/ 325 w 330"/>
                <a:gd name="T23" fmla="*/ 224 h 371"/>
                <a:gd name="T24" fmla="*/ 314 w 330"/>
                <a:gd name="T25" fmla="*/ 259 h 371"/>
                <a:gd name="T26" fmla="*/ 299 w 330"/>
                <a:gd name="T27" fmla="*/ 290 h 371"/>
                <a:gd name="T28" fmla="*/ 279 w 330"/>
                <a:gd name="T29" fmla="*/ 320 h 371"/>
                <a:gd name="T30" fmla="*/ 259 w 330"/>
                <a:gd name="T31" fmla="*/ 340 h 371"/>
                <a:gd name="T32" fmla="*/ 228 w 330"/>
                <a:gd name="T33" fmla="*/ 356 h 371"/>
                <a:gd name="T34" fmla="*/ 198 w 330"/>
                <a:gd name="T35" fmla="*/ 371 h 371"/>
                <a:gd name="T36" fmla="*/ 167 w 330"/>
                <a:gd name="T37" fmla="*/ 371 h 371"/>
                <a:gd name="T38" fmla="*/ 167 w 330"/>
                <a:gd name="T39" fmla="*/ 371 h 371"/>
                <a:gd name="T40" fmla="*/ 132 w 330"/>
                <a:gd name="T41" fmla="*/ 371 h 371"/>
                <a:gd name="T42" fmla="*/ 101 w 330"/>
                <a:gd name="T43" fmla="*/ 356 h 371"/>
                <a:gd name="T44" fmla="*/ 76 w 330"/>
                <a:gd name="T45" fmla="*/ 340 h 371"/>
                <a:gd name="T46" fmla="*/ 50 w 330"/>
                <a:gd name="T47" fmla="*/ 320 h 371"/>
                <a:gd name="T48" fmla="*/ 30 w 330"/>
                <a:gd name="T49" fmla="*/ 290 h 371"/>
                <a:gd name="T50" fmla="*/ 15 w 330"/>
                <a:gd name="T51" fmla="*/ 259 h 371"/>
                <a:gd name="T52" fmla="*/ 5 w 330"/>
                <a:gd name="T53" fmla="*/ 224 h 371"/>
                <a:gd name="T54" fmla="*/ 0 w 330"/>
                <a:gd name="T55" fmla="*/ 188 h 371"/>
                <a:gd name="T56" fmla="*/ 0 w 330"/>
                <a:gd name="T57" fmla="*/ 188 h 371"/>
                <a:gd name="T58" fmla="*/ 5 w 330"/>
                <a:gd name="T59" fmla="*/ 148 h 371"/>
                <a:gd name="T60" fmla="*/ 15 w 330"/>
                <a:gd name="T61" fmla="*/ 112 h 371"/>
                <a:gd name="T62" fmla="*/ 30 w 330"/>
                <a:gd name="T63" fmla="*/ 82 h 371"/>
                <a:gd name="T64" fmla="*/ 50 w 330"/>
                <a:gd name="T65" fmla="*/ 56 h 371"/>
                <a:gd name="T66" fmla="*/ 76 w 330"/>
                <a:gd name="T67" fmla="*/ 31 h 371"/>
                <a:gd name="T68" fmla="*/ 101 w 330"/>
                <a:gd name="T69" fmla="*/ 16 h 371"/>
                <a:gd name="T70" fmla="*/ 132 w 330"/>
                <a:gd name="T71" fmla="*/ 5 h 371"/>
                <a:gd name="T72" fmla="*/ 167 w 330"/>
                <a:gd name="T73" fmla="*/ 0 h 371"/>
                <a:gd name="T74" fmla="*/ 167 w 330"/>
                <a:gd name="T75"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0" h="371">
                  <a:moveTo>
                    <a:pt x="167" y="0"/>
                  </a:moveTo>
                  <a:lnTo>
                    <a:pt x="167" y="0"/>
                  </a:lnTo>
                  <a:lnTo>
                    <a:pt x="198" y="5"/>
                  </a:lnTo>
                  <a:lnTo>
                    <a:pt x="228" y="16"/>
                  </a:lnTo>
                  <a:lnTo>
                    <a:pt x="259" y="31"/>
                  </a:lnTo>
                  <a:lnTo>
                    <a:pt x="279" y="56"/>
                  </a:lnTo>
                  <a:lnTo>
                    <a:pt x="299" y="82"/>
                  </a:lnTo>
                  <a:lnTo>
                    <a:pt x="314" y="112"/>
                  </a:lnTo>
                  <a:lnTo>
                    <a:pt x="325" y="148"/>
                  </a:lnTo>
                  <a:lnTo>
                    <a:pt x="330" y="188"/>
                  </a:lnTo>
                  <a:lnTo>
                    <a:pt x="330" y="188"/>
                  </a:lnTo>
                  <a:lnTo>
                    <a:pt x="325" y="224"/>
                  </a:lnTo>
                  <a:lnTo>
                    <a:pt x="314" y="259"/>
                  </a:lnTo>
                  <a:lnTo>
                    <a:pt x="299" y="290"/>
                  </a:lnTo>
                  <a:lnTo>
                    <a:pt x="279" y="320"/>
                  </a:lnTo>
                  <a:lnTo>
                    <a:pt x="259" y="340"/>
                  </a:lnTo>
                  <a:lnTo>
                    <a:pt x="228" y="356"/>
                  </a:lnTo>
                  <a:lnTo>
                    <a:pt x="198" y="371"/>
                  </a:lnTo>
                  <a:lnTo>
                    <a:pt x="167" y="371"/>
                  </a:lnTo>
                  <a:lnTo>
                    <a:pt x="167" y="371"/>
                  </a:lnTo>
                  <a:lnTo>
                    <a:pt x="132" y="371"/>
                  </a:lnTo>
                  <a:lnTo>
                    <a:pt x="101" y="356"/>
                  </a:lnTo>
                  <a:lnTo>
                    <a:pt x="76" y="340"/>
                  </a:lnTo>
                  <a:lnTo>
                    <a:pt x="50" y="320"/>
                  </a:lnTo>
                  <a:lnTo>
                    <a:pt x="30" y="290"/>
                  </a:lnTo>
                  <a:lnTo>
                    <a:pt x="15" y="259"/>
                  </a:lnTo>
                  <a:lnTo>
                    <a:pt x="5" y="224"/>
                  </a:lnTo>
                  <a:lnTo>
                    <a:pt x="0" y="188"/>
                  </a:lnTo>
                  <a:lnTo>
                    <a:pt x="0" y="188"/>
                  </a:lnTo>
                  <a:lnTo>
                    <a:pt x="5" y="148"/>
                  </a:lnTo>
                  <a:lnTo>
                    <a:pt x="15" y="112"/>
                  </a:lnTo>
                  <a:lnTo>
                    <a:pt x="30" y="82"/>
                  </a:lnTo>
                  <a:lnTo>
                    <a:pt x="50" y="56"/>
                  </a:lnTo>
                  <a:lnTo>
                    <a:pt x="76" y="31"/>
                  </a:lnTo>
                  <a:lnTo>
                    <a:pt x="101" y="16"/>
                  </a:lnTo>
                  <a:lnTo>
                    <a:pt x="132" y="5"/>
                  </a:lnTo>
                  <a:lnTo>
                    <a:pt x="167" y="0"/>
                  </a:lnTo>
                  <a:lnTo>
                    <a:pt x="167"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8" name="Freeform 130"/>
            <p:cNvSpPr>
              <a:spLocks/>
            </p:cNvSpPr>
            <p:nvPr/>
          </p:nvSpPr>
          <p:spPr bwMode="auto">
            <a:xfrm>
              <a:off x="4349" y="1522"/>
              <a:ext cx="320" cy="361"/>
            </a:xfrm>
            <a:custGeom>
              <a:avLst/>
              <a:gdLst>
                <a:gd name="T0" fmla="*/ 162 w 320"/>
                <a:gd name="T1" fmla="*/ 0 h 361"/>
                <a:gd name="T2" fmla="*/ 162 w 320"/>
                <a:gd name="T3" fmla="*/ 0 h 361"/>
                <a:gd name="T4" fmla="*/ 193 w 320"/>
                <a:gd name="T5" fmla="*/ 6 h 361"/>
                <a:gd name="T6" fmla="*/ 223 w 320"/>
                <a:gd name="T7" fmla="*/ 16 h 361"/>
                <a:gd name="T8" fmla="*/ 248 w 320"/>
                <a:gd name="T9" fmla="*/ 31 h 361"/>
                <a:gd name="T10" fmla="*/ 274 w 320"/>
                <a:gd name="T11" fmla="*/ 51 h 361"/>
                <a:gd name="T12" fmla="*/ 294 w 320"/>
                <a:gd name="T13" fmla="*/ 82 h 361"/>
                <a:gd name="T14" fmla="*/ 309 w 320"/>
                <a:gd name="T15" fmla="*/ 112 h 361"/>
                <a:gd name="T16" fmla="*/ 314 w 320"/>
                <a:gd name="T17" fmla="*/ 143 h 361"/>
                <a:gd name="T18" fmla="*/ 320 w 320"/>
                <a:gd name="T19" fmla="*/ 183 h 361"/>
                <a:gd name="T20" fmla="*/ 320 w 320"/>
                <a:gd name="T21" fmla="*/ 183 h 361"/>
                <a:gd name="T22" fmla="*/ 314 w 320"/>
                <a:gd name="T23" fmla="*/ 219 h 361"/>
                <a:gd name="T24" fmla="*/ 309 w 320"/>
                <a:gd name="T25" fmla="*/ 249 h 361"/>
                <a:gd name="T26" fmla="*/ 294 w 320"/>
                <a:gd name="T27" fmla="*/ 285 h 361"/>
                <a:gd name="T28" fmla="*/ 274 w 320"/>
                <a:gd name="T29" fmla="*/ 310 h 361"/>
                <a:gd name="T30" fmla="*/ 248 w 320"/>
                <a:gd name="T31" fmla="*/ 330 h 361"/>
                <a:gd name="T32" fmla="*/ 223 w 320"/>
                <a:gd name="T33" fmla="*/ 351 h 361"/>
                <a:gd name="T34" fmla="*/ 193 w 320"/>
                <a:gd name="T35" fmla="*/ 361 h 361"/>
                <a:gd name="T36" fmla="*/ 162 w 320"/>
                <a:gd name="T37" fmla="*/ 361 h 361"/>
                <a:gd name="T38" fmla="*/ 162 w 320"/>
                <a:gd name="T39" fmla="*/ 361 h 361"/>
                <a:gd name="T40" fmla="*/ 127 w 320"/>
                <a:gd name="T41" fmla="*/ 361 h 361"/>
                <a:gd name="T42" fmla="*/ 96 w 320"/>
                <a:gd name="T43" fmla="*/ 351 h 361"/>
                <a:gd name="T44" fmla="*/ 71 w 320"/>
                <a:gd name="T45" fmla="*/ 330 h 361"/>
                <a:gd name="T46" fmla="*/ 45 w 320"/>
                <a:gd name="T47" fmla="*/ 310 h 361"/>
                <a:gd name="T48" fmla="*/ 25 w 320"/>
                <a:gd name="T49" fmla="*/ 285 h 361"/>
                <a:gd name="T50" fmla="*/ 10 w 320"/>
                <a:gd name="T51" fmla="*/ 249 h 361"/>
                <a:gd name="T52" fmla="*/ 5 w 320"/>
                <a:gd name="T53" fmla="*/ 219 h 361"/>
                <a:gd name="T54" fmla="*/ 0 w 320"/>
                <a:gd name="T55" fmla="*/ 183 h 361"/>
                <a:gd name="T56" fmla="*/ 0 w 320"/>
                <a:gd name="T57" fmla="*/ 183 h 361"/>
                <a:gd name="T58" fmla="*/ 5 w 320"/>
                <a:gd name="T59" fmla="*/ 143 h 361"/>
                <a:gd name="T60" fmla="*/ 10 w 320"/>
                <a:gd name="T61" fmla="*/ 112 h 361"/>
                <a:gd name="T62" fmla="*/ 25 w 320"/>
                <a:gd name="T63" fmla="*/ 82 h 361"/>
                <a:gd name="T64" fmla="*/ 45 w 320"/>
                <a:gd name="T65" fmla="*/ 51 h 361"/>
                <a:gd name="T66" fmla="*/ 71 w 320"/>
                <a:gd name="T67" fmla="*/ 31 h 361"/>
                <a:gd name="T68" fmla="*/ 96 w 320"/>
                <a:gd name="T69" fmla="*/ 16 h 361"/>
                <a:gd name="T70" fmla="*/ 127 w 320"/>
                <a:gd name="T71" fmla="*/ 6 h 361"/>
                <a:gd name="T72" fmla="*/ 162 w 320"/>
                <a:gd name="T73" fmla="*/ 0 h 361"/>
                <a:gd name="T74" fmla="*/ 162 w 320"/>
                <a:gd name="T75"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61">
                  <a:moveTo>
                    <a:pt x="162" y="0"/>
                  </a:moveTo>
                  <a:lnTo>
                    <a:pt x="162" y="0"/>
                  </a:lnTo>
                  <a:lnTo>
                    <a:pt x="193" y="6"/>
                  </a:lnTo>
                  <a:lnTo>
                    <a:pt x="223" y="16"/>
                  </a:lnTo>
                  <a:lnTo>
                    <a:pt x="248" y="31"/>
                  </a:lnTo>
                  <a:lnTo>
                    <a:pt x="274" y="51"/>
                  </a:lnTo>
                  <a:lnTo>
                    <a:pt x="294" y="82"/>
                  </a:lnTo>
                  <a:lnTo>
                    <a:pt x="309" y="112"/>
                  </a:lnTo>
                  <a:lnTo>
                    <a:pt x="314" y="143"/>
                  </a:lnTo>
                  <a:lnTo>
                    <a:pt x="320" y="183"/>
                  </a:lnTo>
                  <a:lnTo>
                    <a:pt x="320" y="183"/>
                  </a:lnTo>
                  <a:lnTo>
                    <a:pt x="314" y="219"/>
                  </a:lnTo>
                  <a:lnTo>
                    <a:pt x="309" y="249"/>
                  </a:lnTo>
                  <a:lnTo>
                    <a:pt x="294" y="285"/>
                  </a:lnTo>
                  <a:lnTo>
                    <a:pt x="274" y="310"/>
                  </a:lnTo>
                  <a:lnTo>
                    <a:pt x="248" y="330"/>
                  </a:lnTo>
                  <a:lnTo>
                    <a:pt x="223" y="351"/>
                  </a:lnTo>
                  <a:lnTo>
                    <a:pt x="193" y="361"/>
                  </a:lnTo>
                  <a:lnTo>
                    <a:pt x="162" y="361"/>
                  </a:lnTo>
                  <a:lnTo>
                    <a:pt x="162" y="361"/>
                  </a:lnTo>
                  <a:lnTo>
                    <a:pt x="127" y="361"/>
                  </a:lnTo>
                  <a:lnTo>
                    <a:pt x="96" y="351"/>
                  </a:lnTo>
                  <a:lnTo>
                    <a:pt x="71" y="330"/>
                  </a:lnTo>
                  <a:lnTo>
                    <a:pt x="45" y="310"/>
                  </a:lnTo>
                  <a:lnTo>
                    <a:pt x="25" y="285"/>
                  </a:lnTo>
                  <a:lnTo>
                    <a:pt x="10" y="249"/>
                  </a:lnTo>
                  <a:lnTo>
                    <a:pt x="5" y="219"/>
                  </a:lnTo>
                  <a:lnTo>
                    <a:pt x="0" y="183"/>
                  </a:lnTo>
                  <a:lnTo>
                    <a:pt x="0" y="183"/>
                  </a:lnTo>
                  <a:lnTo>
                    <a:pt x="5" y="143"/>
                  </a:lnTo>
                  <a:lnTo>
                    <a:pt x="10" y="112"/>
                  </a:lnTo>
                  <a:lnTo>
                    <a:pt x="25" y="82"/>
                  </a:lnTo>
                  <a:lnTo>
                    <a:pt x="45" y="51"/>
                  </a:lnTo>
                  <a:lnTo>
                    <a:pt x="71" y="31"/>
                  </a:lnTo>
                  <a:lnTo>
                    <a:pt x="96" y="16"/>
                  </a:lnTo>
                  <a:lnTo>
                    <a:pt x="127" y="6"/>
                  </a:lnTo>
                  <a:lnTo>
                    <a:pt x="162" y="0"/>
                  </a:lnTo>
                  <a:lnTo>
                    <a:pt x="162"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9" name="Freeform 131"/>
            <p:cNvSpPr>
              <a:spLocks/>
            </p:cNvSpPr>
            <p:nvPr/>
          </p:nvSpPr>
          <p:spPr bwMode="auto">
            <a:xfrm>
              <a:off x="4354" y="1522"/>
              <a:ext cx="309" cy="356"/>
            </a:xfrm>
            <a:custGeom>
              <a:avLst/>
              <a:gdLst>
                <a:gd name="T0" fmla="*/ 152 w 309"/>
                <a:gd name="T1" fmla="*/ 0 h 356"/>
                <a:gd name="T2" fmla="*/ 152 w 309"/>
                <a:gd name="T3" fmla="*/ 0 h 356"/>
                <a:gd name="T4" fmla="*/ 188 w 309"/>
                <a:gd name="T5" fmla="*/ 6 h 356"/>
                <a:gd name="T6" fmla="*/ 213 w 309"/>
                <a:gd name="T7" fmla="*/ 16 h 356"/>
                <a:gd name="T8" fmla="*/ 243 w 309"/>
                <a:gd name="T9" fmla="*/ 31 h 356"/>
                <a:gd name="T10" fmla="*/ 264 w 309"/>
                <a:gd name="T11" fmla="*/ 56 h 356"/>
                <a:gd name="T12" fmla="*/ 284 w 309"/>
                <a:gd name="T13" fmla="*/ 82 h 356"/>
                <a:gd name="T14" fmla="*/ 299 w 309"/>
                <a:gd name="T15" fmla="*/ 112 h 356"/>
                <a:gd name="T16" fmla="*/ 309 w 309"/>
                <a:gd name="T17" fmla="*/ 143 h 356"/>
                <a:gd name="T18" fmla="*/ 309 w 309"/>
                <a:gd name="T19" fmla="*/ 178 h 356"/>
                <a:gd name="T20" fmla="*/ 309 w 309"/>
                <a:gd name="T21" fmla="*/ 178 h 356"/>
                <a:gd name="T22" fmla="*/ 309 w 309"/>
                <a:gd name="T23" fmla="*/ 214 h 356"/>
                <a:gd name="T24" fmla="*/ 299 w 309"/>
                <a:gd name="T25" fmla="*/ 249 h 356"/>
                <a:gd name="T26" fmla="*/ 284 w 309"/>
                <a:gd name="T27" fmla="*/ 280 h 356"/>
                <a:gd name="T28" fmla="*/ 264 w 309"/>
                <a:gd name="T29" fmla="*/ 305 h 356"/>
                <a:gd name="T30" fmla="*/ 243 w 309"/>
                <a:gd name="T31" fmla="*/ 325 h 356"/>
                <a:gd name="T32" fmla="*/ 213 w 309"/>
                <a:gd name="T33" fmla="*/ 346 h 356"/>
                <a:gd name="T34" fmla="*/ 188 w 309"/>
                <a:gd name="T35" fmla="*/ 356 h 356"/>
                <a:gd name="T36" fmla="*/ 152 w 309"/>
                <a:gd name="T37" fmla="*/ 356 h 356"/>
                <a:gd name="T38" fmla="*/ 152 w 309"/>
                <a:gd name="T39" fmla="*/ 356 h 356"/>
                <a:gd name="T40" fmla="*/ 122 w 309"/>
                <a:gd name="T41" fmla="*/ 356 h 356"/>
                <a:gd name="T42" fmla="*/ 91 w 309"/>
                <a:gd name="T43" fmla="*/ 346 h 356"/>
                <a:gd name="T44" fmla="*/ 66 w 309"/>
                <a:gd name="T45" fmla="*/ 325 h 356"/>
                <a:gd name="T46" fmla="*/ 45 w 309"/>
                <a:gd name="T47" fmla="*/ 305 h 356"/>
                <a:gd name="T48" fmla="*/ 25 w 309"/>
                <a:gd name="T49" fmla="*/ 280 h 356"/>
                <a:gd name="T50" fmla="*/ 10 w 309"/>
                <a:gd name="T51" fmla="*/ 249 h 356"/>
                <a:gd name="T52" fmla="*/ 0 w 309"/>
                <a:gd name="T53" fmla="*/ 214 h 356"/>
                <a:gd name="T54" fmla="*/ 0 w 309"/>
                <a:gd name="T55" fmla="*/ 178 h 356"/>
                <a:gd name="T56" fmla="*/ 0 w 309"/>
                <a:gd name="T57" fmla="*/ 178 h 356"/>
                <a:gd name="T58" fmla="*/ 0 w 309"/>
                <a:gd name="T59" fmla="*/ 143 h 356"/>
                <a:gd name="T60" fmla="*/ 10 w 309"/>
                <a:gd name="T61" fmla="*/ 112 h 356"/>
                <a:gd name="T62" fmla="*/ 25 w 309"/>
                <a:gd name="T63" fmla="*/ 82 h 356"/>
                <a:gd name="T64" fmla="*/ 45 w 309"/>
                <a:gd name="T65" fmla="*/ 56 h 356"/>
                <a:gd name="T66" fmla="*/ 66 w 309"/>
                <a:gd name="T67" fmla="*/ 31 h 356"/>
                <a:gd name="T68" fmla="*/ 91 w 309"/>
                <a:gd name="T69" fmla="*/ 16 h 356"/>
                <a:gd name="T70" fmla="*/ 122 w 309"/>
                <a:gd name="T71" fmla="*/ 6 h 356"/>
                <a:gd name="T72" fmla="*/ 152 w 309"/>
                <a:gd name="T73" fmla="*/ 0 h 356"/>
                <a:gd name="T74" fmla="*/ 152 w 309"/>
                <a:gd name="T75"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 h="356">
                  <a:moveTo>
                    <a:pt x="152" y="0"/>
                  </a:moveTo>
                  <a:lnTo>
                    <a:pt x="152" y="0"/>
                  </a:lnTo>
                  <a:lnTo>
                    <a:pt x="188" y="6"/>
                  </a:lnTo>
                  <a:lnTo>
                    <a:pt x="213" y="16"/>
                  </a:lnTo>
                  <a:lnTo>
                    <a:pt x="243" y="31"/>
                  </a:lnTo>
                  <a:lnTo>
                    <a:pt x="264" y="56"/>
                  </a:lnTo>
                  <a:lnTo>
                    <a:pt x="284" y="82"/>
                  </a:lnTo>
                  <a:lnTo>
                    <a:pt x="299" y="112"/>
                  </a:lnTo>
                  <a:lnTo>
                    <a:pt x="309" y="143"/>
                  </a:lnTo>
                  <a:lnTo>
                    <a:pt x="309" y="178"/>
                  </a:lnTo>
                  <a:lnTo>
                    <a:pt x="309" y="178"/>
                  </a:lnTo>
                  <a:lnTo>
                    <a:pt x="309" y="214"/>
                  </a:lnTo>
                  <a:lnTo>
                    <a:pt x="299" y="249"/>
                  </a:lnTo>
                  <a:lnTo>
                    <a:pt x="284" y="280"/>
                  </a:lnTo>
                  <a:lnTo>
                    <a:pt x="264" y="305"/>
                  </a:lnTo>
                  <a:lnTo>
                    <a:pt x="243" y="325"/>
                  </a:lnTo>
                  <a:lnTo>
                    <a:pt x="213" y="346"/>
                  </a:lnTo>
                  <a:lnTo>
                    <a:pt x="188" y="356"/>
                  </a:lnTo>
                  <a:lnTo>
                    <a:pt x="152" y="356"/>
                  </a:lnTo>
                  <a:lnTo>
                    <a:pt x="152" y="356"/>
                  </a:lnTo>
                  <a:lnTo>
                    <a:pt x="122" y="356"/>
                  </a:lnTo>
                  <a:lnTo>
                    <a:pt x="91" y="346"/>
                  </a:lnTo>
                  <a:lnTo>
                    <a:pt x="66" y="325"/>
                  </a:lnTo>
                  <a:lnTo>
                    <a:pt x="45" y="305"/>
                  </a:lnTo>
                  <a:lnTo>
                    <a:pt x="25" y="280"/>
                  </a:lnTo>
                  <a:lnTo>
                    <a:pt x="10" y="249"/>
                  </a:lnTo>
                  <a:lnTo>
                    <a:pt x="0" y="214"/>
                  </a:lnTo>
                  <a:lnTo>
                    <a:pt x="0" y="178"/>
                  </a:lnTo>
                  <a:lnTo>
                    <a:pt x="0" y="178"/>
                  </a:lnTo>
                  <a:lnTo>
                    <a:pt x="0" y="143"/>
                  </a:lnTo>
                  <a:lnTo>
                    <a:pt x="10" y="112"/>
                  </a:lnTo>
                  <a:lnTo>
                    <a:pt x="25" y="82"/>
                  </a:lnTo>
                  <a:lnTo>
                    <a:pt x="45" y="56"/>
                  </a:lnTo>
                  <a:lnTo>
                    <a:pt x="66" y="31"/>
                  </a:lnTo>
                  <a:lnTo>
                    <a:pt x="91" y="16"/>
                  </a:lnTo>
                  <a:lnTo>
                    <a:pt x="122" y="6"/>
                  </a:lnTo>
                  <a:lnTo>
                    <a:pt x="152" y="0"/>
                  </a:lnTo>
                  <a:lnTo>
                    <a:pt x="152"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0" name="Freeform 132"/>
            <p:cNvSpPr>
              <a:spLocks/>
            </p:cNvSpPr>
            <p:nvPr/>
          </p:nvSpPr>
          <p:spPr bwMode="auto">
            <a:xfrm>
              <a:off x="4354" y="1528"/>
              <a:ext cx="304" cy="345"/>
            </a:xfrm>
            <a:custGeom>
              <a:avLst/>
              <a:gdLst>
                <a:gd name="T0" fmla="*/ 152 w 304"/>
                <a:gd name="T1" fmla="*/ 0 h 345"/>
                <a:gd name="T2" fmla="*/ 152 w 304"/>
                <a:gd name="T3" fmla="*/ 0 h 345"/>
                <a:gd name="T4" fmla="*/ 183 w 304"/>
                <a:gd name="T5" fmla="*/ 5 h 345"/>
                <a:gd name="T6" fmla="*/ 213 w 304"/>
                <a:gd name="T7" fmla="*/ 15 h 345"/>
                <a:gd name="T8" fmla="*/ 238 w 304"/>
                <a:gd name="T9" fmla="*/ 30 h 345"/>
                <a:gd name="T10" fmla="*/ 264 w 304"/>
                <a:gd name="T11" fmla="*/ 50 h 345"/>
                <a:gd name="T12" fmla="*/ 279 w 304"/>
                <a:gd name="T13" fmla="*/ 76 h 345"/>
                <a:gd name="T14" fmla="*/ 294 w 304"/>
                <a:gd name="T15" fmla="*/ 106 h 345"/>
                <a:gd name="T16" fmla="*/ 304 w 304"/>
                <a:gd name="T17" fmla="*/ 137 h 345"/>
                <a:gd name="T18" fmla="*/ 304 w 304"/>
                <a:gd name="T19" fmla="*/ 172 h 345"/>
                <a:gd name="T20" fmla="*/ 304 w 304"/>
                <a:gd name="T21" fmla="*/ 172 h 345"/>
                <a:gd name="T22" fmla="*/ 304 w 304"/>
                <a:gd name="T23" fmla="*/ 208 h 345"/>
                <a:gd name="T24" fmla="*/ 294 w 304"/>
                <a:gd name="T25" fmla="*/ 238 h 345"/>
                <a:gd name="T26" fmla="*/ 279 w 304"/>
                <a:gd name="T27" fmla="*/ 269 h 345"/>
                <a:gd name="T28" fmla="*/ 264 w 304"/>
                <a:gd name="T29" fmla="*/ 294 h 345"/>
                <a:gd name="T30" fmla="*/ 238 w 304"/>
                <a:gd name="T31" fmla="*/ 314 h 345"/>
                <a:gd name="T32" fmla="*/ 213 w 304"/>
                <a:gd name="T33" fmla="*/ 334 h 345"/>
                <a:gd name="T34" fmla="*/ 183 w 304"/>
                <a:gd name="T35" fmla="*/ 345 h 345"/>
                <a:gd name="T36" fmla="*/ 152 w 304"/>
                <a:gd name="T37" fmla="*/ 345 h 345"/>
                <a:gd name="T38" fmla="*/ 152 w 304"/>
                <a:gd name="T39" fmla="*/ 345 h 345"/>
                <a:gd name="T40" fmla="*/ 122 w 304"/>
                <a:gd name="T41" fmla="*/ 345 h 345"/>
                <a:gd name="T42" fmla="*/ 96 w 304"/>
                <a:gd name="T43" fmla="*/ 334 h 345"/>
                <a:gd name="T44" fmla="*/ 71 w 304"/>
                <a:gd name="T45" fmla="*/ 314 h 345"/>
                <a:gd name="T46" fmla="*/ 45 w 304"/>
                <a:gd name="T47" fmla="*/ 294 h 345"/>
                <a:gd name="T48" fmla="*/ 25 w 304"/>
                <a:gd name="T49" fmla="*/ 269 h 345"/>
                <a:gd name="T50" fmla="*/ 15 w 304"/>
                <a:gd name="T51" fmla="*/ 238 h 345"/>
                <a:gd name="T52" fmla="*/ 5 w 304"/>
                <a:gd name="T53" fmla="*/ 208 h 345"/>
                <a:gd name="T54" fmla="*/ 0 w 304"/>
                <a:gd name="T55" fmla="*/ 172 h 345"/>
                <a:gd name="T56" fmla="*/ 0 w 304"/>
                <a:gd name="T57" fmla="*/ 172 h 345"/>
                <a:gd name="T58" fmla="*/ 5 w 304"/>
                <a:gd name="T59" fmla="*/ 137 h 345"/>
                <a:gd name="T60" fmla="*/ 15 w 304"/>
                <a:gd name="T61" fmla="*/ 106 h 345"/>
                <a:gd name="T62" fmla="*/ 25 w 304"/>
                <a:gd name="T63" fmla="*/ 76 h 345"/>
                <a:gd name="T64" fmla="*/ 45 w 304"/>
                <a:gd name="T65" fmla="*/ 50 h 345"/>
                <a:gd name="T66" fmla="*/ 71 w 304"/>
                <a:gd name="T67" fmla="*/ 30 h 345"/>
                <a:gd name="T68" fmla="*/ 96 w 304"/>
                <a:gd name="T69" fmla="*/ 15 h 345"/>
                <a:gd name="T70" fmla="*/ 122 w 304"/>
                <a:gd name="T71" fmla="*/ 5 h 345"/>
                <a:gd name="T72" fmla="*/ 152 w 304"/>
                <a:gd name="T73" fmla="*/ 0 h 345"/>
                <a:gd name="T74" fmla="*/ 152 w 304"/>
                <a:gd name="T75"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345">
                  <a:moveTo>
                    <a:pt x="152" y="0"/>
                  </a:moveTo>
                  <a:lnTo>
                    <a:pt x="152" y="0"/>
                  </a:lnTo>
                  <a:lnTo>
                    <a:pt x="183" y="5"/>
                  </a:lnTo>
                  <a:lnTo>
                    <a:pt x="213" y="15"/>
                  </a:lnTo>
                  <a:lnTo>
                    <a:pt x="238" y="30"/>
                  </a:lnTo>
                  <a:lnTo>
                    <a:pt x="264" y="50"/>
                  </a:lnTo>
                  <a:lnTo>
                    <a:pt x="279" y="76"/>
                  </a:lnTo>
                  <a:lnTo>
                    <a:pt x="294" y="106"/>
                  </a:lnTo>
                  <a:lnTo>
                    <a:pt x="304" y="137"/>
                  </a:lnTo>
                  <a:lnTo>
                    <a:pt x="304" y="172"/>
                  </a:lnTo>
                  <a:lnTo>
                    <a:pt x="304" y="172"/>
                  </a:lnTo>
                  <a:lnTo>
                    <a:pt x="304" y="208"/>
                  </a:lnTo>
                  <a:lnTo>
                    <a:pt x="294" y="238"/>
                  </a:lnTo>
                  <a:lnTo>
                    <a:pt x="279" y="269"/>
                  </a:lnTo>
                  <a:lnTo>
                    <a:pt x="264" y="294"/>
                  </a:lnTo>
                  <a:lnTo>
                    <a:pt x="238" y="314"/>
                  </a:lnTo>
                  <a:lnTo>
                    <a:pt x="213" y="334"/>
                  </a:lnTo>
                  <a:lnTo>
                    <a:pt x="183" y="345"/>
                  </a:lnTo>
                  <a:lnTo>
                    <a:pt x="152" y="345"/>
                  </a:lnTo>
                  <a:lnTo>
                    <a:pt x="152" y="345"/>
                  </a:lnTo>
                  <a:lnTo>
                    <a:pt x="122" y="345"/>
                  </a:lnTo>
                  <a:lnTo>
                    <a:pt x="96" y="334"/>
                  </a:lnTo>
                  <a:lnTo>
                    <a:pt x="71" y="314"/>
                  </a:lnTo>
                  <a:lnTo>
                    <a:pt x="45" y="294"/>
                  </a:lnTo>
                  <a:lnTo>
                    <a:pt x="25" y="269"/>
                  </a:lnTo>
                  <a:lnTo>
                    <a:pt x="15" y="238"/>
                  </a:lnTo>
                  <a:lnTo>
                    <a:pt x="5" y="208"/>
                  </a:lnTo>
                  <a:lnTo>
                    <a:pt x="0" y="172"/>
                  </a:lnTo>
                  <a:lnTo>
                    <a:pt x="0" y="172"/>
                  </a:lnTo>
                  <a:lnTo>
                    <a:pt x="5" y="137"/>
                  </a:lnTo>
                  <a:lnTo>
                    <a:pt x="15" y="106"/>
                  </a:lnTo>
                  <a:lnTo>
                    <a:pt x="25" y="76"/>
                  </a:lnTo>
                  <a:lnTo>
                    <a:pt x="45" y="50"/>
                  </a:lnTo>
                  <a:lnTo>
                    <a:pt x="71" y="30"/>
                  </a:lnTo>
                  <a:lnTo>
                    <a:pt x="96" y="15"/>
                  </a:lnTo>
                  <a:lnTo>
                    <a:pt x="122" y="5"/>
                  </a:lnTo>
                  <a:lnTo>
                    <a:pt x="152" y="0"/>
                  </a:lnTo>
                  <a:lnTo>
                    <a:pt x="152"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1" name="Freeform 133"/>
            <p:cNvSpPr>
              <a:spLocks/>
            </p:cNvSpPr>
            <p:nvPr/>
          </p:nvSpPr>
          <p:spPr bwMode="auto">
            <a:xfrm>
              <a:off x="4359" y="1533"/>
              <a:ext cx="299" cy="335"/>
            </a:xfrm>
            <a:custGeom>
              <a:avLst/>
              <a:gdLst>
                <a:gd name="T0" fmla="*/ 147 w 299"/>
                <a:gd name="T1" fmla="*/ 0 h 335"/>
                <a:gd name="T2" fmla="*/ 147 w 299"/>
                <a:gd name="T3" fmla="*/ 0 h 335"/>
                <a:gd name="T4" fmla="*/ 178 w 299"/>
                <a:gd name="T5" fmla="*/ 5 h 335"/>
                <a:gd name="T6" fmla="*/ 208 w 299"/>
                <a:gd name="T7" fmla="*/ 15 h 335"/>
                <a:gd name="T8" fmla="*/ 233 w 299"/>
                <a:gd name="T9" fmla="*/ 30 h 335"/>
                <a:gd name="T10" fmla="*/ 254 w 299"/>
                <a:gd name="T11" fmla="*/ 50 h 335"/>
                <a:gd name="T12" fmla="*/ 274 w 299"/>
                <a:gd name="T13" fmla="*/ 76 h 335"/>
                <a:gd name="T14" fmla="*/ 284 w 299"/>
                <a:gd name="T15" fmla="*/ 101 h 335"/>
                <a:gd name="T16" fmla="*/ 294 w 299"/>
                <a:gd name="T17" fmla="*/ 132 h 335"/>
                <a:gd name="T18" fmla="*/ 299 w 299"/>
                <a:gd name="T19" fmla="*/ 167 h 335"/>
                <a:gd name="T20" fmla="*/ 299 w 299"/>
                <a:gd name="T21" fmla="*/ 167 h 335"/>
                <a:gd name="T22" fmla="*/ 294 w 299"/>
                <a:gd name="T23" fmla="*/ 203 h 335"/>
                <a:gd name="T24" fmla="*/ 284 w 299"/>
                <a:gd name="T25" fmla="*/ 233 h 335"/>
                <a:gd name="T26" fmla="*/ 274 w 299"/>
                <a:gd name="T27" fmla="*/ 264 h 335"/>
                <a:gd name="T28" fmla="*/ 254 w 299"/>
                <a:gd name="T29" fmla="*/ 289 h 335"/>
                <a:gd name="T30" fmla="*/ 233 w 299"/>
                <a:gd name="T31" fmla="*/ 309 h 335"/>
                <a:gd name="T32" fmla="*/ 208 w 299"/>
                <a:gd name="T33" fmla="*/ 324 h 335"/>
                <a:gd name="T34" fmla="*/ 178 w 299"/>
                <a:gd name="T35" fmla="*/ 335 h 335"/>
                <a:gd name="T36" fmla="*/ 147 w 299"/>
                <a:gd name="T37" fmla="*/ 335 h 335"/>
                <a:gd name="T38" fmla="*/ 147 w 299"/>
                <a:gd name="T39" fmla="*/ 335 h 335"/>
                <a:gd name="T40" fmla="*/ 117 w 299"/>
                <a:gd name="T41" fmla="*/ 335 h 335"/>
                <a:gd name="T42" fmla="*/ 91 w 299"/>
                <a:gd name="T43" fmla="*/ 324 h 335"/>
                <a:gd name="T44" fmla="*/ 66 w 299"/>
                <a:gd name="T45" fmla="*/ 309 h 335"/>
                <a:gd name="T46" fmla="*/ 46 w 299"/>
                <a:gd name="T47" fmla="*/ 289 h 335"/>
                <a:gd name="T48" fmla="*/ 25 w 299"/>
                <a:gd name="T49" fmla="*/ 264 h 335"/>
                <a:gd name="T50" fmla="*/ 10 w 299"/>
                <a:gd name="T51" fmla="*/ 233 h 335"/>
                <a:gd name="T52" fmla="*/ 5 w 299"/>
                <a:gd name="T53" fmla="*/ 203 h 335"/>
                <a:gd name="T54" fmla="*/ 0 w 299"/>
                <a:gd name="T55" fmla="*/ 167 h 335"/>
                <a:gd name="T56" fmla="*/ 0 w 299"/>
                <a:gd name="T57" fmla="*/ 167 h 335"/>
                <a:gd name="T58" fmla="*/ 5 w 299"/>
                <a:gd name="T59" fmla="*/ 132 h 335"/>
                <a:gd name="T60" fmla="*/ 10 w 299"/>
                <a:gd name="T61" fmla="*/ 101 h 335"/>
                <a:gd name="T62" fmla="*/ 25 w 299"/>
                <a:gd name="T63" fmla="*/ 76 h 335"/>
                <a:gd name="T64" fmla="*/ 46 w 299"/>
                <a:gd name="T65" fmla="*/ 50 h 335"/>
                <a:gd name="T66" fmla="*/ 66 w 299"/>
                <a:gd name="T67" fmla="*/ 30 h 335"/>
                <a:gd name="T68" fmla="*/ 91 w 299"/>
                <a:gd name="T69" fmla="*/ 15 h 335"/>
                <a:gd name="T70" fmla="*/ 117 w 299"/>
                <a:gd name="T71" fmla="*/ 5 h 335"/>
                <a:gd name="T72" fmla="*/ 147 w 299"/>
                <a:gd name="T73" fmla="*/ 0 h 335"/>
                <a:gd name="T74" fmla="*/ 147 w 299"/>
                <a:gd name="T75"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35">
                  <a:moveTo>
                    <a:pt x="147" y="0"/>
                  </a:moveTo>
                  <a:lnTo>
                    <a:pt x="147" y="0"/>
                  </a:lnTo>
                  <a:lnTo>
                    <a:pt x="178" y="5"/>
                  </a:lnTo>
                  <a:lnTo>
                    <a:pt x="208" y="15"/>
                  </a:lnTo>
                  <a:lnTo>
                    <a:pt x="233" y="30"/>
                  </a:lnTo>
                  <a:lnTo>
                    <a:pt x="254" y="50"/>
                  </a:lnTo>
                  <a:lnTo>
                    <a:pt x="274" y="76"/>
                  </a:lnTo>
                  <a:lnTo>
                    <a:pt x="284" y="101"/>
                  </a:lnTo>
                  <a:lnTo>
                    <a:pt x="294" y="132"/>
                  </a:lnTo>
                  <a:lnTo>
                    <a:pt x="299" y="167"/>
                  </a:lnTo>
                  <a:lnTo>
                    <a:pt x="299" y="167"/>
                  </a:lnTo>
                  <a:lnTo>
                    <a:pt x="294" y="203"/>
                  </a:lnTo>
                  <a:lnTo>
                    <a:pt x="284" y="233"/>
                  </a:lnTo>
                  <a:lnTo>
                    <a:pt x="274" y="264"/>
                  </a:lnTo>
                  <a:lnTo>
                    <a:pt x="254" y="289"/>
                  </a:lnTo>
                  <a:lnTo>
                    <a:pt x="233" y="309"/>
                  </a:lnTo>
                  <a:lnTo>
                    <a:pt x="208" y="324"/>
                  </a:lnTo>
                  <a:lnTo>
                    <a:pt x="178" y="335"/>
                  </a:lnTo>
                  <a:lnTo>
                    <a:pt x="147" y="335"/>
                  </a:lnTo>
                  <a:lnTo>
                    <a:pt x="147" y="335"/>
                  </a:lnTo>
                  <a:lnTo>
                    <a:pt x="117" y="335"/>
                  </a:lnTo>
                  <a:lnTo>
                    <a:pt x="91" y="324"/>
                  </a:lnTo>
                  <a:lnTo>
                    <a:pt x="66" y="309"/>
                  </a:lnTo>
                  <a:lnTo>
                    <a:pt x="46" y="289"/>
                  </a:lnTo>
                  <a:lnTo>
                    <a:pt x="25" y="264"/>
                  </a:lnTo>
                  <a:lnTo>
                    <a:pt x="10" y="233"/>
                  </a:lnTo>
                  <a:lnTo>
                    <a:pt x="5" y="203"/>
                  </a:lnTo>
                  <a:lnTo>
                    <a:pt x="0" y="167"/>
                  </a:lnTo>
                  <a:lnTo>
                    <a:pt x="0" y="167"/>
                  </a:lnTo>
                  <a:lnTo>
                    <a:pt x="5" y="132"/>
                  </a:lnTo>
                  <a:lnTo>
                    <a:pt x="10" y="101"/>
                  </a:lnTo>
                  <a:lnTo>
                    <a:pt x="25" y="76"/>
                  </a:lnTo>
                  <a:lnTo>
                    <a:pt x="46" y="50"/>
                  </a:lnTo>
                  <a:lnTo>
                    <a:pt x="66" y="30"/>
                  </a:lnTo>
                  <a:lnTo>
                    <a:pt x="91" y="15"/>
                  </a:lnTo>
                  <a:lnTo>
                    <a:pt x="117" y="5"/>
                  </a:lnTo>
                  <a:lnTo>
                    <a:pt x="147" y="0"/>
                  </a:lnTo>
                  <a:lnTo>
                    <a:pt x="147"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2" name="Freeform 134"/>
            <p:cNvSpPr>
              <a:spLocks/>
            </p:cNvSpPr>
            <p:nvPr/>
          </p:nvSpPr>
          <p:spPr bwMode="auto">
            <a:xfrm>
              <a:off x="4364" y="1538"/>
              <a:ext cx="289" cy="324"/>
            </a:xfrm>
            <a:custGeom>
              <a:avLst/>
              <a:gdLst>
                <a:gd name="T0" fmla="*/ 142 w 289"/>
                <a:gd name="T1" fmla="*/ 0 h 324"/>
                <a:gd name="T2" fmla="*/ 142 w 289"/>
                <a:gd name="T3" fmla="*/ 0 h 324"/>
                <a:gd name="T4" fmla="*/ 173 w 289"/>
                <a:gd name="T5" fmla="*/ 0 h 324"/>
                <a:gd name="T6" fmla="*/ 198 w 289"/>
                <a:gd name="T7" fmla="*/ 10 h 324"/>
                <a:gd name="T8" fmla="*/ 223 w 289"/>
                <a:gd name="T9" fmla="*/ 25 h 324"/>
                <a:gd name="T10" fmla="*/ 244 w 289"/>
                <a:gd name="T11" fmla="*/ 45 h 324"/>
                <a:gd name="T12" fmla="*/ 264 w 289"/>
                <a:gd name="T13" fmla="*/ 71 h 324"/>
                <a:gd name="T14" fmla="*/ 274 w 289"/>
                <a:gd name="T15" fmla="*/ 96 h 324"/>
                <a:gd name="T16" fmla="*/ 284 w 289"/>
                <a:gd name="T17" fmla="*/ 127 h 324"/>
                <a:gd name="T18" fmla="*/ 289 w 289"/>
                <a:gd name="T19" fmla="*/ 162 h 324"/>
                <a:gd name="T20" fmla="*/ 289 w 289"/>
                <a:gd name="T21" fmla="*/ 162 h 324"/>
                <a:gd name="T22" fmla="*/ 284 w 289"/>
                <a:gd name="T23" fmla="*/ 193 h 324"/>
                <a:gd name="T24" fmla="*/ 274 w 289"/>
                <a:gd name="T25" fmla="*/ 223 h 324"/>
                <a:gd name="T26" fmla="*/ 264 w 289"/>
                <a:gd name="T27" fmla="*/ 253 h 324"/>
                <a:gd name="T28" fmla="*/ 244 w 289"/>
                <a:gd name="T29" fmla="*/ 279 h 324"/>
                <a:gd name="T30" fmla="*/ 223 w 289"/>
                <a:gd name="T31" fmla="*/ 299 h 324"/>
                <a:gd name="T32" fmla="*/ 198 w 289"/>
                <a:gd name="T33" fmla="*/ 314 h 324"/>
                <a:gd name="T34" fmla="*/ 173 w 289"/>
                <a:gd name="T35" fmla="*/ 324 h 324"/>
                <a:gd name="T36" fmla="*/ 142 w 289"/>
                <a:gd name="T37" fmla="*/ 324 h 324"/>
                <a:gd name="T38" fmla="*/ 142 w 289"/>
                <a:gd name="T39" fmla="*/ 324 h 324"/>
                <a:gd name="T40" fmla="*/ 112 w 289"/>
                <a:gd name="T41" fmla="*/ 324 h 324"/>
                <a:gd name="T42" fmla="*/ 86 w 289"/>
                <a:gd name="T43" fmla="*/ 314 h 324"/>
                <a:gd name="T44" fmla="*/ 61 w 289"/>
                <a:gd name="T45" fmla="*/ 299 h 324"/>
                <a:gd name="T46" fmla="*/ 41 w 289"/>
                <a:gd name="T47" fmla="*/ 279 h 324"/>
                <a:gd name="T48" fmla="*/ 20 w 289"/>
                <a:gd name="T49" fmla="*/ 253 h 324"/>
                <a:gd name="T50" fmla="*/ 10 w 289"/>
                <a:gd name="T51" fmla="*/ 223 h 324"/>
                <a:gd name="T52" fmla="*/ 0 w 289"/>
                <a:gd name="T53" fmla="*/ 193 h 324"/>
                <a:gd name="T54" fmla="*/ 0 w 289"/>
                <a:gd name="T55" fmla="*/ 162 h 324"/>
                <a:gd name="T56" fmla="*/ 0 w 289"/>
                <a:gd name="T57" fmla="*/ 162 h 324"/>
                <a:gd name="T58" fmla="*/ 0 w 289"/>
                <a:gd name="T59" fmla="*/ 127 h 324"/>
                <a:gd name="T60" fmla="*/ 10 w 289"/>
                <a:gd name="T61" fmla="*/ 96 h 324"/>
                <a:gd name="T62" fmla="*/ 20 w 289"/>
                <a:gd name="T63" fmla="*/ 71 h 324"/>
                <a:gd name="T64" fmla="*/ 41 w 289"/>
                <a:gd name="T65" fmla="*/ 45 h 324"/>
                <a:gd name="T66" fmla="*/ 61 w 289"/>
                <a:gd name="T67" fmla="*/ 25 h 324"/>
                <a:gd name="T68" fmla="*/ 86 w 289"/>
                <a:gd name="T69" fmla="*/ 10 h 324"/>
                <a:gd name="T70" fmla="*/ 112 w 289"/>
                <a:gd name="T71" fmla="*/ 0 h 324"/>
                <a:gd name="T72" fmla="*/ 142 w 289"/>
                <a:gd name="T73" fmla="*/ 0 h 324"/>
                <a:gd name="T74" fmla="*/ 142 w 289"/>
                <a:gd name="T7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9" h="324">
                  <a:moveTo>
                    <a:pt x="142" y="0"/>
                  </a:moveTo>
                  <a:lnTo>
                    <a:pt x="142" y="0"/>
                  </a:lnTo>
                  <a:lnTo>
                    <a:pt x="173" y="0"/>
                  </a:lnTo>
                  <a:lnTo>
                    <a:pt x="198" y="10"/>
                  </a:lnTo>
                  <a:lnTo>
                    <a:pt x="223" y="25"/>
                  </a:lnTo>
                  <a:lnTo>
                    <a:pt x="244" y="45"/>
                  </a:lnTo>
                  <a:lnTo>
                    <a:pt x="264" y="71"/>
                  </a:lnTo>
                  <a:lnTo>
                    <a:pt x="274" y="96"/>
                  </a:lnTo>
                  <a:lnTo>
                    <a:pt x="284" y="127"/>
                  </a:lnTo>
                  <a:lnTo>
                    <a:pt x="289" y="162"/>
                  </a:lnTo>
                  <a:lnTo>
                    <a:pt x="289" y="162"/>
                  </a:lnTo>
                  <a:lnTo>
                    <a:pt x="284" y="193"/>
                  </a:lnTo>
                  <a:lnTo>
                    <a:pt x="274" y="223"/>
                  </a:lnTo>
                  <a:lnTo>
                    <a:pt x="264" y="253"/>
                  </a:lnTo>
                  <a:lnTo>
                    <a:pt x="244" y="279"/>
                  </a:lnTo>
                  <a:lnTo>
                    <a:pt x="223" y="299"/>
                  </a:lnTo>
                  <a:lnTo>
                    <a:pt x="198" y="314"/>
                  </a:lnTo>
                  <a:lnTo>
                    <a:pt x="173" y="324"/>
                  </a:lnTo>
                  <a:lnTo>
                    <a:pt x="142" y="324"/>
                  </a:lnTo>
                  <a:lnTo>
                    <a:pt x="142" y="324"/>
                  </a:lnTo>
                  <a:lnTo>
                    <a:pt x="112" y="324"/>
                  </a:lnTo>
                  <a:lnTo>
                    <a:pt x="86" y="314"/>
                  </a:lnTo>
                  <a:lnTo>
                    <a:pt x="61" y="299"/>
                  </a:lnTo>
                  <a:lnTo>
                    <a:pt x="41" y="279"/>
                  </a:lnTo>
                  <a:lnTo>
                    <a:pt x="20" y="253"/>
                  </a:lnTo>
                  <a:lnTo>
                    <a:pt x="10" y="223"/>
                  </a:lnTo>
                  <a:lnTo>
                    <a:pt x="0" y="193"/>
                  </a:lnTo>
                  <a:lnTo>
                    <a:pt x="0" y="162"/>
                  </a:lnTo>
                  <a:lnTo>
                    <a:pt x="0" y="162"/>
                  </a:lnTo>
                  <a:lnTo>
                    <a:pt x="0" y="127"/>
                  </a:lnTo>
                  <a:lnTo>
                    <a:pt x="10" y="96"/>
                  </a:lnTo>
                  <a:lnTo>
                    <a:pt x="20" y="71"/>
                  </a:lnTo>
                  <a:lnTo>
                    <a:pt x="41" y="45"/>
                  </a:lnTo>
                  <a:lnTo>
                    <a:pt x="61" y="25"/>
                  </a:lnTo>
                  <a:lnTo>
                    <a:pt x="86" y="10"/>
                  </a:lnTo>
                  <a:lnTo>
                    <a:pt x="112" y="0"/>
                  </a:lnTo>
                  <a:lnTo>
                    <a:pt x="142" y="0"/>
                  </a:lnTo>
                  <a:lnTo>
                    <a:pt x="142"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3" name="Freeform 135"/>
            <p:cNvSpPr>
              <a:spLocks/>
            </p:cNvSpPr>
            <p:nvPr/>
          </p:nvSpPr>
          <p:spPr bwMode="auto">
            <a:xfrm>
              <a:off x="4364" y="1538"/>
              <a:ext cx="284" cy="319"/>
            </a:xfrm>
            <a:custGeom>
              <a:avLst/>
              <a:gdLst>
                <a:gd name="T0" fmla="*/ 142 w 284"/>
                <a:gd name="T1" fmla="*/ 0 h 319"/>
                <a:gd name="T2" fmla="*/ 142 w 284"/>
                <a:gd name="T3" fmla="*/ 0 h 319"/>
                <a:gd name="T4" fmla="*/ 173 w 284"/>
                <a:gd name="T5" fmla="*/ 5 h 319"/>
                <a:gd name="T6" fmla="*/ 198 w 284"/>
                <a:gd name="T7" fmla="*/ 15 h 319"/>
                <a:gd name="T8" fmla="*/ 223 w 284"/>
                <a:gd name="T9" fmla="*/ 30 h 319"/>
                <a:gd name="T10" fmla="*/ 244 w 284"/>
                <a:gd name="T11" fmla="*/ 50 h 319"/>
                <a:gd name="T12" fmla="*/ 259 w 284"/>
                <a:gd name="T13" fmla="*/ 71 h 319"/>
                <a:gd name="T14" fmla="*/ 274 w 284"/>
                <a:gd name="T15" fmla="*/ 101 h 319"/>
                <a:gd name="T16" fmla="*/ 279 w 284"/>
                <a:gd name="T17" fmla="*/ 127 h 319"/>
                <a:gd name="T18" fmla="*/ 284 w 284"/>
                <a:gd name="T19" fmla="*/ 162 h 319"/>
                <a:gd name="T20" fmla="*/ 284 w 284"/>
                <a:gd name="T21" fmla="*/ 162 h 319"/>
                <a:gd name="T22" fmla="*/ 279 w 284"/>
                <a:gd name="T23" fmla="*/ 193 h 319"/>
                <a:gd name="T24" fmla="*/ 274 w 284"/>
                <a:gd name="T25" fmla="*/ 223 h 319"/>
                <a:gd name="T26" fmla="*/ 259 w 284"/>
                <a:gd name="T27" fmla="*/ 248 h 319"/>
                <a:gd name="T28" fmla="*/ 244 w 284"/>
                <a:gd name="T29" fmla="*/ 274 h 319"/>
                <a:gd name="T30" fmla="*/ 223 w 284"/>
                <a:gd name="T31" fmla="*/ 294 h 319"/>
                <a:gd name="T32" fmla="*/ 198 w 284"/>
                <a:gd name="T33" fmla="*/ 309 h 319"/>
                <a:gd name="T34" fmla="*/ 173 w 284"/>
                <a:gd name="T35" fmla="*/ 319 h 319"/>
                <a:gd name="T36" fmla="*/ 142 w 284"/>
                <a:gd name="T37" fmla="*/ 319 h 319"/>
                <a:gd name="T38" fmla="*/ 142 w 284"/>
                <a:gd name="T39" fmla="*/ 319 h 319"/>
                <a:gd name="T40" fmla="*/ 112 w 284"/>
                <a:gd name="T41" fmla="*/ 319 h 319"/>
                <a:gd name="T42" fmla="*/ 86 w 284"/>
                <a:gd name="T43" fmla="*/ 309 h 319"/>
                <a:gd name="T44" fmla="*/ 66 w 284"/>
                <a:gd name="T45" fmla="*/ 294 h 319"/>
                <a:gd name="T46" fmla="*/ 41 w 284"/>
                <a:gd name="T47" fmla="*/ 274 h 319"/>
                <a:gd name="T48" fmla="*/ 25 w 284"/>
                <a:gd name="T49" fmla="*/ 248 h 319"/>
                <a:gd name="T50" fmla="*/ 10 w 284"/>
                <a:gd name="T51" fmla="*/ 223 h 319"/>
                <a:gd name="T52" fmla="*/ 5 w 284"/>
                <a:gd name="T53" fmla="*/ 193 h 319"/>
                <a:gd name="T54" fmla="*/ 0 w 284"/>
                <a:gd name="T55" fmla="*/ 162 h 319"/>
                <a:gd name="T56" fmla="*/ 0 w 284"/>
                <a:gd name="T57" fmla="*/ 162 h 319"/>
                <a:gd name="T58" fmla="*/ 5 w 284"/>
                <a:gd name="T59" fmla="*/ 127 h 319"/>
                <a:gd name="T60" fmla="*/ 10 w 284"/>
                <a:gd name="T61" fmla="*/ 101 h 319"/>
                <a:gd name="T62" fmla="*/ 25 w 284"/>
                <a:gd name="T63" fmla="*/ 71 h 319"/>
                <a:gd name="T64" fmla="*/ 41 w 284"/>
                <a:gd name="T65" fmla="*/ 50 h 319"/>
                <a:gd name="T66" fmla="*/ 66 w 284"/>
                <a:gd name="T67" fmla="*/ 30 h 319"/>
                <a:gd name="T68" fmla="*/ 86 w 284"/>
                <a:gd name="T69" fmla="*/ 15 h 319"/>
                <a:gd name="T70" fmla="*/ 112 w 284"/>
                <a:gd name="T71" fmla="*/ 5 h 319"/>
                <a:gd name="T72" fmla="*/ 142 w 284"/>
                <a:gd name="T73" fmla="*/ 0 h 319"/>
                <a:gd name="T74" fmla="*/ 142 w 284"/>
                <a:gd name="T7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319">
                  <a:moveTo>
                    <a:pt x="142" y="0"/>
                  </a:moveTo>
                  <a:lnTo>
                    <a:pt x="142" y="0"/>
                  </a:lnTo>
                  <a:lnTo>
                    <a:pt x="173" y="5"/>
                  </a:lnTo>
                  <a:lnTo>
                    <a:pt x="198" y="15"/>
                  </a:lnTo>
                  <a:lnTo>
                    <a:pt x="223" y="30"/>
                  </a:lnTo>
                  <a:lnTo>
                    <a:pt x="244" y="50"/>
                  </a:lnTo>
                  <a:lnTo>
                    <a:pt x="259" y="71"/>
                  </a:lnTo>
                  <a:lnTo>
                    <a:pt x="274" y="101"/>
                  </a:lnTo>
                  <a:lnTo>
                    <a:pt x="279" y="127"/>
                  </a:lnTo>
                  <a:lnTo>
                    <a:pt x="284" y="162"/>
                  </a:lnTo>
                  <a:lnTo>
                    <a:pt x="284" y="162"/>
                  </a:lnTo>
                  <a:lnTo>
                    <a:pt x="279" y="193"/>
                  </a:lnTo>
                  <a:lnTo>
                    <a:pt x="274" y="223"/>
                  </a:lnTo>
                  <a:lnTo>
                    <a:pt x="259" y="248"/>
                  </a:lnTo>
                  <a:lnTo>
                    <a:pt x="244" y="274"/>
                  </a:lnTo>
                  <a:lnTo>
                    <a:pt x="223" y="294"/>
                  </a:lnTo>
                  <a:lnTo>
                    <a:pt x="198" y="309"/>
                  </a:lnTo>
                  <a:lnTo>
                    <a:pt x="173" y="319"/>
                  </a:lnTo>
                  <a:lnTo>
                    <a:pt x="142" y="319"/>
                  </a:lnTo>
                  <a:lnTo>
                    <a:pt x="142" y="319"/>
                  </a:lnTo>
                  <a:lnTo>
                    <a:pt x="112" y="319"/>
                  </a:lnTo>
                  <a:lnTo>
                    <a:pt x="86" y="309"/>
                  </a:lnTo>
                  <a:lnTo>
                    <a:pt x="66" y="294"/>
                  </a:lnTo>
                  <a:lnTo>
                    <a:pt x="41" y="274"/>
                  </a:lnTo>
                  <a:lnTo>
                    <a:pt x="25" y="248"/>
                  </a:lnTo>
                  <a:lnTo>
                    <a:pt x="10" y="223"/>
                  </a:lnTo>
                  <a:lnTo>
                    <a:pt x="5" y="193"/>
                  </a:lnTo>
                  <a:lnTo>
                    <a:pt x="0" y="162"/>
                  </a:lnTo>
                  <a:lnTo>
                    <a:pt x="0" y="162"/>
                  </a:lnTo>
                  <a:lnTo>
                    <a:pt x="5" y="127"/>
                  </a:lnTo>
                  <a:lnTo>
                    <a:pt x="10" y="101"/>
                  </a:lnTo>
                  <a:lnTo>
                    <a:pt x="25" y="71"/>
                  </a:lnTo>
                  <a:lnTo>
                    <a:pt x="41" y="50"/>
                  </a:lnTo>
                  <a:lnTo>
                    <a:pt x="66" y="30"/>
                  </a:lnTo>
                  <a:lnTo>
                    <a:pt x="86" y="15"/>
                  </a:lnTo>
                  <a:lnTo>
                    <a:pt x="112" y="5"/>
                  </a:lnTo>
                  <a:lnTo>
                    <a:pt x="142" y="0"/>
                  </a:lnTo>
                  <a:lnTo>
                    <a:pt x="142"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4" name="Freeform 136"/>
            <p:cNvSpPr>
              <a:spLocks/>
            </p:cNvSpPr>
            <p:nvPr/>
          </p:nvSpPr>
          <p:spPr bwMode="auto">
            <a:xfrm>
              <a:off x="4369" y="1543"/>
              <a:ext cx="274" cy="309"/>
            </a:xfrm>
            <a:custGeom>
              <a:avLst/>
              <a:gdLst>
                <a:gd name="T0" fmla="*/ 137 w 274"/>
                <a:gd name="T1" fmla="*/ 0 h 309"/>
                <a:gd name="T2" fmla="*/ 137 w 274"/>
                <a:gd name="T3" fmla="*/ 0 h 309"/>
                <a:gd name="T4" fmla="*/ 162 w 274"/>
                <a:gd name="T5" fmla="*/ 5 h 309"/>
                <a:gd name="T6" fmla="*/ 188 w 274"/>
                <a:gd name="T7" fmla="*/ 10 h 309"/>
                <a:gd name="T8" fmla="*/ 213 w 274"/>
                <a:gd name="T9" fmla="*/ 25 h 309"/>
                <a:gd name="T10" fmla="*/ 234 w 274"/>
                <a:gd name="T11" fmla="*/ 45 h 309"/>
                <a:gd name="T12" fmla="*/ 249 w 274"/>
                <a:gd name="T13" fmla="*/ 71 h 309"/>
                <a:gd name="T14" fmla="*/ 264 w 274"/>
                <a:gd name="T15" fmla="*/ 96 h 309"/>
                <a:gd name="T16" fmla="*/ 269 w 274"/>
                <a:gd name="T17" fmla="*/ 122 h 309"/>
                <a:gd name="T18" fmla="*/ 274 w 274"/>
                <a:gd name="T19" fmla="*/ 157 h 309"/>
                <a:gd name="T20" fmla="*/ 274 w 274"/>
                <a:gd name="T21" fmla="*/ 157 h 309"/>
                <a:gd name="T22" fmla="*/ 269 w 274"/>
                <a:gd name="T23" fmla="*/ 188 h 309"/>
                <a:gd name="T24" fmla="*/ 264 w 274"/>
                <a:gd name="T25" fmla="*/ 213 h 309"/>
                <a:gd name="T26" fmla="*/ 249 w 274"/>
                <a:gd name="T27" fmla="*/ 243 h 309"/>
                <a:gd name="T28" fmla="*/ 234 w 274"/>
                <a:gd name="T29" fmla="*/ 264 h 309"/>
                <a:gd name="T30" fmla="*/ 213 w 274"/>
                <a:gd name="T31" fmla="*/ 284 h 309"/>
                <a:gd name="T32" fmla="*/ 188 w 274"/>
                <a:gd name="T33" fmla="*/ 299 h 309"/>
                <a:gd name="T34" fmla="*/ 162 w 274"/>
                <a:gd name="T35" fmla="*/ 309 h 309"/>
                <a:gd name="T36" fmla="*/ 137 w 274"/>
                <a:gd name="T37" fmla="*/ 309 h 309"/>
                <a:gd name="T38" fmla="*/ 137 w 274"/>
                <a:gd name="T39" fmla="*/ 309 h 309"/>
                <a:gd name="T40" fmla="*/ 112 w 274"/>
                <a:gd name="T41" fmla="*/ 309 h 309"/>
                <a:gd name="T42" fmla="*/ 81 w 274"/>
                <a:gd name="T43" fmla="*/ 299 h 309"/>
                <a:gd name="T44" fmla="*/ 61 w 274"/>
                <a:gd name="T45" fmla="*/ 284 h 309"/>
                <a:gd name="T46" fmla="*/ 41 w 274"/>
                <a:gd name="T47" fmla="*/ 264 h 309"/>
                <a:gd name="T48" fmla="*/ 25 w 274"/>
                <a:gd name="T49" fmla="*/ 243 h 309"/>
                <a:gd name="T50" fmla="*/ 10 w 274"/>
                <a:gd name="T51" fmla="*/ 213 h 309"/>
                <a:gd name="T52" fmla="*/ 5 w 274"/>
                <a:gd name="T53" fmla="*/ 188 h 309"/>
                <a:gd name="T54" fmla="*/ 0 w 274"/>
                <a:gd name="T55" fmla="*/ 157 h 309"/>
                <a:gd name="T56" fmla="*/ 0 w 274"/>
                <a:gd name="T57" fmla="*/ 157 h 309"/>
                <a:gd name="T58" fmla="*/ 5 w 274"/>
                <a:gd name="T59" fmla="*/ 122 h 309"/>
                <a:gd name="T60" fmla="*/ 10 w 274"/>
                <a:gd name="T61" fmla="*/ 96 h 309"/>
                <a:gd name="T62" fmla="*/ 25 w 274"/>
                <a:gd name="T63" fmla="*/ 71 h 309"/>
                <a:gd name="T64" fmla="*/ 41 w 274"/>
                <a:gd name="T65" fmla="*/ 45 h 309"/>
                <a:gd name="T66" fmla="*/ 61 w 274"/>
                <a:gd name="T67" fmla="*/ 25 h 309"/>
                <a:gd name="T68" fmla="*/ 81 w 274"/>
                <a:gd name="T69" fmla="*/ 10 h 309"/>
                <a:gd name="T70" fmla="*/ 112 w 274"/>
                <a:gd name="T71" fmla="*/ 5 h 309"/>
                <a:gd name="T72" fmla="*/ 137 w 274"/>
                <a:gd name="T73" fmla="*/ 0 h 309"/>
                <a:gd name="T74" fmla="*/ 137 w 274"/>
                <a:gd name="T7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309">
                  <a:moveTo>
                    <a:pt x="137" y="0"/>
                  </a:moveTo>
                  <a:lnTo>
                    <a:pt x="137" y="0"/>
                  </a:lnTo>
                  <a:lnTo>
                    <a:pt x="162" y="5"/>
                  </a:lnTo>
                  <a:lnTo>
                    <a:pt x="188" y="10"/>
                  </a:lnTo>
                  <a:lnTo>
                    <a:pt x="213" y="25"/>
                  </a:lnTo>
                  <a:lnTo>
                    <a:pt x="234" y="45"/>
                  </a:lnTo>
                  <a:lnTo>
                    <a:pt x="249" y="71"/>
                  </a:lnTo>
                  <a:lnTo>
                    <a:pt x="264" y="96"/>
                  </a:lnTo>
                  <a:lnTo>
                    <a:pt x="269" y="122"/>
                  </a:lnTo>
                  <a:lnTo>
                    <a:pt x="274" y="157"/>
                  </a:lnTo>
                  <a:lnTo>
                    <a:pt x="274" y="157"/>
                  </a:lnTo>
                  <a:lnTo>
                    <a:pt x="269" y="188"/>
                  </a:lnTo>
                  <a:lnTo>
                    <a:pt x="264" y="213"/>
                  </a:lnTo>
                  <a:lnTo>
                    <a:pt x="249" y="243"/>
                  </a:lnTo>
                  <a:lnTo>
                    <a:pt x="234" y="264"/>
                  </a:lnTo>
                  <a:lnTo>
                    <a:pt x="213" y="284"/>
                  </a:lnTo>
                  <a:lnTo>
                    <a:pt x="188" y="299"/>
                  </a:lnTo>
                  <a:lnTo>
                    <a:pt x="162" y="309"/>
                  </a:lnTo>
                  <a:lnTo>
                    <a:pt x="137" y="309"/>
                  </a:lnTo>
                  <a:lnTo>
                    <a:pt x="137" y="309"/>
                  </a:lnTo>
                  <a:lnTo>
                    <a:pt x="112" y="309"/>
                  </a:lnTo>
                  <a:lnTo>
                    <a:pt x="81" y="299"/>
                  </a:lnTo>
                  <a:lnTo>
                    <a:pt x="61" y="284"/>
                  </a:lnTo>
                  <a:lnTo>
                    <a:pt x="41" y="264"/>
                  </a:lnTo>
                  <a:lnTo>
                    <a:pt x="25" y="243"/>
                  </a:lnTo>
                  <a:lnTo>
                    <a:pt x="10" y="213"/>
                  </a:lnTo>
                  <a:lnTo>
                    <a:pt x="5" y="188"/>
                  </a:lnTo>
                  <a:lnTo>
                    <a:pt x="0" y="157"/>
                  </a:lnTo>
                  <a:lnTo>
                    <a:pt x="0" y="157"/>
                  </a:lnTo>
                  <a:lnTo>
                    <a:pt x="5" y="122"/>
                  </a:lnTo>
                  <a:lnTo>
                    <a:pt x="10" y="96"/>
                  </a:lnTo>
                  <a:lnTo>
                    <a:pt x="25" y="71"/>
                  </a:lnTo>
                  <a:lnTo>
                    <a:pt x="41" y="45"/>
                  </a:lnTo>
                  <a:lnTo>
                    <a:pt x="61" y="25"/>
                  </a:lnTo>
                  <a:lnTo>
                    <a:pt x="81" y="10"/>
                  </a:lnTo>
                  <a:lnTo>
                    <a:pt x="112" y="5"/>
                  </a:lnTo>
                  <a:lnTo>
                    <a:pt x="137" y="0"/>
                  </a:lnTo>
                  <a:lnTo>
                    <a:pt x="137"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5" name="Freeform 137"/>
            <p:cNvSpPr>
              <a:spLocks/>
            </p:cNvSpPr>
            <p:nvPr/>
          </p:nvSpPr>
          <p:spPr bwMode="auto">
            <a:xfrm>
              <a:off x="4374" y="1548"/>
              <a:ext cx="264" cy="299"/>
            </a:xfrm>
            <a:custGeom>
              <a:avLst/>
              <a:gdLst>
                <a:gd name="T0" fmla="*/ 132 w 264"/>
                <a:gd name="T1" fmla="*/ 0 h 299"/>
                <a:gd name="T2" fmla="*/ 132 w 264"/>
                <a:gd name="T3" fmla="*/ 0 h 299"/>
                <a:gd name="T4" fmla="*/ 157 w 264"/>
                <a:gd name="T5" fmla="*/ 0 h 299"/>
                <a:gd name="T6" fmla="*/ 183 w 264"/>
                <a:gd name="T7" fmla="*/ 10 h 299"/>
                <a:gd name="T8" fmla="*/ 203 w 264"/>
                <a:gd name="T9" fmla="*/ 25 h 299"/>
                <a:gd name="T10" fmla="*/ 223 w 264"/>
                <a:gd name="T11" fmla="*/ 40 h 299"/>
                <a:gd name="T12" fmla="*/ 244 w 264"/>
                <a:gd name="T13" fmla="*/ 66 h 299"/>
                <a:gd name="T14" fmla="*/ 254 w 264"/>
                <a:gd name="T15" fmla="*/ 91 h 299"/>
                <a:gd name="T16" fmla="*/ 264 w 264"/>
                <a:gd name="T17" fmla="*/ 117 h 299"/>
                <a:gd name="T18" fmla="*/ 264 w 264"/>
                <a:gd name="T19" fmla="*/ 147 h 299"/>
                <a:gd name="T20" fmla="*/ 264 w 264"/>
                <a:gd name="T21" fmla="*/ 147 h 299"/>
                <a:gd name="T22" fmla="*/ 264 w 264"/>
                <a:gd name="T23" fmla="*/ 177 h 299"/>
                <a:gd name="T24" fmla="*/ 254 w 264"/>
                <a:gd name="T25" fmla="*/ 208 h 299"/>
                <a:gd name="T26" fmla="*/ 244 w 264"/>
                <a:gd name="T27" fmla="*/ 233 h 299"/>
                <a:gd name="T28" fmla="*/ 223 w 264"/>
                <a:gd name="T29" fmla="*/ 254 h 299"/>
                <a:gd name="T30" fmla="*/ 203 w 264"/>
                <a:gd name="T31" fmla="*/ 274 h 299"/>
                <a:gd name="T32" fmla="*/ 183 w 264"/>
                <a:gd name="T33" fmla="*/ 289 h 299"/>
                <a:gd name="T34" fmla="*/ 157 w 264"/>
                <a:gd name="T35" fmla="*/ 299 h 299"/>
                <a:gd name="T36" fmla="*/ 132 w 264"/>
                <a:gd name="T37" fmla="*/ 299 h 299"/>
                <a:gd name="T38" fmla="*/ 132 w 264"/>
                <a:gd name="T39" fmla="*/ 299 h 299"/>
                <a:gd name="T40" fmla="*/ 107 w 264"/>
                <a:gd name="T41" fmla="*/ 299 h 299"/>
                <a:gd name="T42" fmla="*/ 81 w 264"/>
                <a:gd name="T43" fmla="*/ 289 h 299"/>
                <a:gd name="T44" fmla="*/ 56 w 264"/>
                <a:gd name="T45" fmla="*/ 274 h 299"/>
                <a:gd name="T46" fmla="*/ 36 w 264"/>
                <a:gd name="T47" fmla="*/ 254 h 299"/>
                <a:gd name="T48" fmla="*/ 20 w 264"/>
                <a:gd name="T49" fmla="*/ 233 h 299"/>
                <a:gd name="T50" fmla="*/ 10 w 264"/>
                <a:gd name="T51" fmla="*/ 208 h 299"/>
                <a:gd name="T52" fmla="*/ 0 w 264"/>
                <a:gd name="T53" fmla="*/ 177 h 299"/>
                <a:gd name="T54" fmla="*/ 0 w 264"/>
                <a:gd name="T55" fmla="*/ 147 h 299"/>
                <a:gd name="T56" fmla="*/ 0 w 264"/>
                <a:gd name="T57" fmla="*/ 147 h 299"/>
                <a:gd name="T58" fmla="*/ 0 w 264"/>
                <a:gd name="T59" fmla="*/ 117 h 299"/>
                <a:gd name="T60" fmla="*/ 10 w 264"/>
                <a:gd name="T61" fmla="*/ 91 h 299"/>
                <a:gd name="T62" fmla="*/ 20 w 264"/>
                <a:gd name="T63" fmla="*/ 66 h 299"/>
                <a:gd name="T64" fmla="*/ 36 w 264"/>
                <a:gd name="T65" fmla="*/ 40 h 299"/>
                <a:gd name="T66" fmla="*/ 56 w 264"/>
                <a:gd name="T67" fmla="*/ 25 h 299"/>
                <a:gd name="T68" fmla="*/ 81 w 264"/>
                <a:gd name="T69" fmla="*/ 10 h 299"/>
                <a:gd name="T70" fmla="*/ 107 w 264"/>
                <a:gd name="T71" fmla="*/ 0 h 299"/>
                <a:gd name="T72" fmla="*/ 132 w 264"/>
                <a:gd name="T73" fmla="*/ 0 h 299"/>
                <a:gd name="T74" fmla="*/ 132 w 264"/>
                <a:gd name="T75"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4" h="299">
                  <a:moveTo>
                    <a:pt x="132" y="0"/>
                  </a:moveTo>
                  <a:lnTo>
                    <a:pt x="132" y="0"/>
                  </a:lnTo>
                  <a:lnTo>
                    <a:pt x="157" y="0"/>
                  </a:lnTo>
                  <a:lnTo>
                    <a:pt x="183" y="10"/>
                  </a:lnTo>
                  <a:lnTo>
                    <a:pt x="203" y="25"/>
                  </a:lnTo>
                  <a:lnTo>
                    <a:pt x="223" y="40"/>
                  </a:lnTo>
                  <a:lnTo>
                    <a:pt x="244" y="66"/>
                  </a:lnTo>
                  <a:lnTo>
                    <a:pt x="254" y="91"/>
                  </a:lnTo>
                  <a:lnTo>
                    <a:pt x="264" y="117"/>
                  </a:lnTo>
                  <a:lnTo>
                    <a:pt x="264" y="147"/>
                  </a:lnTo>
                  <a:lnTo>
                    <a:pt x="264" y="147"/>
                  </a:lnTo>
                  <a:lnTo>
                    <a:pt x="264" y="177"/>
                  </a:lnTo>
                  <a:lnTo>
                    <a:pt x="254" y="208"/>
                  </a:lnTo>
                  <a:lnTo>
                    <a:pt x="244" y="233"/>
                  </a:lnTo>
                  <a:lnTo>
                    <a:pt x="223" y="254"/>
                  </a:lnTo>
                  <a:lnTo>
                    <a:pt x="203" y="274"/>
                  </a:lnTo>
                  <a:lnTo>
                    <a:pt x="183" y="289"/>
                  </a:lnTo>
                  <a:lnTo>
                    <a:pt x="157" y="299"/>
                  </a:lnTo>
                  <a:lnTo>
                    <a:pt x="132" y="299"/>
                  </a:lnTo>
                  <a:lnTo>
                    <a:pt x="132" y="299"/>
                  </a:lnTo>
                  <a:lnTo>
                    <a:pt x="107" y="299"/>
                  </a:lnTo>
                  <a:lnTo>
                    <a:pt x="81" y="289"/>
                  </a:lnTo>
                  <a:lnTo>
                    <a:pt x="56" y="274"/>
                  </a:lnTo>
                  <a:lnTo>
                    <a:pt x="36" y="254"/>
                  </a:lnTo>
                  <a:lnTo>
                    <a:pt x="20" y="233"/>
                  </a:lnTo>
                  <a:lnTo>
                    <a:pt x="10" y="208"/>
                  </a:lnTo>
                  <a:lnTo>
                    <a:pt x="0" y="177"/>
                  </a:lnTo>
                  <a:lnTo>
                    <a:pt x="0" y="147"/>
                  </a:lnTo>
                  <a:lnTo>
                    <a:pt x="0" y="147"/>
                  </a:lnTo>
                  <a:lnTo>
                    <a:pt x="0" y="117"/>
                  </a:lnTo>
                  <a:lnTo>
                    <a:pt x="10" y="91"/>
                  </a:lnTo>
                  <a:lnTo>
                    <a:pt x="20" y="66"/>
                  </a:lnTo>
                  <a:lnTo>
                    <a:pt x="36" y="40"/>
                  </a:lnTo>
                  <a:lnTo>
                    <a:pt x="56" y="25"/>
                  </a:lnTo>
                  <a:lnTo>
                    <a:pt x="81" y="10"/>
                  </a:lnTo>
                  <a:lnTo>
                    <a:pt x="107" y="0"/>
                  </a:lnTo>
                  <a:lnTo>
                    <a:pt x="132" y="0"/>
                  </a:lnTo>
                  <a:lnTo>
                    <a:pt x="132"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6" name="Freeform 138"/>
            <p:cNvSpPr>
              <a:spLocks/>
            </p:cNvSpPr>
            <p:nvPr/>
          </p:nvSpPr>
          <p:spPr bwMode="auto">
            <a:xfrm>
              <a:off x="4374" y="1548"/>
              <a:ext cx="259" cy="294"/>
            </a:xfrm>
            <a:custGeom>
              <a:avLst/>
              <a:gdLst>
                <a:gd name="T0" fmla="*/ 132 w 259"/>
                <a:gd name="T1" fmla="*/ 0 h 294"/>
                <a:gd name="T2" fmla="*/ 132 w 259"/>
                <a:gd name="T3" fmla="*/ 0 h 294"/>
                <a:gd name="T4" fmla="*/ 157 w 259"/>
                <a:gd name="T5" fmla="*/ 5 h 294"/>
                <a:gd name="T6" fmla="*/ 183 w 259"/>
                <a:gd name="T7" fmla="*/ 15 h 294"/>
                <a:gd name="T8" fmla="*/ 203 w 259"/>
                <a:gd name="T9" fmla="*/ 25 h 294"/>
                <a:gd name="T10" fmla="*/ 223 w 259"/>
                <a:gd name="T11" fmla="*/ 46 h 294"/>
                <a:gd name="T12" fmla="*/ 239 w 259"/>
                <a:gd name="T13" fmla="*/ 66 h 294"/>
                <a:gd name="T14" fmla="*/ 249 w 259"/>
                <a:gd name="T15" fmla="*/ 91 h 294"/>
                <a:gd name="T16" fmla="*/ 259 w 259"/>
                <a:gd name="T17" fmla="*/ 117 h 294"/>
                <a:gd name="T18" fmla="*/ 259 w 259"/>
                <a:gd name="T19" fmla="*/ 147 h 294"/>
                <a:gd name="T20" fmla="*/ 259 w 259"/>
                <a:gd name="T21" fmla="*/ 147 h 294"/>
                <a:gd name="T22" fmla="*/ 259 w 259"/>
                <a:gd name="T23" fmla="*/ 177 h 294"/>
                <a:gd name="T24" fmla="*/ 249 w 259"/>
                <a:gd name="T25" fmla="*/ 203 h 294"/>
                <a:gd name="T26" fmla="*/ 239 w 259"/>
                <a:gd name="T27" fmla="*/ 228 h 294"/>
                <a:gd name="T28" fmla="*/ 223 w 259"/>
                <a:gd name="T29" fmla="*/ 254 h 294"/>
                <a:gd name="T30" fmla="*/ 203 w 259"/>
                <a:gd name="T31" fmla="*/ 269 h 294"/>
                <a:gd name="T32" fmla="*/ 183 w 259"/>
                <a:gd name="T33" fmla="*/ 284 h 294"/>
                <a:gd name="T34" fmla="*/ 157 w 259"/>
                <a:gd name="T35" fmla="*/ 294 h 294"/>
                <a:gd name="T36" fmla="*/ 132 w 259"/>
                <a:gd name="T37" fmla="*/ 294 h 294"/>
                <a:gd name="T38" fmla="*/ 132 w 259"/>
                <a:gd name="T39" fmla="*/ 294 h 294"/>
                <a:gd name="T40" fmla="*/ 107 w 259"/>
                <a:gd name="T41" fmla="*/ 294 h 294"/>
                <a:gd name="T42" fmla="*/ 81 w 259"/>
                <a:gd name="T43" fmla="*/ 284 h 294"/>
                <a:gd name="T44" fmla="*/ 61 w 259"/>
                <a:gd name="T45" fmla="*/ 269 h 294"/>
                <a:gd name="T46" fmla="*/ 41 w 259"/>
                <a:gd name="T47" fmla="*/ 254 h 294"/>
                <a:gd name="T48" fmla="*/ 25 w 259"/>
                <a:gd name="T49" fmla="*/ 228 h 294"/>
                <a:gd name="T50" fmla="*/ 10 w 259"/>
                <a:gd name="T51" fmla="*/ 203 h 294"/>
                <a:gd name="T52" fmla="*/ 5 w 259"/>
                <a:gd name="T53" fmla="*/ 177 h 294"/>
                <a:gd name="T54" fmla="*/ 0 w 259"/>
                <a:gd name="T55" fmla="*/ 147 h 294"/>
                <a:gd name="T56" fmla="*/ 0 w 259"/>
                <a:gd name="T57" fmla="*/ 147 h 294"/>
                <a:gd name="T58" fmla="*/ 5 w 259"/>
                <a:gd name="T59" fmla="*/ 117 h 294"/>
                <a:gd name="T60" fmla="*/ 10 w 259"/>
                <a:gd name="T61" fmla="*/ 91 h 294"/>
                <a:gd name="T62" fmla="*/ 25 w 259"/>
                <a:gd name="T63" fmla="*/ 66 h 294"/>
                <a:gd name="T64" fmla="*/ 41 w 259"/>
                <a:gd name="T65" fmla="*/ 46 h 294"/>
                <a:gd name="T66" fmla="*/ 61 w 259"/>
                <a:gd name="T67" fmla="*/ 25 h 294"/>
                <a:gd name="T68" fmla="*/ 81 w 259"/>
                <a:gd name="T69" fmla="*/ 15 h 294"/>
                <a:gd name="T70" fmla="*/ 107 w 259"/>
                <a:gd name="T71" fmla="*/ 5 h 294"/>
                <a:gd name="T72" fmla="*/ 132 w 259"/>
                <a:gd name="T73" fmla="*/ 0 h 294"/>
                <a:gd name="T74" fmla="*/ 132 w 259"/>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294">
                  <a:moveTo>
                    <a:pt x="132" y="0"/>
                  </a:moveTo>
                  <a:lnTo>
                    <a:pt x="132" y="0"/>
                  </a:lnTo>
                  <a:lnTo>
                    <a:pt x="157" y="5"/>
                  </a:lnTo>
                  <a:lnTo>
                    <a:pt x="183" y="15"/>
                  </a:lnTo>
                  <a:lnTo>
                    <a:pt x="203" y="25"/>
                  </a:lnTo>
                  <a:lnTo>
                    <a:pt x="223" y="46"/>
                  </a:lnTo>
                  <a:lnTo>
                    <a:pt x="239" y="66"/>
                  </a:lnTo>
                  <a:lnTo>
                    <a:pt x="249" y="91"/>
                  </a:lnTo>
                  <a:lnTo>
                    <a:pt x="259" y="117"/>
                  </a:lnTo>
                  <a:lnTo>
                    <a:pt x="259" y="147"/>
                  </a:lnTo>
                  <a:lnTo>
                    <a:pt x="259" y="147"/>
                  </a:lnTo>
                  <a:lnTo>
                    <a:pt x="259" y="177"/>
                  </a:lnTo>
                  <a:lnTo>
                    <a:pt x="249" y="203"/>
                  </a:lnTo>
                  <a:lnTo>
                    <a:pt x="239" y="228"/>
                  </a:lnTo>
                  <a:lnTo>
                    <a:pt x="223" y="254"/>
                  </a:lnTo>
                  <a:lnTo>
                    <a:pt x="203" y="269"/>
                  </a:lnTo>
                  <a:lnTo>
                    <a:pt x="183" y="284"/>
                  </a:lnTo>
                  <a:lnTo>
                    <a:pt x="157" y="294"/>
                  </a:lnTo>
                  <a:lnTo>
                    <a:pt x="132" y="294"/>
                  </a:lnTo>
                  <a:lnTo>
                    <a:pt x="132" y="294"/>
                  </a:lnTo>
                  <a:lnTo>
                    <a:pt x="107" y="294"/>
                  </a:lnTo>
                  <a:lnTo>
                    <a:pt x="81" y="284"/>
                  </a:lnTo>
                  <a:lnTo>
                    <a:pt x="61" y="269"/>
                  </a:lnTo>
                  <a:lnTo>
                    <a:pt x="41" y="254"/>
                  </a:lnTo>
                  <a:lnTo>
                    <a:pt x="25" y="228"/>
                  </a:lnTo>
                  <a:lnTo>
                    <a:pt x="10" y="203"/>
                  </a:lnTo>
                  <a:lnTo>
                    <a:pt x="5" y="177"/>
                  </a:lnTo>
                  <a:lnTo>
                    <a:pt x="0" y="147"/>
                  </a:lnTo>
                  <a:lnTo>
                    <a:pt x="0" y="147"/>
                  </a:lnTo>
                  <a:lnTo>
                    <a:pt x="5" y="117"/>
                  </a:lnTo>
                  <a:lnTo>
                    <a:pt x="10" y="91"/>
                  </a:lnTo>
                  <a:lnTo>
                    <a:pt x="25" y="66"/>
                  </a:lnTo>
                  <a:lnTo>
                    <a:pt x="41" y="46"/>
                  </a:lnTo>
                  <a:lnTo>
                    <a:pt x="61" y="25"/>
                  </a:lnTo>
                  <a:lnTo>
                    <a:pt x="81" y="15"/>
                  </a:lnTo>
                  <a:lnTo>
                    <a:pt x="107" y="5"/>
                  </a:lnTo>
                  <a:lnTo>
                    <a:pt x="132" y="0"/>
                  </a:lnTo>
                  <a:lnTo>
                    <a:pt x="132"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7" name="Freeform 139"/>
            <p:cNvSpPr>
              <a:spLocks/>
            </p:cNvSpPr>
            <p:nvPr/>
          </p:nvSpPr>
          <p:spPr bwMode="auto">
            <a:xfrm>
              <a:off x="3826" y="1629"/>
              <a:ext cx="335" cy="416"/>
            </a:xfrm>
            <a:custGeom>
              <a:avLst/>
              <a:gdLst>
                <a:gd name="T0" fmla="*/ 106 w 335"/>
                <a:gd name="T1" fmla="*/ 51 h 416"/>
                <a:gd name="T2" fmla="*/ 106 w 335"/>
                <a:gd name="T3" fmla="*/ 51 h 416"/>
                <a:gd name="T4" fmla="*/ 127 w 335"/>
                <a:gd name="T5" fmla="*/ 25 h 416"/>
                <a:gd name="T6" fmla="*/ 147 w 335"/>
                <a:gd name="T7" fmla="*/ 10 h 416"/>
                <a:gd name="T8" fmla="*/ 167 w 335"/>
                <a:gd name="T9" fmla="*/ 0 h 416"/>
                <a:gd name="T10" fmla="*/ 183 w 335"/>
                <a:gd name="T11" fmla="*/ 0 h 416"/>
                <a:gd name="T12" fmla="*/ 203 w 335"/>
                <a:gd name="T13" fmla="*/ 5 h 416"/>
                <a:gd name="T14" fmla="*/ 218 w 335"/>
                <a:gd name="T15" fmla="*/ 10 h 416"/>
                <a:gd name="T16" fmla="*/ 233 w 335"/>
                <a:gd name="T17" fmla="*/ 25 h 416"/>
                <a:gd name="T18" fmla="*/ 244 w 335"/>
                <a:gd name="T19" fmla="*/ 41 h 416"/>
                <a:gd name="T20" fmla="*/ 274 w 335"/>
                <a:gd name="T21" fmla="*/ 81 h 416"/>
                <a:gd name="T22" fmla="*/ 294 w 335"/>
                <a:gd name="T23" fmla="*/ 127 h 416"/>
                <a:gd name="T24" fmla="*/ 315 w 335"/>
                <a:gd name="T25" fmla="*/ 162 h 416"/>
                <a:gd name="T26" fmla="*/ 335 w 335"/>
                <a:gd name="T27" fmla="*/ 193 h 416"/>
                <a:gd name="T28" fmla="*/ 335 w 335"/>
                <a:gd name="T29" fmla="*/ 193 h 416"/>
                <a:gd name="T30" fmla="*/ 320 w 335"/>
                <a:gd name="T31" fmla="*/ 218 h 416"/>
                <a:gd name="T32" fmla="*/ 304 w 335"/>
                <a:gd name="T33" fmla="*/ 254 h 416"/>
                <a:gd name="T34" fmla="*/ 289 w 335"/>
                <a:gd name="T35" fmla="*/ 294 h 416"/>
                <a:gd name="T36" fmla="*/ 269 w 335"/>
                <a:gd name="T37" fmla="*/ 335 h 416"/>
                <a:gd name="T38" fmla="*/ 238 w 335"/>
                <a:gd name="T39" fmla="*/ 371 h 416"/>
                <a:gd name="T40" fmla="*/ 223 w 335"/>
                <a:gd name="T41" fmla="*/ 386 h 416"/>
                <a:gd name="T42" fmla="*/ 203 w 335"/>
                <a:gd name="T43" fmla="*/ 401 h 416"/>
                <a:gd name="T44" fmla="*/ 183 w 335"/>
                <a:gd name="T45" fmla="*/ 406 h 416"/>
                <a:gd name="T46" fmla="*/ 157 w 335"/>
                <a:gd name="T47" fmla="*/ 416 h 416"/>
                <a:gd name="T48" fmla="*/ 127 w 335"/>
                <a:gd name="T49" fmla="*/ 416 h 416"/>
                <a:gd name="T50" fmla="*/ 96 w 335"/>
                <a:gd name="T51" fmla="*/ 416 h 416"/>
                <a:gd name="T52" fmla="*/ 96 w 335"/>
                <a:gd name="T53" fmla="*/ 416 h 416"/>
                <a:gd name="T54" fmla="*/ 71 w 335"/>
                <a:gd name="T55" fmla="*/ 406 h 416"/>
                <a:gd name="T56" fmla="*/ 46 w 335"/>
                <a:gd name="T57" fmla="*/ 391 h 416"/>
                <a:gd name="T58" fmla="*/ 30 w 335"/>
                <a:gd name="T59" fmla="*/ 371 h 416"/>
                <a:gd name="T60" fmla="*/ 15 w 335"/>
                <a:gd name="T61" fmla="*/ 340 h 416"/>
                <a:gd name="T62" fmla="*/ 5 w 335"/>
                <a:gd name="T63" fmla="*/ 305 h 416"/>
                <a:gd name="T64" fmla="*/ 0 w 335"/>
                <a:gd name="T65" fmla="*/ 269 h 416"/>
                <a:gd name="T66" fmla="*/ 5 w 335"/>
                <a:gd name="T67" fmla="*/ 228 h 416"/>
                <a:gd name="T68" fmla="*/ 10 w 335"/>
                <a:gd name="T69" fmla="*/ 188 h 416"/>
                <a:gd name="T70" fmla="*/ 10 w 335"/>
                <a:gd name="T71" fmla="*/ 188 h 416"/>
                <a:gd name="T72" fmla="*/ 10 w 335"/>
                <a:gd name="T73" fmla="*/ 122 h 416"/>
                <a:gd name="T74" fmla="*/ 15 w 335"/>
                <a:gd name="T75" fmla="*/ 61 h 416"/>
                <a:gd name="T76" fmla="*/ 15 w 335"/>
                <a:gd name="T77" fmla="*/ 41 h 416"/>
                <a:gd name="T78" fmla="*/ 20 w 335"/>
                <a:gd name="T79" fmla="*/ 25 h 416"/>
                <a:gd name="T80" fmla="*/ 30 w 335"/>
                <a:gd name="T81" fmla="*/ 15 h 416"/>
                <a:gd name="T82" fmla="*/ 40 w 335"/>
                <a:gd name="T83" fmla="*/ 5 h 416"/>
                <a:gd name="T84" fmla="*/ 40 w 335"/>
                <a:gd name="T85" fmla="*/ 5 h 416"/>
                <a:gd name="T86" fmla="*/ 51 w 335"/>
                <a:gd name="T87" fmla="*/ 5 h 416"/>
                <a:gd name="T88" fmla="*/ 66 w 335"/>
                <a:gd name="T89" fmla="*/ 10 h 416"/>
                <a:gd name="T90" fmla="*/ 86 w 335"/>
                <a:gd name="T91" fmla="*/ 25 h 416"/>
                <a:gd name="T92" fmla="*/ 106 w 335"/>
                <a:gd name="T93" fmla="*/ 51 h 416"/>
                <a:gd name="T94" fmla="*/ 106 w 335"/>
                <a:gd name="T95" fmla="*/ 5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5" h="416">
                  <a:moveTo>
                    <a:pt x="106" y="51"/>
                  </a:moveTo>
                  <a:lnTo>
                    <a:pt x="106" y="51"/>
                  </a:lnTo>
                  <a:lnTo>
                    <a:pt x="127" y="25"/>
                  </a:lnTo>
                  <a:lnTo>
                    <a:pt x="147" y="10"/>
                  </a:lnTo>
                  <a:lnTo>
                    <a:pt x="167" y="0"/>
                  </a:lnTo>
                  <a:lnTo>
                    <a:pt x="183" y="0"/>
                  </a:lnTo>
                  <a:lnTo>
                    <a:pt x="203" y="5"/>
                  </a:lnTo>
                  <a:lnTo>
                    <a:pt x="218" y="10"/>
                  </a:lnTo>
                  <a:lnTo>
                    <a:pt x="233" y="25"/>
                  </a:lnTo>
                  <a:lnTo>
                    <a:pt x="244" y="41"/>
                  </a:lnTo>
                  <a:lnTo>
                    <a:pt x="274" y="81"/>
                  </a:lnTo>
                  <a:lnTo>
                    <a:pt x="294" y="127"/>
                  </a:lnTo>
                  <a:lnTo>
                    <a:pt x="315" y="162"/>
                  </a:lnTo>
                  <a:lnTo>
                    <a:pt x="335" y="193"/>
                  </a:lnTo>
                  <a:lnTo>
                    <a:pt x="335" y="193"/>
                  </a:lnTo>
                  <a:lnTo>
                    <a:pt x="320" y="218"/>
                  </a:lnTo>
                  <a:lnTo>
                    <a:pt x="304" y="254"/>
                  </a:lnTo>
                  <a:lnTo>
                    <a:pt x="289" y="294"/>
                  </a:lnTo>
                  <a:lnTo>
                    <a:pt x="269" y="335"/>
                  </a:lnTo>
                  <a:lnTo>
                    <a:pt x="238" y="371"/>
                  </a:lnTo>
                  <a:lnTo>
                    <a:pt x="223" y="386"/>
                  </a:lnTo>
                  <a:lnTo>
                    <a:pt x="203" y="401"/>
                  </a:lnTo>
                  <a:lnTo>
                    <a:pt x="183" y="406"/>
                  </a:lnTo>
                  <a:lnTo>
                    <a:pt x="157" y="416"/>
                  </a:lnTo>
                  <a:lnTo>
                    <a:pt x="127" y="416"/>
                  </a:lnTo>
                  <a:lnTo>
                    <a:pt x="96" y="416"/>
                  </a:lnTo>
                  <a:lnTo>
                    <a:pt x="96" y="416"/>
                  </a:lnTo>
                  <a:lnTo>
                    <a:pt x="71" y="406"/>
                  </a:lnTo>
                  <a:lnTo>
                    <a:pt x="46" y="391"/>
                  </a:lnTo>
                  <a:lnTo>
                    <a:pt x="30" y="371"/>
                  </a:lnTo>
                  <a:lnTo>
                    <a:pt x="15" y="340"/>
                  </a:lnTo>
                  <a:lnTo>
                    <a:pt x="5" y="305"/>
                  </a:lnTo>
                  <a:lnTo>
                    <a:pt x="0" y="269"/>
                  </a:lnTo>
                  <a:lnTo>
                    <a:pt x="5" y="228"/>
                  </a:lnTo>
                  <a:lnTo>
                    <a:pt x="10" y="188"/>
                  </a:lnTo>
                  <a:lnTo>
                    <a:pt x="10" y="188"/>
                  </a:lnTo>
                  <a:lnTo>
                    <a:pt x="10" y="122"/>
                  </a:lnTo>
                  <a:lnTo>
                    <a:pt x="15" y="61"/>
                  </a:lnTo>
                  <a:lnTo>
                    <a:pt x="15" y="41"/>
                  </a:lnTo>
                  <a:lnTo>
                    <a:pt x="20" y="25"/>
                  </a:lnTo>
                  <a:lnTo>
                    <a:pt x="30" y="15"/>
                  </a:lnTo>
                  <a:lnTo>
                    <a:pt x="40" y="5"/>
                  </a:lnTo>
                  <a:lnTo>
                    <a:pt x="40" y="5"/>
                  </a:lnTo>
                  <a:lnTo>
                    <a:pt x="51" y="5"/>
                  </a:lnTo>
                  <a:lnTo>
                    <a:pt x="66" y="10"/>
                  </a:lnTo>
                  <a:lnTo>
                    <a:pt x="86" y="25"/>
                  </a:lnTo>
                  <a:lnTo>
                    <a:pt x="106" y="51"/>
                  </a:lnTo>
                  <a:lnTo>
                    <a:pt x="106" y="51"/>
                  </a:lnTo>
                  <a:close/>
                </a:path>
              </a:pathLst>
            </a:cu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8" name="Freeform 140"/>
            <p:cNvSpPr>
              <a:spLocks/>
            </p:cNvSpPr>
            <p:nvPr/>
          </p:nvSpPr>
          <p:spPr bwMode="auto">
            <a:xfrm>
              <a:off x="3851" y="1710"/>
              <a:ext cx="244" cy="224"/>
            </a:xfrm>
            <a:custGeom>
              <a:avLst/>
              <a:gdLst>
                <a:gd name="T0" fmla="*/ 81 w 244"/>
                <a:gd name="T1" fmla="*/ 0 h 224"/>
                <a:gd name="T2" fmla="*/ 81 w 244"/>
                <a:gd name="T3" fmla="*/ 0 h 224"/>
                <a:gd name="T4" fmla="*/ 102 w 244"/>
                <a:gd name="T5" fmla="*/ 5 h 224"/>
                <a:gd name="T6" fmla="*/ 122 w 244"/>
                <a:gd name="T7" fmla="*/ 15 h 224"/>
                <a:gd name="T8" fmla="*/ 147 w 244"/>
                <a:gd name="T9" fmla="*/ 26 h 224"/>
                <a:gd name="T10" fmla="*/ 168 w 244"/>
                <a:gd name="T11" fmla="*/ 41 h 224"/>
                <a:gd name="T12" fmla="*/ 208 w 244"/>
                <a:gd name="T13" fmla="*/ 81 h 224"/>
                <a:gd name="T14" fmla="*/ 244 w 244"/>
                <a:gd name="T15" fmla="*/ 122 h 224"/>
                <a:gd name="T16" fmla="*/ 244 w 244"/>
                <a:gd name="T17" fmla="*/ 122 h 224"/>
                <a:gd name="T18" fmla="*/ 213 w 244"/>
                <a:gd name="T19" fmla="*/ 158 h 224"/>
                <a:gd name="T20" fmla="*/ 183 w 244"/>
                <a:gd name="T21" fmla="*/ 188 h 224"/>
                <a:gd name="T22" fmla="*/ 173 w 244"/>
                <a:gd name="T23" fmla="*/ 203 h 224"/>
                <a:gd name="T24" fmla="*/ 153 w 244"/>
                <a:gd name="T25" fmla="*/ 213 h 224"/>
                <a:gd name="T26" fmla="*/ 137 w 244"/>
                <a:gd name="T27" fmla="*/ 218 h 224"/>
                <a:gd name="T28" fmla="*/ 117 w 244"/>
                <a:gd name="T29" fmla="*/ 224 h 224"/>
                <a:gd name="T30" fmla="*/ 117 w 244"/>
                <a:gd name="T31" fmla="*/ 224 h 224"/>
                <a:gd name="T32" fmla="*/ 71 w 244"/>
                <a:gd name="T33" fmla="*/ 224 h 224"/>
                <a:gd name="T34" fmla="*/ 51 w 244"/>
                <a:gd name="T35" fmla="*/ 218 h 224"/>
                <a:gd name="T36" fmla="*/ 31 w 244"/>
                <a:gd name="T37" fmla="*/ 208 h 224"/>
                <a:gd name="T38" fmla="*/ 15 w 244"/>
                <a:gd name="T39" fmla="*/ 193 h 224"/>
                <a:gd name="T40" fmla="*/ 5 w 244"/>
                <a:gd name="T41" fmla="*/ 173 h 224"/>
                <a:gd name="T42" fmla="*/ 0 w 244"/>
                <a:gd name="T43" fmla="*/ 147 h 224"/>
                <a:gd name="T44" fmla="*/ 5 w 244"/>
                <a:gd name="T45" fmla="*/ 112 h 224"/>
                <a:gd name="T46" fmla="*/ 5 w 244"/>
                <a:gd name="T47" fmla="*/ 112 h 224"/>
                <a:gd name="T48" fmla="*/ 10 w 244"/>
                <a:gd name="T49" fmla="*/ 66 h 224"/>
                <a:gd name="T50" fmla="*/ 15 w 244"/>
                <a:gd name="T51" fmla="*/ 51 h 224"/>
                <a:gd name="T52" fmla="*/ 26 w 244"/>
                <a:gd name="T53" fmla="*/ 31 h 224"/>
                <a:gd name="T54" fmla="*/ 36 w 244"/>
                <a:gd name="T55" fmla="*/ 21 h 224"/>
                <a:gd name="T56" fmla="*/ 46 w 244"/>
                <a:gd name="T57" fmla="*/ 10 h 224"/>
                <a:gd name="T58" fmla="*/ 61 w 244"/>
                <a:gd name="T59" fmla="*/ 5 h 224"/>
                <a:gd name="T60" fmla="*/ 81 w 244"/>
                <a:gd name="T61" fmla="*/ 0 h 224"/>
                <a:gd name="T62" fmla="*/ 81 w 244"/>
                <a:gd name="T6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 h="224">
                  <a:moveTo>
                    <a:pt x="81" y="0"/>
                  </a:moveTo>
                  <a:lnTo>
                    <a:pt x="81" y="0"/>
                  </a:lnTo>
                  <a:lnTo>
                    <a:pt x="102" y="5"/>
                  </a:lnTo>
                  <a:lnTo>
                    <a:pt x="122" y="15"/>
                  </a:lnTo>
                  <a:lnTo>
                    <a:pt x="147" y="26"/>
                  </a:lnTo>
                  <a:lnTo>
                    <a:pt x="168" y="41"/>
                  </a:lnTo>
                  <a:lnTo>
                    <a:pt x="208" y="81"/>
                  </a:lnTo>
                  <a:lnTo>
                    <a:pt x="244" y="122"/>
                  </a:lnTo>
                  <a:lnTo>
                    <a:pt x="244" y="122"/>
                  </a:lnTo>
                  <a:lnTo>
                    <a:pt x="213" y="158"/>
                  </a:lnTo>
                  <a:lnTo>
                    <a:pt x="183" y="188"/>
                  </a:lnTo>
                  <a:lnTo>
                    <a:pt x="173" y="203"/>
                  </a:lnTo>
                  <a:lnTo>
                    <a:pt x="153" y="213"/>
                  </a:lnTo>
                  <a:lnTo>
                    <a:pt x="137" y="218"/>
                  </a:lnTo>
                  <a:lnTo>
                    <a:pt x="117" y="224"/>
                  </a:lnTo>
                  <a:lnTo>
                    <a:pt x="117" y="224"/>
                  </a:lnTo>
                  <a:lnTo>
                    <a:pt x="71" y="224"/>
                  </a:lnTo>
                  <a:lnTo>
                    <a:pt x="51" y="218"/>
                  </a:lnTo>
                  <a:lnTo>
                    <a:pt x="31" y="208"/>
                  </a:lnTo>
                  <a:lnTo>
                    <a:pt x="15" y="193"/>
                  </a:lnTo>
                  <a:lnTo>
                    <a:pt x="5" y="173"/>
                  </a:lnTo>
                  <a:lnTo>
                    <a:pt x="0" y="147"/>
                  </a:lnTo>
                  <a:lnTo>
                    <a:pt x="5" y="112"/>
                  </a:lnTo>
                  <a:lnTo>
                    <a:pt x="5" y="112"/>
                  </a:lnTo>
                  <a:lnTo>
                    <a:pt x="10" y="66"/>
                  </a:lnTo>
                  <a:lnTo>
                    <a:pt x="15" y="51"/>
                  </a:lnTo>
                  <a:lnTo>
                    <a:pt x="26" y="31"/>
                  </a:lnTo>
                  <a:lnTo>
                    <a:pt x="36" y="21"/>
                  </a:lnTo>
                  <a:lnTo>
                    <a:pt x="46" y="10"/>
                  </a:lnTo>
                  <a:lnTo>
                    <a:pt x="61" y="5"/>
                  </a:lnTo>
                  <a:lnTo>
                    <a:pt x="81" y="0"/>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9" name="Freeform 141"/>
            <p:cNvSpPr>
              <a:spLocks/>
            </p:cNvSpPr>
            <p:nvPr/>
          </p:nvSpPr>
          <p:spPr bwMode="auto">
            <a:xfrm>
              <a:off x="3618" y="1741"/>
              <a:ext cx="45" cy="127"/>
            </a:xfrm>
            <a:custGeom>
              <a:avLst/>
              <a:gdLst>
                <a:gd name="T0" fmla="*/ 40 w 45"/>
                <a:gd name="T1" fmla="*/ 0 h 127"/>
                <a:gd name="T2" fmla="*/ 40 w 45"/>
                <a:gd name="T3" fmla="*/ 0 h 127"/>
                <a:gd name="T4" fmla="*/ 35 w 45"/>
                <a:gd name="T5" fmla="*/ 20 h 127"/>
                <a:gd name="T6" fmla="*/ 35 w 45"/>
                <a:gd name="T7" fmla="*/ 35 h 127"/>
                <a:gd name="T8" fmla="*/ 35 w 45"/>
                <a:gd name="T9" fmla="*/ 50 h 127"/>
                <a:gd name="T10" fmla="*/ 35 w 45"/>
                <a:gd name="T11" fmla="*/ 50 h 127"/>
                <a:gd name="T12" fmla="*/ 45 w 45"/>
                <a:gd name="T13" fmla="*/ 71 h 127"/>
                <a:gd name="T14" fmla="*/ 45 w 45"/>
                <a:gd name="T15" fmla="*/ 81 h 127"/>
                <a:gd name="T16" fmla="*/ 40 w 45"/>
                <a:gd name="T17" fmla="*/ 91 h 127"/>
                <a:gd name="T18" fmla="*/ 40 w 45"/>
                <a:gd name="T19" fmla="*/ 91 h 127"/>
                <a:gd name="T20" fmla="*/ 20 w 45"/>
                <a:gd name="T21" fmla="*/ 127 h 127"/>
                <a:gd name="T22" fmla="*/ 20 w 45"/>
                <a:gd name="T23" fmla="*/ 127 h 127"/>
                <a:gd name="T24" fmla="*/ 10 w 45"/>
                <a:gd name="T25" fmla="*/ 96 h 127"/>
                <a:gd name="T26" fmla="*/ 10 w 45"/>
                <a:gd name="T27" fmla="*/ 96 h 127"/>
                <a:gd name="T28" fmla="*/ 0 w 45"/>
                <a:gd name="T29" fmla="*/ 71 h 127"/>
                <a:gd name="T30" fmla="*/ 0 w 45"/>
                <a:gd name="T31" fmla="*/ 56 h 127"/>
                <a:gd name="T32" fmla="*/ 5 w 45"/>
                <a:gd name="T33" fmla="*/ 40 h 127"/>
                <a:gd name="T34" fmla="*/ 5 w 45"/>
                <a:gd name="T35" fmla="*/ 40 h 127"/>
                <a:gd name="T36" fmla="*/ 25 w 45"/>
                <a:gd name="T37" fmla="*/ 15 h 127"/>
                <a:gd name="T38" fmla="*/ 40 w 45"/>
                <a:gd name="T39" fmla="*/ 0 h 127"/>
                <a:gd name="T40" fmla="*/ 40 w 45"/>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127">
                  <a:moveTo>
                    <a:pt x="40" y="0"/>
                  </a:moveTo>
                  <a:lnTo>
                    <a:pt x="40" y="0"/>
                  </a:lnTo>
                  <a:lnTo>
                    <a:pt x="35" y="20"/>
                  </a:lnTo>
                  <a:lnTo>
                    <a:pt x="35" y="35"/>
                  </a:lnTo>
                  <a:lnTo>
                    <a:pt x="35" y="50"/>
                  </a:lnTo>
                  <a:lnTo>
                    <a:pt x="35" y="50"/>
                  </a:lnTo>
                  <a:lnTo>
                    <a:pt x="45" y="71"/>
                  </a:lnTo>
                  <a:lnTo>
                    <a:pt x="45" y="81"/>
                  </a:lnTo>
                  <a:lnTo>
                    <a:pt x="40" y="91"/>
                  </a:lnTo>
                  <a:lnTo>
                    <a:pt x="40" y="91"/>
                  </a:lnTo>
                  <a:lnTo>
                    <a:pt x="20" y="127"/>
                  </a:lnTo>
                  <a:lnTo>
                    <a:pt x="20" y="127"/>
                  </a:lnTo>
                  <a:lnTo>
                    <a:pt x="10" y="96"/>
                  </a:lnTo>
                  <a:lnTo>
                    <a:pt x="10" y="96"/>
                  </a:lnTo>
                  <a:lnTo>
                    <a:pt x="0" y="71"/>
                  </a:lnTo>
                  <a:lnTo>
                    <a:pt x="0" y="56"/>
                  </a:lnTo>
                  <a:lnTo>
                    <a:pt x="5" y="40"/>
                  </a:lnTo>
                  <a:lnTo>
                    <a:pt x="5" y="40"/>
                  </a:lnTo>
                  <a:lnTo>
                    <a:pt x="25" y="15"/>
                  </a:lnTo>
                  <a:lnTo>
                    <a:pt x="40" y="0"/>
                  </a:lnTo>
                  <a:lnTo>
                    <a:pt x="4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0" name="Freeform 142"/>
            <p:cNvSpPr>
              <a:spLocks/>
            </p:cNvSpPr>
            <p:nvPr/>
          </p:nvSpPr>
          <p:spPr bwMode="auto">
            <a:xfrm>
              <a:off x="3973" y="1233"/>
              <a:ext cx="36" cy="31"/>
            </a:xfrm>
            <a:custGeom>
              <a:avLst/>
              <a:gdLst>
                <a:gd name="T0" fmla="*/ 36 w 36"/>
                <a:gd name="T1" fmla="*/ 15 h 31"/>
                <a:gd name="T2" fmla="*/ 36 w 36"/>
                <a:gd name="T3" fmla="*/ 15 h 31"/>
                <a:gd name="T4" fmla="*/ 31 w 36"/>
                <a:gd name="T5" fmla="*/ 26 h 31"/>
                <a:gd name="T6" fmla="*/ 15 w 36"/>
                <a:gd name="T7" fmla="*/ 31 h 31"/>
                <a:gd name="T8" fmla="*/ 15 w 36"/>
                <a:gd name="T9" fmla="*/ 31 h 31"/>
                <a:gd name="T10" fmla="*/ 5 w 36"/>
                <a:gd name="T11" fmla="*/ 26 h 31"/>
                <a:gd name="T12" fmla="*/ 0 w 36"/>
                <a:gd name="T13" fmla="*/ 15 h 31"/>
                <a:gd name="T14" fmla="*/ 0 w 36"/>
                <a:gd name="T15" fmla="*/ 15 h 31"/>
                <a:gd name="T16" fmla="*/ 5 w 36"/>
                <a:gd name="T17" fmla="*/ 0 h 31"/>
                <a:gd name="T18" fmla="*/ 15 w 36"/>
                <a:gd name="T19" fmla="*/ 0 h 31"/>
                <a:gd name="T20" fmla="*/ 15 w 36"/>
                <a:gd name="T21" fmla="*/ 0 h 31"/>
                <a:gd name="T22" fmla="*/ 31 w 36"/>
                <a:gd name="T23" fmla="*/ 0 h 31"/>
                <a:gd name="T24" fmla="*/ 36 w 36"/>
                <a:gd name="T25" fmla="*/ 15 h 31"/>
                <a:gd name="T26" fmla="*/ 36 w 36"/>
                <a:gd name="T2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1">
                  <a:moveTo>
                    <a:pt x="36" y="15"/>
                  </a:moveTo>
                  <a:lnTo>
                    <a:pt x="36" y="15"/>
                  </a:lnTo>
                  <a:lnTo>
                    <a:pt x="31" y="26"/>
                  </a:lnTo>
                  <a:lnTo>
                    <a:pt x="15" y="31"/>
                  </a:lnTo>
                  <a:lnTo>
                    <a:pt x="15" y="31"/>
                  </a:lnTo>
                  <a:lnTo>
                    <a:pt x="5" y="26"/>
                  </a:lnTo>
                  <a:lnTo>
                    <a:pt x="0" y="15"/>
                  </a:lnTo>
                  <a:lnTo>
                    <a:pt x="0" y="15"/>
                  </a:lnTo>
                  <a:lnTo>
                    <a:pt x="5" y="0"/>
                  </a:lnTo>
                  <a:lnTo>
                    <a:pt x="15" y="0"/>
                  </a:lnTo>
                  <a:lnTo>
                    <a:pt x="15" y="0"/>
                  </a:lnTo>
                  <a:lnTo>
                    <a:pt x="31" y="0"/>
                  </a:lnTo>
                  <a:lnTo>
                    <a:pt x="36" y="15"/>
                  </a:lnTo>
                  <a:lnTo>
                    <a:pt x="3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1" name="Freeform 143"/>
            <p:cNvSpPr>
              <a:spLocks/>
            </p:cNvSpPr>
            <p:nvPr/>
          </p:nvSpPr>
          <p:spPr bwMode="auto">
            <a:xfrm>
              <a:off x="4521" y="1299"/>
              <a:ext cx="36" cy="31"/>
            </a:xfrm>
            <a:custGeom>
              <a:avLst/>
              <a:gdLst>
                <a:gd name="T0" fmla="*/ 36 w 36"/>
                <a:gd name="T1" fmla="*/ 15 h 31"/>
                <a:gd name="T2" fmla="*/ 36 w 36"/>
                <a:gd name="T3" fmla="*/ 15 h 31"/>
                <a:gd name="T4" fmla="*/ 31 w 36"/>
                <a:gd name="T5" fmla="*/ 26 h 31"/>
                <a:gd name="T6" fmla="*/ 16 w 36"/>
                <a:gd name="T7" fmla="*/ 31 h 31"/>
                <a:gd name="T8" fmla="*/ 16 w 36"/>
                <a:gd name="T9" fmla="*/ 31 h 31"/>
                <a:gd name="T10" fmla="*/ 5 w 36"/>
                <a:gd name="T11" fmla="*/ 26 h 31"/>
                <a:gd name="T12" fmla="*/ 0 w 36"/>
                <a:gd name="T13" fmla="*/ 15 h 31"/>
                <a:gd name="T14" fmla="*/ 0 w 36"/>
                <a:gd name="T15" fmla="*/ 15 h 31"/>
                <a:gd name="T16" fmla="*/ 5 w 36"/>
                <a:gd name="T17" fmla="*/ 0 h 31"/>
                <a:gd name="T18" fmla="*/ 16 w 36"/>
                <a:gd name="T19" fmla="*/ 0 h 31"/>
                <a:gd name="T20" fmla="*/ 16 w 36"/>
                <a:gd name="T21" fmla="*/ 0 h 31"/>
                <a:gd name="T22" fmla="*/ 31 w 36"/>
                <a:gd name="T23" fmla="*/ 0 h 31"/>
                <a:gd name="T24" fmla="*/ 36 w 36"/>
                <a:gd name="T25" fmla="*/ 15 h 31"/>
                <a:gd name="T26" fmla="*/ 36 w 36"/>
                <a:gd name="T2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1">
                  <a:moveTo>
                    <a:pt x="36" y="15"/>
                  </a:moveTo>
                  <a:lnTo>
                    <a:pt x="36" y="15"/>
                  </a:lnTo>
                  <a:lnTo>
                    <a:pt x="31" y="26"/>
                  </a:lnTo>
                  <a:lnTo>
                    <a:pt x="16" y="31"/>
                  </a:lnTo>
                  <a:lnTo>
                    <a:pt x="16" y="31"/>
                  </a:lnTo>
                  <a:lnTo>
                    <a:pt x="5" y="26"/>
                  </a:lnTo>
                  <a:lnTo>
                    <a:pt x="0" y="15"/>
                  </a:lnTo>
                  <a:lnTo>
                    <a:pt x="0" y="15"/>
                  </a:lnTo>
                  <a:lnTo>
                    <a:pt x="5" y="0"/>
                  </a:lnTo>
                  <a:lnTo>
                    <a:pt x="16" y="0"/>
                  </a:lnTo>
                  <a:lnTo>
                    <a:pt x="16" y="0"/>
                  </a:lnTo>
                  <a:lnTo>
                    <a:pt x="31" y="0"/>
                  </a:lnTo>
                  <a:lnTo>
                    <a:pt x="36" y="15"/>
                  </a:lnTo>
                  <a:lnTo>
                    <a:pt x="3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2" name="Freeform 144"/>
            <p:cNvSpPr>
              <a:spLocks/>
            </p:cNvSpPr>
            <p:nvPr/>
          </p:nvSpPr>
          <p:spPr bwMode="auto">
            <a:xfrm>
              <a:off x="3856" y="2025"/>
              <a:ext cx="264" cy="101"/>
            </a:xfrm>
            <a:custGeom>
              <a:avLst/>
              <a:gdLst>
                <a:gd name="T0" fmla="*/ 0 w 264"/>
                <a:gd name="T1" fmla="*/ 5 h 101"/>
                <a:gd name="T2" fmla="*/ 0 w 264"/>
                <a:gd name="T3" fmla="*/ 5 h 101"/>
                <a:gd name="T4" fmla="*/ 16 w 264"/>
                <a:gd name="T5" fmla="*/ 35 h 101"/>
                <a:gd name="T6" fmla="*/ 31 w 264"/>
                <a:gd name="T7" fmla="*/ 66 h 101"/>
                <a:gd name="T8" fmla="*/ 56 w 264"/>
                <a:gd name="T9" fmla="*/ 86 h 101"/>
                <a:gd name="T10" fmla="*/ 76 w 264"/>
                <a:gd name="T11" fmla="*/ 96 h 101"/>
                <a:gd name="T12" fmla="*/ 92 w 264"/>
                <a:gd name="T13" fmla="*/ 101 h 101"/>
                <a:gd name="T14" fmla="*/ 112 w 264"/>
                <a:gd name="T15" fmla="*/ 101 h 101"/>
                <a:gd name="T16" fmla="*/ 137 w 264"/>
                <a:gd name="T17" fmla="*/ 96 h 101"/>
                <a:gd name="T18" fmla="*/ 163 w 264"/>
                <a:gd name="T19" fmla="*/ 86 h 101"/>
                <a:gd name="T20" fmla="*/ 193 w 264"/>
                <a:gd name="T21" fmla="*/ 66 h 101"/>
                <a:gd name="T22" fmla="*/ 229 w 264"/>
                <a:gd name="T23" fmla="*/ 40 h 101"/>
                <a:gd name="T24" fmla="*/ 264 w 264"/>
                <a:gd name="T25" fmla="*/ 0 h 101"/>
                <a:gd name="T26" fmla="*/ 264 w 264"/>
                <a:gd name="T27" fmla="*/ 0 h 101"/>
                <a:gd name="T28" fmla="*/ 229 w 264"/>
                <a:gd name="T29" fmla="*/ 25 h 101"/>
                <a:gd name="T30" fmla="*/ 198 w 264"/>
                <a:gd name="T31" fmla="*/ 40 h 101"/>
                <a:gd name="T32" fmla="*/ 153 w 264"/>
                <a:gd name="T33" fmla="*/ 61 h 101"/>
                <a:gd name="T34" fmla="*/ 112 w 264"/>
                <a:gd name="T35" fmla="*/ 71 h 101"/>
                <a:gd name="T36" fmla="*/ 87 w 264"/>
                <a:gd name="T37" fmla="*/ 71 h 101"/>
                <a:gd name="T38" fmla="*/ 66 w 264"/>
                <a:gd name="T39" fmla="*/ 66 h 101"/>
                <a:gd name="T40" fmla="*/ 46 w 264"/>
                <a:gd name="T41" fmla="*/ 61 h 101"/>
                <a:gd name="T42" fmla="*/ 31 w 264"/>
                <a:gd name="T43" fmla="*/ 46 h 101"/>
                <a:gd name="T44" fmla="*/ 16 w 264"/>
                <a:gd name="T45" fmla="*/ 30 h 101"/>
                <a:gd name="T46" fmla="*/ 0 w 264"/>
                <a:gd name="T47" fmla="*/ 5 h 101"/>
                <a:gd name="T48" fmla="*/ 0 w 264"/>
                <a:gd name="T49"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101">
                  <a:moveTo>
                    <a:pt x="0" y="5"/>
                  </a:moveTo>
                  <a:lnTo>
                    <a:pt x="0" y="5"/>
                  </a:lnTo>
                  <a:lnTo>
                    <a:pt x="16" y="35"/>
                  </a:lnTo>
                  <a:lnTo>
                    <a:pt x="31" y="66"/>
                  </a:lnTo>
                  <a:lnTo>
                    <a:pt x="56" y="86"/>
                  </a:lnTo>
                  <a:lnTo>
                    <a:pt x="76" y="96"/>
                  </a:lnTo>
                  <a:lnTo>
                    <a:pt x="92" y="101"/>
                  </a:lnTo>
                  <a:lnTo>
                    <a:pt x="112" y="101"/>
                  </a:lnTo>
                  <a:lnTo>
                    <a:pt x="137" y="96"/>
                  </a:lnTo>
                  <a:lnTo>
                    <a:pt x="163" y="86"/>
                  </a:lnTo>
                  <a:lnTo>
                    <a:pt x="193" y="66"/>
                  </a:lnTo>
                  <a:lnTo>
                    <a:pt x="229" y="40"/>
                  </a:lnTo>
                  <a:lnTo>
                    <a:pt x="264" y="0"/>
                  </a:lnTo>
                  <a:lnTo>
                    <a:pt x="264" y="0"/>
                  </a:lnTo>
                  <a:lnTo>
                    <a:pt x="229" y="25"/>
                  </a:lnTo>
                  <a:lnTo>
                    <a:pt x="198" y="40"/>
                  </a:lnTo>
                  <a:lnTo>
                    <a:pt x="153" y="61"/>
                  </a:lnTo>
                  <a:lnTo>
                    <a:pt x="112" y="71"/>
                  </a:lnTo>
                  <a:lnTo>
                    <a:pt x="87" y="71"/>
                  </a:lnTo>
                  <a:lnTo>
                    <a:pt x="66" y="66"/>
                  </a:lnTo>
                  <a:lnTo>
                    <a:pt x="46" y="61"/>
                  </a:lnTo>
                  <a:lnTo>
                    <a:pt x="31" y="46"/>
                  </a:lnTo>
                  <a:lnTo>
                    <a:pt x="16" y="30"/>
                  </a:lnTo>
                  <a:lnTo>
                    <a:pt x="0" y="5"/>
                  </a:lnTo>
                  <a:lnTo>
                    <a:pt x="0" y="5"/>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3" name="Freeform 145"/>
            <p:cNvSpPr>
              <a:spLocks/>
            </p:cNvSpPr>
            <p:nvPr/>
          </p:nvSpPr>
          <p:spPr bwMode="auto">
            <a:xfrm>
              <a:off x="3892" y="1959"/>
              <a:ext cx="76" cy="30"/>
            </a:xfrm>
            <a:custGeom>
              <a:avLst/>
              <a:gdLst>
                <a:gd name="T0" fmla="*/ 76 w 76"/>
                <a:gd name="T1" fmla="*/ 15 h 30"/>
                <a:gd name="T2" fmla="*/ 76 w 76"/>
                <a:gd name="T3" fmla="*/ 15 h 30"/>
                <a:gd name="T4" fmla="*/ 71 w 76"/>
                <a:gd name="T5" fmla="*/ 20 h 30"/>
                <a:gd name="T6" fmla="*/ 66 w 76"/>
                <a:gd name="T7" fmla="*/ 25 h 30"/>
                <a:gd name="T8" fmla="*/ 35 w 76"/>
                <a:gd name="T9" fmla="*/ 30 h 30"/>
                <a:gd name="T10" fmla="*/ 35 w 76"/>
                <a:gd name="T11" fmla="*/ 30 h 30"/>
                <a:gd name="T12" fmla="*/ 10 w 76"/>
                <a:gd name="T13" fmla="*/ 25 h 30"/>
                <a:gd name="T14" fmla="*/ 5 w 76"/>
                <a:gd name="T15" fmla="*/ 20 h 30"/>
                <a:gd name="T16" fmla="*/ 0 w 76"/>
                <a:gd name="T17" fmla="*/ 15 h 30"/>
                <a:gd name="T18" fmla="*/ 0 w 76"/>
                <a:gd name="T19" fmla="*/ 15 h 30"/>
                <a:gd name="T20" fmla="*/ 5 w 76"/>
                <a:gd name="T21" fmla="*/ 10 h 30"/>
                <a:gd name="T22" fmla="*/ 10 w 76"/>
                <a:gd name="T23" fmla="*/ 5 h 30"/>
                <a:gd name="T24" fmla="*/ 35 w 76"/>
                <a:gd name="T25" fmla="*/ 0 h 30"/>
                <a:gd name="T26" fmla="*/ 35 w 76"/>
                <a:gd name="T27" fmla="*/ 0 h 30"/>
                <a:gd name="T28" fmla="*/ 66 w 76"/>
                <a:gd name="T29" fmla="*/ 5 h 30"/>
                <a:gd name="T30" fmla="*/ 71 w 76"/>
                <a:gd name="T31" fmla="*/ 10 h 30"/>
                <a:gd name="T32" fmla="*/ 76 w 76"/>
                <a:gd name="T33" fmla="*/ 15 h 30"/>
                <a:gd name="T34" fmla="*/ 76 w 76"/>
                <a:gd name="T35"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30">
                  <a:moveTo>
                    <a:pt x="76" y="15"/>
                  </a:moveTo>
                  <a:lnTo>
                    <a:pt x="76" y="15"/>
                  </a:lnTo>
                  <a:lnTo>
                    <a:pt x="71" y="20"/>
                  </a:lnTo>
                  <a:lnTo>
                    <a:pt x="66" y="25"/>
                  </a:lnTo>
                  <a:lnTo>
                    <a:pt x="35" y="30"/>
                  </a:lnTo>
                  <a:lnTo>
                    <a:pt x="35" y="30"/>
                  </a:lnTo>
                  <a:lnTo>
                    <a:pt x="10" y="25"/>
                  </a:lnTo>
                  <a:lnTo>
                    <a:pt x="5" y="20"/>
                  </a:lnTo>
                  <a:lnTo>
                    <a:pt x="0" y="15"/>
                  </a:lnTo>
                  <a:lnTo>
                    <a:pt x="0" y="15"/>
                  </a:lnTo>
                  <a:lnTo>
                    <a:pt x="5" y="10"/>
                  </a:lnTo>
                  <a:lnTo>
                    <a:pt x="10" y="5"/>
                  </a:lnTo>
                  <a:lnTo>
                    <a:pt x="35" y="0"/>
                  </a:lnTo>
                  <a:lnTo>
                    <a:pt x="35" y="0"/>
                  </a:lnTo>
                  <a:lnTo>
                    <a:pt x="66" y="5"/>
                  </a:lnTo>
                  <a:lnTo>
                    <a:pt x="71" y="10"/>
                  </a:lnTo>
                  <a:lnTo>
                    <a:pt x="76" y="15"/>
                  </a:lnTo>
                  <a:lnTo>
                    <a:pt x="76" y="15"/>
                  </a:lnTo>
                  <a:close/>
                </a:path>
              </a:pathLst>
            </a:custGeom>
            <a:solidFill>
              <a:srgbClr val="F85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sp>
        <p:nvSpPr>
          <p:cNvPr id="114" name="Content Placeholder 1"/>
          <p:cNvSpPr txBox="1">
            <a:spLocks/>
          </p:cNvSpPr>
          <p:nvPr/>
        </p:nvSpPr>
        <p:spPr bwMode="auto">
          <a:xfrm>
            <a:off x="4953000" y="3810000"/>
            <a:ext cx="3199804" cy="193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3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36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36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36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36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dirty="0"/>
              <a:t>No. Everyone on earth will be friends</a:t>
            </a:r>
          </a:p>
        </p:txBody>
      </p:sp>
    </p:spTree>
    <p:extLst>
      <p:ext uri="{BB962C8B-B14F-4D97-AF65-F5344CB8AC3E}">
        <p14:creationId xmlns:p14="http://schemas.microsoft.com/office/powerpoint/2010/main" val="215131438"/>
      </p:ext>
    </p:extLst>
  </p:cSld>
  <p:clrMapOvr>
    <a:masterClrMapping/>
  </p:clrMapOvr>
  <mc:AlternateContent xmlns:mc="http://schemas.openxmlformats.org/markup-compatibility/2006">
    <mc:Choice xmlns:p14="http://schemas.microsoft.com/office/powerpoint/2010/main" Requires="p14">
      <p:transition spd="med" p14:dur="700">
        <p:fade/>
        <p:sndAc>
          <p:endSnd/>
        </p:sndAc>
      </p:transition>
    </mc:Choice>
    <mc:Fallback>
      <p:transition spd="med">
        <p:fade/>
        <p:sndAc>
          <p:endSnd/>
        </p:sndAc>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C:\Users\Dad\AppData\Local\Microsoft\Windows\INetCache\IE\7UYB6FI3\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14" y="533400"/>
            <a:ext cx="7859486" cy="46101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2133600" y="914400"/>
            <a:ext cx="5562600" cy="3124200"/>
          </a:xfrm>
        </p:spPr>
        <p:txBody>
          <a:bodyPr anchor="ctr"/>
          <a:lstStyle/>
          <a:p>
            <a:pPr marL="0" indent="0" algn="ctr">
              <a:buNone/>
            </a:pPr>
            <a:r>
              <a:rPr lang="en-US" dirty="0"/>
              <a:t>What will happen to people who are sick or disabled when Jesus comes again?</a:t>
            </a:r>
          </a:p>
        </p:txBody>
      </p:sp>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495800"/>
            <a:ext cx="2057400" cy="262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299157"/>
      </p:ext>
    </p:extLst>
  </p:cSld>
  <p:clrMapOvr>
    <a:masterClrMapping/>
  </p:clrMapOvr>
  <mc:AlternateContent xmlns:mc="http://schemas.openxmlformats.org/markup-compatibility/2006">
    <mc:Choice xmlns:p14="http://schemas.microsoft.com/office/powerpoint/2010/main" Requires="p14">
      <p:transition spd="slow" p14:dur="2500">
        <p:checker/>
        <p:sndAc>
          <p:endSnd/>
        </p:sndAc>
      </p:transition>
    </mc:Choice>
    <mc:Fallback>
      <p:transition spd="slow">
        <p:checker/>
        <p:sndAc>
          <p:endSnd/>
        </p:sndAc>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C:\Users\Dad\AppData\Local\Microsoft\Windows\INetCache\IE\7UYB6FI3\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14" y="533400"/>
            <a:ext cx="7859486" cy="46101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2133600" y="914400"/>
            <a:ext cx="5562600" cy="3124200"/>
          </a:xfrm>
        </p:spPr>
        <p:txBody>
          <a:bodyPr anchor="ctr"/>
          <a:lstStyle/>
          <a:p>
            <a:pPr marL="0" indent="0" algn="ctr">
              <a:buNone/>
            </a:pPr>
            <a:r>
              <a:rPr lang="en-US" dirty="0"/>
              <a:t>What will happen to people who are sick or disabled when Jesus comes again?</a:t>
            </a:r>
          </a:p>
        </p:txBody>
      </p:sp>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495800"/>
            <a:ext cx="2057400" cy="262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C:\Users\Dad\AppData\Local\Microsoft\Windows\INetCache\IE\6P5AYC47\MC90044136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429" y="3234212"/>
            <a:ext cx="3818575" cy="381857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37"/>
          <p:cNvGrpSpPr>
            <a:grpSpLocks noChangeAspect="1"/>
          </p:cNvGrpSpPr>
          <p:nvPr/>
        </p:nvGrpSpPr>
        <p:grpSpPr bwMode="auto">
          <a:xfrm>
            <a:off x="7963901" y="5572015"/>
            <a:ext cx="1157348" cy="1235932"/>
            <a:chOff x="3384" y="655"/>
            <a:chExt cx="1838" cy="1903"/>
          </a:xfrm>
          <a:effectLst>
            <a:outerShdw blurRad="292100" dist="139700" dir="2700000" algn="tl" rotWithShape="0">
              <a:schemeClr val="bg1">
                <a:lumMod val="85000"/>
                <a:lumOff val="15000"/>
                <a:alpha val="65000"/>
              </a:schemeClr>
            </a:outerShdw>
          </a:effectLst>
        </p:grpSpPr>
        <p:sp>
          <p:nvSpPr>
            <p:cNvPr id="8" name="Freeform 39"/>
            <p:cNvSpPr>
              <a:spLocks/>
            </p:cNvSpPr>
            <p:nvPr/>
          </p:nvSpPr>
          <p:spPr bwMode="auto">
            <a:xfrm>
              <a:off x="4724" y="1309"/>
              <a:ext cx="234" cy="46"/>
            </a:xfrm>
            <a:custGeom>
              <a:avLst/>
              <a:gdLst>
                <a:gd name="T0" fmla="*/ 234 w 234"/>
                <a:gd name="T1" fmla="*/ 0 h 46"/>
                <a:gd name="T2" fmla="*/ 234 w 234"/>
                <a:gd name="T3" fmla="*/ 5 h 46"/>
                <a:gd name="T4" fmla="*/ 234 w 234"/>
                <a:gd name="T5" fmla="*/ 5 h 46"/>
                <a:gd name="T6" fmla="*/ 234 w 234"/>
                <a:gd name="T7" fmla="*/ 5 h 46"/>
                <a:gd name="T8" fmla="*/ 219 w 234"/>
                <a:gd name="T9" fmla="*/ 21 h 46"/>
                <a:gd name="T10" fmla="*/ 219 w 234"/>
                <a:gd name="T11" fmla="*/ 21 h 46"/>
                <a:gd name="T12" fmla="*/ 209 w 234"/>
                <a:gd name="T13" fmla="*/ 31 h 46"/>
                <a:gd name="T14" fmla="*/ 188 w 234"/>
                <a:gd name="T15" fmla="*/ 36 h 46"/>
                <a:gd name="T16" fmla="*/ 168 w 234"/>
                <a:gd name="T17" fmla="*/ 41 h 46"/>
                <a:gd name="T18" fmla="*/ 148 w 234"/>
                <a:gd name="T19" fmla="*/ 46 h 46"/>
                <a:gd name="T20" fmla="*/ 92 w 234"/>
                <a:gd name="T21" fmla="*/ 36 h 46"/>
                <a:gd name="T22" fmla="*/ 31 w 234"/>
                <a:gd name="T23" fmla="*/ 21 h 46"/>
                <a:gd name="T24" fmla="*/ 31 w 234"/>
                <a:gd name="T25" fmla="*/ 21 h 46"/>
                <a:gd name="T26" fmla="*/ 0 w 234"/>
                <a:gd name="T27" fmla="*/ 0 h 46"/>
                <a:gd name="T28" fmla="*/ 234 w 234"/>
                <a:gd name="T29" fmla="*/ 0 h 46"/>
                <a:gd name="T30" fmla="*/ 234 w 234"/>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 h="46">
                  <a:moveTo>
                    <a:pt x="234" y="0"/>
                  </a:moveTo>
                  <a:lnTo>
                    <a:pt x="234" y="5"/>
                  </a:lnTo>
                  <a:lnTo>
                    <a:pt x="234" y="5"/>
                  </a:lnTo>
                  <a:lnTo>
                    <a:pt x="234" y="5"/>
                  </a:lnTo>
                  <a:lnTo>
                    <a:pt x="219" y="21"/>
                  </a:lnTo>
                  <a:lnTo>
                    <a:pt x="219" y="21"/>
                  </a:lnTo>
                  <a:lnTo>
                    <a:pt x="209" y="31"/>
                  </a:lnTo>
                  <a:lnTo>
                    <a:pt x="188" y="36"/>
                  </a:lnTo>
                  <a:lnTo>
                    <a:pt x="168" y="41"/>
                  </a:lnTo>
                  <a:lnTo>
                    <a:pt x="148" y="46"/>
                  </a:lnTo>
                  <a:lnTo>
                    <a:pt x="92" y="36"/>
                  </a:lnTo>
                  <a:lnTo>
                    <a:pt x="31" y="21"/>
                  </a:lnTo>
                  <a:lnTo>
                    <a:pt x="31" y="21"/>
                  </a:lnTo>
                  <a:lnTo>
                    <a:pt x="0" y="0"/>
                  </a:lnTo>
                  <a:lnTo>
                    <a:pt x="234" y="0"/>
                  </a:lnTo>
                  <a:lnTo>
                    <a:pt x="234"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 name="Freeform 40"/>
            <p:cNvSpPr>
              <a:spLocks/>
            </p:cNvSpPr>
            <p:nvPr/>
          </p:nvSpPr>
          <p:spPr bwMode="auto">
            <a:xfrm>
              <a:off x="3486" y="827"/>
              <a:ext cx="1710" cy="1685"/>
            </a:xfrm>
            <a:custGeom>
              <a:avLst/>
              <a:gdLst>
                <a:gd name="T0" fmla="*/ 853 w 1710"/>
                <a:gd name="T1" fmla="*/ 0 h 1685"/>
                <a:gd name="T2" fmla="*/ 1025 w 1710"/>
                <a:gd name="T3" fmla="*/ 20 h 1685"/>
                <a:gd name="T4" fmla="*/ 1188 w 1710"/>
                <a:gd name="T5" fmla="*/ 71 h 1685"/>
                <a:gd name="T6" fmla="*/ 1335 w 1710"/>
                <a:gd name="T7" fmla="*/ 147 h 1685"/>
                <a:gd name="T8" fmla="*/ 1462 w 1710"/>
                <a:gd name="T9" fmla="*/ 249 h 1685"/>
                <a:gd name="T10" fmla="*/ 1563 w 1710"/>
                <a:gd name="T11" fmla="*/ 376 h 1685"/>
                <a:gd name="T12" fmla="*/ 1644 w 1710"/>
                <a:gd name="T13" fmla="*/ 518 h 1685"/>
                <a:gd name="T14" fmla="*/ 1695 w 1710"/>
                <a:gd name="T15" fmla="*/ 675 h 1685"/>
                <a:gd name="T16" fmla="*/ 1710 w 1710"/>
                <a:gd name="T17" fmla="*/ 843 h 1685"/>
                <a:gd name="T18" fmla="*/ 1705 w 1710"/>
                <a:gd name="T19" fmla="*/ 929 h 1685"/>
                <a:gd name="T20" fmla="*/ 1670 w 1710"/>
                <a:gd name="T21" fmla="*/ 1096 h 1685"/>
                <a:gd name="T22" fmla="*/ 1609 w 1710"/>
                <a:gd name="T23" fmla="*/ 1249 h 1685"/>
                <a:gd name="T24" fmla="*/ 1512 w 1710"/>
                <a:gd name="T25" fmla="*/ 1381 h 1685"/>
                <a:gd name="T26" fmla="*/ 1401 w 1710"/>
                <a:gd name="T27" fmla="*/ 1497 h 1685"/>
                <a:gd name="T28" fmla="*/ 1264 w 1710"/>
                <a:gd name="T29" fmla="*/ 1584 h 1685"/>
                <a:gd name="T30" fmla="*/ 1111 w 1710"/>
                <a:gd name="T31" fmla="*/ 1650 h 1685"/>
                <a:gd name="T32" fmla="*/ 944 w 1710"/>
                <a:gd name="T33" fmla="*/ 1685 h 1685"/>
                <a:gd name="T34" fmla="*/ 853 w 1710"/>
                <a:gd name="T35" fmla="*/ 1685 h 1685"/>
                <a:gd name="T36" fmla="*/ 685 w 1710"/>
                <a:gd name="T37" fmla="*/ 1670 h 1685"/>
                <a:gd name="T38" fmla="*/ 523 w 1710"/>
                <a:gd name="T39" fmla="*/ 1619 h 1685"/>
                <a:gd name="T40" fmla="*/ 375 w 1710"/>
                <a:gd name="T41" fmla="*/ 1543 h 1685"/>
                <a:gd name="T42" fmla="*/ 249 w 1710"/>
                <a:gd name="T43" fmla="*/ 1441 h 1685"/>
                <a:gd name="T44" fmla="*/ 147 w 1710"/>
                <a:gd name="T45" fmla="*/ 1315 h 1685"/>
                <a:gd name="T46" fmla="*/ 66 w 1710"/>
                <a:gd name="T47" fmla="*/ 1173 h 1685"/>
                <a:gd name="T48" fmla="*/ 15 w 1710"/>
                <a:gd name="T49" fmla="*/ 1015 h 1685"/>
                <a:gd name="T50" fmla="*/ 0 w 1710"/>
                <a:gd name="T51" fmla="*/ 843 h 1685"/>
                <a:gd name="T52" fmla="*/ 5 w 1710"/>
                <a:gd name="T53" fmla="*/ 761 h 1685"/>
                <a:gd name="T54" fmla="*/ 40 w 1710"/>
                <a:gd name="T55" fmla="*/ 594 h 1685"/>
                <a:gd name="T56" fmla="*/ 101 w 1710"/>
                <a:gd name="T57" fmla="*/ 442 h 1685"/>
                <a:gd name="T58" fmla="*/ 193 w 1710"/>
                <a:gd name="T59" fmla="*/ 310 h 1685"/>
                <a:gd name="T60" fmla="*/ 309 w 1710"/>
                <a:gd name="T61" fmla="*/ 193 h 1685"/>
                <a:gd name="T62" fmla="*/ 446 w 1710"/>
                <a:gd name="T63" fmla="*/ 107 h 1685"/>
                <a:gd name="T64" fmla="*/ 599 w 1710"/>
                <a:gd name="T65" fmla="*/ 41 h 1685"/>
                <a:gd name="T66" fmla="*/ 766 w 1710"/>
                <a:gd name="T67" fmla="*/ 5 h 1685"/>
                <a:gd name="T68" fmla="*/ 853 w 1710"/>
                <a:gd name="T69" fmla="*/ 0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0" h="1685">
                  <a:moveTo>
                    <a:pt x="853" y="0"/>
                  </a:moveTo>
                  <a:lnTo>
                    <a:pt x="853" y="0"/>
                  </a:lnTo>
                  <a:lnTo>
                    <a:pt x="944" y="5"/>
                  </a:lnTo>
                  <a:lnTo>
                    <a:pt x="1025" y="20"/>
                  </a:lnTo>
                  <a:lnTo>
                    <a:pt x="1111" y="41"/>
                  </a:lnTo>
                  <a:lnTo>
                    <a:pt x="1188" y="71"/>
                  </a:lnTo>
                  <a:lnTo>
                    <a:pt x="1264" y="107"/>
                  </a:lnTo>
                  <a:lnTo>
                    <a:pt x="1335" y="147"/>
                  </a:lnTo>
                  <a:lnTo>
                    <a:pt x="1401" y="193"/>
                  </a:lnTo>
                  <a:lnTo>
                    <a:pt x="1462" y="249"/>
                  </a:lnTo>
                  <a:lnTo>
                    <a:pt x="1512" y="310"/>
                  </a:lnTo>
                  <a:lnTo>
                    <a:pt x="1563" y="376"/>
                  </a:lnTo>
                  <a:lnTo>
                    <a:pt x="1609" y="442"/>
                  </a:lnTo>
                  <a:lnTo>
                    <a:pt x="1644" y="518"/>
                  </a:lnTo>
                  <a:lnTo>
                    <a:pt x="1670" y="594"/>
                  </a:lnTo>
                  <a:lnTo>
                    <a:pt x="1695" y="675"/>
                  </a:lnTo>
                  <a:lnTo>
                    <a:pt x="1705" y="761"/>
                  </a:lnTo>
                  <a:lnTo>
                    <a:pt x="1710" y="843"/>
                  </a:lnTo>
                  <a:lnTo>
                    <a:pt x="1710" y="843"/>
                  </a:lnTo>
                  <a:lnTo>
                    <a:pt x="1705" y="929"/>
                  </a:lnTo>
                  <a:lnTo>
                    <a:pt x="1695" y="1015"/>
                  </a:lnTo>
                  <a:lnTo>
                    <a:pt x="1670" y="1096"/>
                  </a:lnTo>
                  <a:lnTo>
                    <a:pt x="1644" y="1173"/>
                  </a:lnTo>
                  <a:lnTo>
                    <a:pt x="1609" y="1249"/>
                  </a:lnTo>
                  <a:lnTo>
                    <a:pt x="1563" y="1315"/>
                  </a:lnTo>
                  <a:lnTo>
                    <a:pt x="1512" y="1381"/>
                  </a:lnTo>
                  <a:lnTo>
                    <a:pt x="1462" y="1441"/>
                  </a:lnTo>
                  <a:lnTo>
                    <a:pt x="1401" y="1497"/>
                  </a:lnTo>
                  <a:lnTo>
                    <a:pt x="1335" y="1543"/>
                  </a:lnTo>
                  <a:lnTo>
                    <a:pt x="1264" y="1584"/>
                  </a:lnTo>
                  <a:lnTo>
                    <a:pt x="1188" y="1619"/>
                  </a:lnTo>
                  <a:lnTo>
                    <a:pt x="1111" y="1650"/>
                  </a:lnTo>
                  <a:lnTo>
                    <a:pt x="1025" y="1670"/>
                  </a:lnTo>
                  <a:lnTo>
                    <a:pt x="944" y="1685"/>
                  </a:lnTo>
                  <a:lnTo>
                    <a:pt x="853" y="1685"/>
                  </a:lnTo>
                  <a:lnTo>
                    <a:pt x="853" y="1685"/>
                  </a:lnTo>
                  <a:lnTo>
                    <a:pt x="766" y="1685"/>
                  </a:lnTo>
                  <a:lnTo>
                    <a:pt x="685" y="1670"/>
                  </a:lnTo>
                  <a:lnTo>
                    <a:pt x="599" y="1650"/>
                  </a:lnTo>
                  <a:lnTo>
                    <a:pt x="523" y="1619"/>
                  </a:lnTo>
                  <a:lnTo>
                    <a:pt x="446" y="1584"/>
                  </a:lnTo>
                  <a:lnTo>
                    <a:pt x="375" y="1543"/>
                  </a:lnTo>
                  <a:lnTo>
                    <a:pt x="309" y="1497"/>
                  </a:lnTo>
                  <a:lnTo>
                    <a:pt x="249" y="1441"/>
                  </a:lnTo>
                  <a:lnTo>
                    <a:pt x="193" y="1381"/>
                  </a:lnTo>
                  <a:lnTo>
                    <a:pt x="147" y="1315"/>
                  </a:lnTo>
                  <a:lnTo>
                    <a:pt x="101" y="1249"/>
                  </a:lnTo>
                  <a:lnTo>
                    <a:pt x="66" y="1173"/>
                  </a:lnTo>
                  <a:lnTo>
                    <a:pt x="40" y="1096"/>
                  </a:lnTo>
                  <a:lnTo>
                    <a:pt x="15" y="1015"/>
                  </a:lnTo>
                  <a:lnTo>
                    <a:pt x="5" y="929"/>
                  </a:lnTo>
                  <a:lnTo>
                    <a:pt x="0" y="843"/>
                  </a:lnTo>
                  <a:lnTo>
                    <a:pt x="0" y="843"/>
                  </a:lnTo>
                  <a:lnTo>
                    <a:pt x="5" y="761"/>
                  </a:lnTo>
                  <a:lnTo>
                    <a:pt x="15" y="675"/>
                  </a:lnTo>
                  <a:lnTo>
                    <a:pt x="40" y="594"/>
                  </a:lnTo>
                  <a:lnTo>
                    <a:pt x="66" y="518"/>
                  </a:lnTo>
                  <a:lnTo>
                    <a:pt x="101" y="442"/>
                  </a:lnTo>
                  <a:lnTo>
                    <a:pt x="147" y="376"/>
                  </a:lnTo>
                  <a:lnTo>
                    <a:pt x="193" y="310"/>
                  </a:lnTo>
                  <a:lnTo>
                    <a:pt x="249" y="249"/>
                  </a:lnTo>
                  <a:lnTo>
                    <a:pt x="309" y="193"/>
                  </a:lnTo>
                  <a:lnTo>
                    <a:pt x="375" y="147"/>
                  </a:lnTo>
                  <a:lnTo>
                    <a:pt x="446" y="107"/>
                  </a:lnTo>
                  <a:lnTo>
                    <a:pt x="523" y="71"/>
                  </a:lnTo>
                  <a:lnTo>
                    <a:pt x="599" y="41"/>
                  </a:lnTo>
                  <a:lnTo>
                    <a:pt x="685" y="20"/>
                  </a:lnTo>
                  <a:lnTo>
                    <a:pt x="766" y="5"/>
                  </a:lnTo>
                  <a:lnTo>
                    <a:pt x="853" y="0"/>
                  </a:lnTo>
                  <a:lnTo>
                    <a:pt x="853"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 name="Freeform 41"/>
            <p:cNvSpPr>
              <a:spLocks/>
            </p:cNvSpPr>
            <p:nvPr/>
          </p:nvSpPr>
          <p:spPr bwMode="auto">
            <a:xfrm>
              <a:off x="3481" y="822"/>
              <a:ext cx="1715" cy="1695"/>
            </a:xfrm>
            <a:custGeom>
              <a:avLst/>
              <a:gdLst>
                <a:gd name="T0" fmla="*/ 858 w 1715"/>
                <a:gd name="T1" fmla="*/ 0 h 1695"/>
                <a:gd name="T2" fmla="*/ 1030 w 1715"/>
                <a:gd name="T3" fmla="*/ 20 h 1695"/>
                <a:gd name="T4" fmla="*/ 1193 w 1715"/>
                <a:gd name="T5" fmla="*/ 66 h 1695"/>
                <a:gd name="T6" fmla="*/ 1340 w 1715"/>
                <a:gd name="T7" fmla="*/ 147 h 1695"/>
                <a:gd name="T8" fmla="*/ 1467 w 1715"/>
                <a:gd name="T9" fmla="*/ 249 h 1695"/>
                <a:gd name="T10" fmla="*/ 1568 w 1715"/>
                <a:gd name="T11" fmla="*/ 376 h 1695"/>
                <a:gd name="T12" fmla="*/ 1649 w 1715"/>
                <a:gd name="T13" fmla="*/ 518 h 1695"/>
                <a:gd name="T14" fmla="*/ 1700 w 1715"/>
                <a:gd name="T15" fmla="*/ 680 h 1695"/>
                <a:gd name="T16" fmla="*/ 1715 w 1715"/>
                <a:gd name="T17" fmla="*/ 848 h 1695"/>
                <a:gd name="T18" fmla="*/ 1710 w 1715"/>
                <a:gd name="T19" fmla="*/ 934 h 1695"/>
                <a:gd name="T20" fmla="*/ 1680 w 1715"/>
                <a:gd name="T21" fmla="*/ 1101 h 1695"/>
                <a:gd name="T22" fmla="*/ 1614 w 1715"/>
                <a:gd name="T23" fmla="*/ 1254 h 1695"/>
                <a:gd name="T24" fmla="*/ 1523 w 1715"/>
                <a:gd name="T25" fmla="*/ 1386 h 1695"/>
                <a:gd name="T26" fmla="*/ 1406 w 1715"/>
                <a:gd name="T27" fmla="*/ 1502 h 1695"/>
                <a:gd name="T28" fmla="*/ 1269 w 1715"/>
                <a:gd name="T29" fmla="*/ 1594 h 1695"/>
                <a:gd name="T30" fmla="*/ 1111 w 1715"/>
                <a:gd name="T31" fmla="*/ 1660 h 1695"/>
                <a:gd name="T32" fmla="*/ 944 w 1715"/>
                <a:gd name="T33" fmla="*/ 1690 h 1695"/>
                <a:gd name="T34" fmla="*/ 858 w 1715"/>
                <a:gd name="T35" fmla="*/ 1695 h 1695"/>
                <a:gd name="T36" fmla="*/ 685 w 1715"/>
                <a:gd name="T37" fmla="*/ 1680 h 1695"/>
                <a:gd name="T38" fmla="*/ 523 w 1715"/>
                <a:gd name="T39" fmla="*/ 1629 h 1695"/>
                <a:gd name="T40" fmla="*/ 375 w 1715"/>
                <a:gd name="T41" fmla="*/ 1553 h 1695"/>
                <a:gd name="T42" fmla="*/ 248 w 1715"/>
                <a:gd name="T43" fmla="*/ 1446 h 1695"/>
                <a:gd name="T44" fmla="*/ 147 w 1715"/>
                <a:gd name="T45" fmla="*/ 1320 h 1695"/>
                <a:gd name="T46" fmla="*/ 66 w 1715"/>
                <a:gd name="T47" fmla="*/ 1178 h 1695"/>
                <a:gd name="T48" fmla="*/ 15 w 1715"/>
                <a:gd name="T49" fmla="*/ 1020 h 1695"/>
                <a:gd name="T50" fmla="*/ 0 w 1715"/>
                <a:gd name="T51" fmla="*/ 848 h 1695"/>
                <a:gd name="T52" fmla="*/ 0 w 1715"/>
                <a:gd name="T53" fmla="*/ 761 h 1695"/>
                <a:gd name="T54" fmla="*/ 35 w 1715"/>
                <a:gd name="T55" fmla="*/ 599 h 1695"/>
                <a:gd name="T56" fmla="*/ 101 w 1715"/>
                <a:gd name="T57" fmla="*/ 447 h 1695"/>
                <a:gd name="T58" fmla="*/ 193 w 1715"/>
                <a:gd name="T59" fmla="*/ 310 h 1695"/>
                <a:gd name="T60" fmla="*/ 309 w 1715"/>
                <a:gd name="T61" fmla="*/ 198 h 1695"/>
                <a:gd name="T62" fmla="*/ 446 w 1715"/>
                <a:gd name="T63" fmla="*/ 107 h 1695"/>
                <a:gd name="T64" fmla="*/ 604 w 1715"/>
                <a:gd name="T65" fmla="*/ 41 h 1695"/>
                <a:gd name="T66" fmla="*/ 771 w 1715"/>
                <a:gd name="T67" fmla="*/ 5 h 1695"/>
                <a:gd name="T68" fmla="*/ 858 w 1715"/>
                <a:gd name="T69" fmla="*/ 0 h 1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5" h="1695">
                  <a:moveTo>
                    <a:pt x="858" y="0"/>
                  </a:moveTo>
                  <a:lnTo>
                    <a:pt x="858" y="0"/>
                  </a:lnTo>
                  <a:lnTo>
                    <a:pt x="944" y="5"/>
                  </a:lnTo>
                  <a:lnTo>
                    <a:pt x="1030" y="20"/>
                  </a:lnTo>
                  <a:lnTo>
                    <a:pt x="1111" y="41"/>
                  </a:lnTo>
                  <a:lnTo>
                    <a:pt x="1193" y="66"/>
                  </a:lnTo>
                  <a:lnTo>
                    <a:pt x="1269" y="107"/>
                  </a:lnTo>
                  <a:lnTo>
                    <a:pt x="1340" y="147"/>
                  </a:lnTo>
                  <a:lnTo>
                    <a:pt x="1406" y="198"/>
                  </a:lnTo>
                  <a:lnTo>
                    <a:pt x="1467" y="249"/>
                  </a:lnTo>
                  <a:lnTo>
                    <a:pt x="1523" y="310"/>
                  </a:lnTo>
                  <a:lnTo>
                    <a:pt x="1568" y="376"/>
                  </a:lnTo>
                  <a:lnTo>
                    <a:pt x="1614" y="447"/>
                  </a:lnTo>
                  <a:lnTo>
                    <a:pt x="1649" y="518"/>
                  </a:lnTo>
                  <a:lnTo>
                    <a:pt x="1680" y="599"/>
                  </a:lnTo>
                  <a:lnTo>
                    <a:pt x="1700" y="680"/>
                  </a:lnTo>
                  <a:lnTo>
                    <a:pt x="1710" y="761"/>
                  </a:lnTo>
                  <a:lnTo>
                    <a:pt x="1715" y="848"/>
                  </a:lnTo>
                  <a:lnTo>
                    <a:pt x="1715" y="848"/>
                  </a:lnTo>
                  <a:lnTo>
                    <a:pt x="1710" y="934"/>
                  </a:lnTo>
                  <a:lnTo>
                    <a:pt x="1700" y="1020"/>
                  </a:lnTo>
                  <a:lnTo>
                    <a:pt x="1680" y="1101"/>
                  </a:lnTo>
                  <a:lnTo>
                    <a:pt x="1649" y="1178"/>
                  </a:lnTo>
                  <a:lnTo>
                    <a:pt x="1614" y="1254"/>
                  </a:lnTo>
                  <a:lnTo>
                    <a:pt x="1568" y="1320"/>
                  </a:lnTo>
                  <a:lnTo>
                    <a:pt x="1523" y="1386"/>
                  </a:lnTo>
                  <a:lnTo>
                    <a:pt x="1467" y="1446"/>
                  </a:lnTo>
                  <a:lnTo>
                    <a:pt x="1406" y="1502"/>
                  </a:lnTo>
                  <a:lnTo>
                    <a:pt x="1340" y="1553"/>
                  </a:lnTo>
                  <a:lnTo>
                    <a:pt x="1269" y="1594"/>
                  </a:lnTo>
                  <a:lnTo>
                    <a:pt x="1193" y="1629"/>
                  </a:lnTo>
                  <a:lnTo>
                    <a:pt x="1111" y="1660"/>
                  </a:lnTo>
                  <a:lnTo>
                    <a:pt x="1030" y="1680"/>
                  </a:lnTo>
                  <a:lnTo>
                    <a:pt x="944" y="1690"/>
                  </a:lnTo>
                  <a:lnTo>
                    <a:pt x="858" y="1695"/>
                  </a:lnTo>
                  <a:lnTo>
                    <a:pt x="858" y="1695"/>
                  </a:lnTo>
                  <a:lnTo>
                    <a:pt x="771" y="1690"/>
                  </a:lnTo>
                  <a:lnTo>
                    <a:pt x="685" y="1680"/>
                  </a:lnTo>
                  <a:lnTo>
                    <a:pt x="604" y="1660"/>
                  </a:lnTo>
                  <a:lnTo>
                    <a:pt x="523" y="1629"/>
                  </a:lnTo>
                  <a:lnTo>
                    <a:pt x="446" y="1594"/>
                  </a:lnTo>
                  <a:lnTo>
                    <a:pt x="375" y="1553"/>
                  </a:lnTo>
                  <a:lnTo>
                    <a:pt x="309" y="1502"/>
                  </a:lnTo>
                  <a:lnTo>
                    <a:pt x="248" y="1446"/>
                  </a:lnTo>
                  <a:lnTo>
                    <a:pt x="193" y="1386"/>
                  </a:lnTo>
                  <a:lnTo>
                    <a:pt x="147" y="1320"/>
                  </a:lnTo>
                  <a:lnTo>
                    <a:pt x="101" y="1254"/>
                  </a:lnTo>
                  <a:lnTo>
                    <a:pt x="66" y="1178"/>
                  </a:lnTo>
                  <a:lnTo>
                    <a:pt x="35" y="1101"/>
                  </a:lnTo>
                  <a:lnTo>
                    <a:pt x="15" y="1020"/>
                  </a:lnTo>
                  <a:lnTo>
                    <a:pt x="0" y="934"/>
                  </a:lnTo>
                  <a:lnTo>
                    <a:pt x="0" y="848"/>
                  </a:lnTo>
                  <a:lnTo>
                    <a:pt x="0" y="848"/>
                  </a:lnTo>
                  <a:lnTo>
                    <a:pt x="0" y="761"/>
                  </a:lnTo>
                  <a:lnTo>
                    <a:pt x="15" y="680"/>
                  </a:lnTo>
                  <a:lnTo>
                    <a:pt x="35" y="599"/>
                  </a:lnTo>
                  <a:lnTo>
                    <a:pt x="66" y="518"/>
                  </a:lnTo>
                  <a:lnTo>
                    <a:pt x="101" y="447"/>
                  </a:lnTo>
                  <a:lnTo>
                    <a:pt x="147" y="376"/>
                  </a:lnTo>
                  <a:lnTo>
                    <a:pt x="193" y="310"/>
                  </a:lnTo>
                  <a:lnTo>
                    <a:pt x="248" y="249"/>
                  </a:lnTo>
                  <a:lnTo>
                    <a:pt x="309" y="198"/>
                  </a:lnTo>
                  <a:lnTo>
                    <a:pt x="375" y="147"/>
                  </a:lnTo>
                  <a:lnTo>
                    <a:pt x="446" y="107"/>
                  </a:lnTo>
                  <a:lnTo>
                    <a:pt x="523" y="66"/>
                  </a:lnTo>
                  <a:lnTo>
                    <a:pt x="604" y="41"/>
                  </a:lnTo>
                  <a:lnTo>
                    <a:pt x="685" y="20"/>
                  </a:lnTo>
                  <a:lnTo>
                    <a:pt x="771" y="5"/>
                  </a:lnTo>
                  <a:lnTo>
                    <a:pt x="858" y="0"/>
                  </a:lnTo>
                  <a:lnTo>
                    <a:pt x="858"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 name="Freeform 42"/>
            <p:cNvSpPr>
              <a:spLocks/>
            </p:cNvSpPr>
            <p:nvPr/>
          </p:nvSpPr>
          <p:spPr bwMode="auto">
            <a:xfrm>
              <a:off x="3471" y="817"/>
              <a:ext cx="1731" cy="1705"/>
            </a:xfrm>
            <a:custGeom>
              <a:avLst/>
              <a:gdLst>
                <a:gd name="T0" fmla="*/ 863 w 1731"/>
                <a:gd name="T1" fmla="*/ 0 h 1705"/>
                <a:gd name="T2" fmla="*/ 1040 w 1731"/>
                <a:gd name="T3" fmla="*/ 20 h 1705"/>
                <a:gd name="T4" fmla="*/ 1203 w 1731"/>
                <a:gd name="T5" fmla="*/ 66 h 1705"/>
                <a:gd name="T6" fmla="*/ 1350 w 1731"/>
                <a:gd name="T7" fmla="*/ 147 h 1705"/>
                <a:gd name="T8" fmla="*/ 1477 w 1731"/>
                <a:gd name="T9" fmla="*/ 249 h 1705"/>
                <a:gd name="T10" fmla="*/ 1583 w 1731"/>
                <a:gd name="T11" fmla="*/ 376 h 1705"/>
                <a:gd name="T12" fmla="*/ 1659 w 1731"/>
                <a:gd name="T13" fmla="*/ 523 h 1705"/>
                <a:gd name="T14" fmla="*/ 1710 w 1731"/>
                <a:gd name="T15" fmla="*/ 680 h 1705"/>
                <a:gd name="T16" fmla="*/ 1731 w 1731"/>
                <a:gd name="T17" fmla="*/ 853 h 1705"/>
                <a:gd name="T18" fmla="*/ 1725 w 1731"/>
                <a:gd name="T19" fmla="*/ 939 h 1705"/>
                <a:gd name="T20" fmla="*/ 1690 w 1731"/>
                <a:gd name="T21" fmla="*/ 1106 h 1705"/>
                <a:gd name="T22" fmla="*/ 1624 w 1731"/>
                <a:gd name="T23" fmla="*/ 1259 h 1705"/>
                <a:gd name="T24" fmla="*/ 1533 w 1731"/>
                <a:gd name="T25" fmla="*/ 1396 h 1705"/>
                <a:gd name="T26" fmla="*/ 1416 w 1731"/>
                <a:gd name="T27" fmla="*/ 1507 h 1705"/>
                <a:gd name="T28" fmla="*/ 1274 w 1731"/>
                <a:gd name="T29" fmla="*/ 1599 h 1705"/>
                <a:gd name="T30" fmla="*/ 1121 w 1731"/>
                <a:gd name="T31" fmla="*/ 1665 h 1705"/>
                <a:gd name="T32" fmla="*/ 954 w 1731"/>
                <a:gd name="T33" fmla="*/ 1700 h 1705"/>
                <a:gd name="T34" fmla="*/ 863 w 1731"/>
                <a:gd name="T35" fmla="*/ 1705 h 1705"/>
                <a:gd name="T36" fmla="*/ 690 w 1731"/>
                <a:gd name="T37" fmla="*/ 1685 h 1705"/>
                <a:gd name="T38" fmla="*/ 527 w 1731"/>
                <a:gd name="T39" fmla="*/ 1634 h 1705"/>
                <a:gd name="T40" fmla="*/ 380 w 1731"/>
                <a:gd name="T41" fmla="*/ 1558 h 1705"/>
                <a:gd name="T42" fmla="*/ 253 w 1731"/>
                <a:gd name="T43" fmla="*/ 1451 h 1705"/>
                <a:gd name="T44" fmla="*/ 147 w 1731"/>
                <a:gd name="T45" fmla="*/ 1330 h 1705"/>
                <a:gd name="T46" fmla="*/ 71 w 1731"/>
                <a:gd name="T47" fmla="*/ 1183 h 1705"/>
                <a:gd name="T48" fmla="*/ 20 w 1731"/>
                <a:gd name="T49" fmla="*/ 1025 h 1705"/>
                <a:gd name="T50" fmla="*/ 0 w 1731"/>
                <a:gd name="T51" fmla="*/ 853 h 1705"/>
                <a:gd name="T52" fmla="*/ 5 w 1731"/>
                <a:gd name="T53" fmla="*/ 766 h 1705"/>
                <a:gd name="T54" fmla="*/ 40 w 1731"/>
                <a:gd name="T55" fmla="*/ 599 h 1705"/>
                <a:gd name="T56" fmla="*/ 106 w 1731"/>
                <a:gd name="T57" fmla="*/ 447 h 1705"/>
                <a:gd name="T58" fmla="*/ 198 w 1731"/>
                <a:gd name="T59" fmla="*/ 310 h 1705"/>
                <a:gd name="T60" fmla="*/ 314 w 1731"/>
                <a:gd name="T61" fmla="*/ 198 h 1705"/>
                <a:gd name="T62" fmla="*/ 451 w 1731"/>
                <a:gd name="T63" fmla="*/ 107 h 1705"/>
                <a:gd name="T64" fmla="*/ 609 w 1731"/>
                <a:gd name="T65" fmla="*/ 41 h 1705"/>
                <a:gd name="T66" fmla="*/ 776 w 1731"/>
                <a:gd name="T67" fmla="*/ 5 h 1705"/>
                <a:gd name="T68" fmla="*/ 863 w 1731"/>
                <a:gd name="T69" fmla="*/ 0 h 1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31" h="1705">
                  <a:moveTo>
                    <a:pt x="863" y="0"/>
                  </a:moveTo>
                  <a:lnTo>
                    <a:pt x="863" y="0"/>
                  </a:lnTo>
                  <a:lnTo>
                    <a:pt x="954" y="5"/>
                  </a:lnTo>
                  <a:lnTo>
                    <a:pt x="1040" y="20"/>
                  </a:lnTo>
                  <a:lnTo>
                    <a:pt x="1121" y="41"/>
                  </a:lnTo>
                  <a:lnTo>
                    <a:pt x="1203" y="66"/>
                  </a:lnTo>
                  <a:lnTo>
                    <a:pt x="1274" y="107"/>
                  </a:lnTo>
                  <a:lnTo>
                    <a:pt x="1350" y="147"/>
                  </a:lnTo>
                  <a:lnTo>
                    <a:pt x="1416" y="198"/>
                  </a:lnTo>
                  <a:lnTo>
                    <a:pt x="1477" y="249"/>
                  </a:lnTo>
                  <a:lnTo>
                    <a:pt x="1533" y="310"/>
                  </a:lnTo>
                  <a:lnTo>
                    <a:pt x="1583" y="376"/>
                  </a:lnTo>
                  <a:lnTo>
                    <a:pt x="1624" y="447"/>
                  </a:lnTo>
                  <a:lnTo>
                    <a:pt x="1659" y="523"/>
                  </a:lnTo>
                  <a:lnTo>
                    <a:pt x="1690" y="599"/>
                  </a:lnTo>
                  <a:lnTo>
                    <a:pt x="1710" y="680"/>
                  </a:lnTo>
                  <a:lnTo>
                    <a:pt x="1725" y="766"/>
                  </a:lnTo>
                  <a:lnTo>
                    <a:pt x="1731" y="853"/>
                  </a:lnTo>
                  <a:lnTo>
                    <a:pt x="1731" y="853"/>
                  </a:lnTo>
                  <a:lnTo>
                    <a:pt x="1725" y="939"/>
                  </a:lnTo>
                  <a:lnTo>
                    <a:pt x="1710" y="1025"/>
                  </a:lnTo>
                  <a:lnTo>
                    <a:pt x="1690" y="1106"/>
                  </a:lnTo>
                  <a:lnTo>
                    <a:pt x="1659" y="1183"/>
                  </a:lnTo>
                  <a:lnTo>
                    <a:pt x="1624" y="1259"/>
                  </a:lnTo>
                  <a:lnTo>
                    <a:pt x="1583" y="1330"/>
                  </a:lnTo>
                  <a:lnTo>
                    <a:pt x="1533" y="1396"/>
                  </a:lnTo>
                  <a:lnTo>
                    <a:pt x="1477" y="1451"/>
                  </a:lnTo>
                  <a:lnTo>
                    <a:pt x="1416" y="1507"/>
                  </a:lnTo>
                  <a:lnTo>
                    <a:pt x="1350" y="1558"/>
                  </a:lnTo>
                  <a:lnTo>
                    <a:pt x="1274" y="1599"/>
                  </a:lnTo>
                  <a:lnTo>
                    <a:pt x="1203" y="1634"/>
                  </a:lnTo>
                  <a:lnTo>
                    <a:pt x="1121" y="1665"/>
                  </a:lnTo>
                  <a:lnTo>
                    <a:pt x="1040" y="1685"/>
                  </a:lnTo>
                  <a:lnTo>
                    <a:pt x="954" y="1700"/>
                  </a:lnTo>
                  <a:lnTo>
                    <a:pt x="863" y="1705"/>
                  </a:lnTo>
                  <a:lnTo>
                    <a:pt x="863" y="1705"/>
                  </a:lnTo>
                  <a:lnTo>
                    <a:pt x="776" y="1700"/>
                  </a:lnTo>
                  <a:lnTo>
                    <a:pt x="690" y="1685"/>
                  </a:lnTo>
                  <a:lnTo>
                    <a:pt x="609" y="1665"/>
                  </a:lnTo>
                  <a:lnTo>
                    <a:pt x="527" y="1634"/>
                  </a:lnTo>
                  <a:lnTo>
                    <a:pt x="451" y="1599"/>
                  </a:lnTo>
                  <a:lnTo>
                    <a:pt x="380" y="1558"/>
                  </a:lnTo>
                  <a:lnTo>
                    <a:pt x="314" y="1507"/>
                  </a:lnTo>
                  <a:lnTo>
                    <a:pt x="253" y="1451"/>
                  </a:lnTo>
                  <a:lnTo>
                    <a:pt x="198" y="1396"/>
                  </a:lnTo>
                  <a:lnTo>
                    <a:pt x="147" y="1330"/>
                  </a:lnTo>
                  <a:lnTo>
                    <a:pt x="106" y="1259"/>
                  </a:lnTo>
                  <a:lnTo>
                    <a:pt x="71" y="1183"/>
                  </a:lnTo>
                  <a:lnTo>
                    <a:pt x="40" y="1106"/>
                  </a:lnTo>
                  <a:lnTo>
                    <a:pt x="20" y="1025"/>
                  </a:lnTo>
                  <a:lnTo>
                    <a:pt x="5" y="939"/>
                  </a:lnTo>
                  <a:lnTo>
                    <a:pt x="0" y="853"/>
                  </a:lnTo>
                  <a:lnTo>
                    <a:pt x="0" y="853"/>
                  </a:lnTo>
                  <a:lnTo>
                    <a:pt x="5" y="766"/>
                  </a:lnTo>
                  <a:lnTo>
                    <a:pt x="20" y="680"/>
                  </a:lnTo>
                  <a:lnTo>
                    <a:pt x="40" y="599"/>
                  </a:lnTo>
                  <a:lnTo>
                    <a:pt x="71" y="523"/>
                  </a:lnTo>
                  <a:lnTo>
                    <a:pt x="106" y="447"/>
                  </a:lnTo>
                  <a:lnTo>
                    <a:pt x="147" y="376"/>
                  </a:lnTo>
                  <a:lnTo>
                    <a:pt x="198" y="310"/>
                  </a:lnTo>
                  <a:lnTo>
                    <a:pt x="253" y="249"/>
                  </a:lnTo>
                  <a:lnTo>
                    <a:pt x="314" y="198"/>
                  </a:lnTo>
                  <a:lnTo>
                    <a:pt x="380" y="147"/>
                  </a:lnTo>
                  <a:lnTo>
                    <a:pt x="451" y="107"/>
                  </a:lnTo>
                  <a:lnTo>
                    <a:pt x="527" y="66"/>
                  </a:lnTo>
                  <a:lnTo>
                    <a:pt x="609" y="41"/>
                  </a:lnTo>
                  <a:lnTo>
                    <a:pt x="690" y="20"/>
                  </a:lnTo>
                  <a:lnTo>
                    <a:pt x="776" y="5"/>
                  </a:lnTo>
                  <a:lnTo>
                    <a:pt x="863" y="0"/>
                  </a:lnTo>
                  <a:lnTo>
                    <a:pt x="863"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2" name="Freeform 43"/>
            <p:cNvSpPr>
              <a:spLocks/>
            </p:cNvSpPr>
            <p:nvPr/>
          </p:nvSpPr>
          <p:spPr bwMode="auto">
            <a:xfrm>
              <a:off x="3465" y="812"/>
              <a:ext cx="1737" cy="1710"/>
            </a:xfrm>
            <a:custGeom>
              <a:avLst/>
              <a:gdLst>
                <a:gd name="T0" fmla="*/ 869 w 1737"/>
                <a:gd name="T1" fmla="*/ 0 h 1710"/>
                <a:gd name="T2" fmla="*/ 1041 w 1737"/>
                <a:gd name="T3" fmla="*/ 20 h 1710"/>
                <a:gd name="T4" fmla="*/ 1204 w 1737"/>
                <a:gd name="T5" fmla="*/ 66 h 1710"/>
                <a:gd name="T6" fmla="*/ 1351 w 1737"/>
                <a:gd name="T7" fmla="*/ 147 h 1710"/>
                <a:gd name="T8" fmla="*/ 1483 w 1737"/>
                <a:gd name="T9" fmla="*/ 254 h 1710"/>
                <a:gd name="T10" fmla="*/ 1589 w 1737"/>
                <a:gd name="T11" fmla="*/ 381 h 1710"/>
                <a:gd name="T12" fmla="*/ 1671 w 1737"/>
                <a:gd name="T13" fmla="*/ 523 h 1710"/>
                <a:gd name="T14" fmla="*/ 1721 w 1737"/>
                <a:gd name="T15" fmla="*/ 685 h 1710"/>
                <a:gd name="T16" fmla="*/ 1737 w 1737"/>
                <a:gd name="T17" fmla="*/ 858 h 1710"/>
                <a:gd name="T18" fmla="*/ 1731 w 1737"/>
                <a:gd name="T19" fmla="*/ 944 h 1710"/>
                <a:gd name="T20" fmla="*/ 1696 w 1737"/>
                <a:gd name="T21" fmla="*/ 1111 h 1710"/>
                <a:gd name="T22" fmla="*/ 1630 w 1737"/>
                <a:gd name="T23" fmla="*/ 1264 h 1710"/>
                <a:gd name="T24" fmla="*/ 1539 w 1737"/>
                <a:gd name="T25" fmla="*/ 1401 h 1710"/>
                <a:gd name="T26" fmla="*/ 1422 w 1737"/>
                <a:gd name="T27" fmla="*/ 1517 h 1710"/>
                <a:gd name="T28" fmla="*/ 1280 w 1737"/>
                <a:gd name="T29" fmla="*/ 1609 h 1710"/>
                <a:gd name="T30" fmla="*/ 1127 w 1737"/>
                <a:gd name="T31" fmla="*/ 1675 h 1710"/>
                <a:gd name="T32" fmla="*/ 955 w 1737"/>
                <a:gd name="T33" fmla="*/ 1705 h 1710"/>
                <a:gd name="T34" fmla="*/ 869 w 1737"/>
                <a:gd name="T35" fmla="*/ 1710 h 1710"/>
                <a:gd name="T36" fmla="*/ 691 w 1737"/>
                <a:gd name="T37" fmla="*/ 1695 h 1710"/>
                <a:gd name="T38" fmla="*/ 528 w 1737"/>
                <a:gd name="T39" fmla="*/ 1644 h 1710"/>
                <a:gd name="T40" fmla="*/ 381 w 1737"/>
                <a:gd name="T41" fmla="*/ 1563 h 1710"/>
                <a:gd name="T42" fmla="*/ 254 w 1737"/>
                <a:gd name="T43" fmla="*/ 1462 h 1710"/>
                <a:gd name="T44" fmla="*/ 148 w 1737"/>
                <a:gd name="T45" fmla="*/ 1335 h 1710"/>
                <a:gd name="T46" fmla="*/ 66 w 1737"/>
                <a:gd name="T47" fmla="*/ 1188 h 1710"/>
                <a:gd name="T48" fmla="*/ 16 w 1737"/>
                <a:gd name="T49" fmla="*/ 1030 h 1710"/>
                <a:gd name="T50" fmla="*/ 0 w 1737"/>
                <a:gd name="T51" fmla="*/ 858 h 1710"/>
                <a:gd name="T52" fmla="*/ 6 w 1737"/>
                <a:gd name="T53" fmla="*/ 766 h 1710"/>
                <a:gd name="T54" fmla="*/ 36 w 1737"/>
                <a:gd name="T55" fmla="*/ 604 h 1710"/>
                <a:gd name="T56" fmla="*/ 102 w 1737"/>
                <a:gd name="T57" fmla="*/ 447 h 1710"/>
                <a:gd name="T58" fmla="*/ 198 w 1737"/>
                <a:gd name="T59" fmla="*/ 315 h 1710"/>
                <a:gd name="T60" fmla="*/ 315 w 1737"/>
                <a:gd name="T61" fmla="*/ 198 h 1710"/>
                <a:gd name="T62" fmla="*/ 452 w 1737"/>
                <a:gd name="T63" fmla="*/ 101 h 1710"/>
                <a:gd name="T64" fmla="*/ 610 w 1737"/>
                <a:gd name="T65" fmla="*/ 41 h 1710"/>
                <a:gd name="T66" fmla="*/ 777 w 1737"/>
                <a:gd name="T67" fmla="*/ 5 h 1710"/>
                <a:gd name="T68" fmla="*/ 869 w 1737"/>
                <a:gd name="T69" fmla="*/ 0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37" h="1710">
                  <a:moveTo>
                    <a:pt x="869" y="0"/>
                  </a:moveTo>
                  <a:lnTo>
                    <a:pt x="869" y="0"/>
                  </a:lnTo>
                  <a:lnTo>
                    <a:pt x="955" y="5"/>
                  </a:lnTo>
                  <a:lnTo>
                    <a:pt x="1041" y="20"/>
                  </a:lnTo>
                  <a:lnTo>
                    <a:pt x="1127" y="41"/>
                  </a:lnTo>
                  <a:lnTo>
                    <a:pt x="1204" y="66"/>
                  </a:lnTo>
                  <a:lnTo>
                    <a:pt x="1280" y="101"/>
                  </a:lnTo>
                  <a:lnTo>
                    <a:pt x="1351" y="147"/>
                  </a:lnTo>
                  <a:lnTo>
                    <a:pt x="1422" y="198"/>
                  </a:lnTo>
                  <a:lnTo>
                    <a:pt x="1483" y="254"/>
                  </a:lnTo>
                  <a:lnTo>
                    <a:pt x="1539" y="315"/>
                  </a:lnTo>
                  <a:lnTo>
                    <a:pt x="1589" y="381"/>
                  </a:lnTo>
                  <a:lnTo>
                    <a:pt x="1630" y="447"/>
                  </a:lnTo>
                  <a:lnTo>
                    <a:pt x="1671" y="523"/>
                  </a:lnTo>
                  <a:lnTo>
                    <a:pt x="1696" y="604"/>
                  </a:lnTo>
                  <a:lnTo>
                    <a:pt x="1721" y="685"/>
                  </a:lnTo>
                  <a:lnTo>
                    <a:pt x="1731" y="766"/>
                  </a:lnTo>
                  <a:lnTo>
                    <a:pt x="1737" y="858"/>
                  </a:lnTo>
                  <a:lnTo>
                    <a:pt x="1737" y="858"/>
                  </a:lnTo>
                  <a:lnTo>
                    <a:pt x="1731" y="944"/>
                  </a:lnTo>
                  <a:lnTo>
                    <a:pt x="1721" y="1030"/>
                  </a:lnTo>
                  <a:lnTo>
                    <a:pt x="1696" y="1111"/>
                  </a:lnTo>
                  <a:lnTo>
                    <a:pt x="1671" y="1188"/>
                  </a:lnTo>
                  <a:lnTo>
                    <a:pt x="1630" y="1264"/>
                  </a:lnTo>
                  <a:lnTo>
                    <a:pt x="1589" y="1335"/>
                  </a:lnTo>
                  <a:lnTo>
                    <a:pt x="1539" y="1401"/>
                  </a:lnTo>
                  <a:lnTo>
                    <a:pt x="1483" y="1462"/>
                  </a:lnTo>
                  <a:lnTo>
                    <a:pt x="1422" y="1517"/>
                  </a:lnTo>
                  <a:lnTo>
                    <a:pt x="1351" y="1563"/>
                  </a:lnTo>
                  <a:lnTo>
                    <a:pt x="1280" y="1609"/>
                  </a:lnTo>
                  <a:lnTo>
                    <a:pt x="1204" y="1644"/>
                  </a:lnTo>
                  <a:lnTo>
                    <a:pt x="1127" y="1675"/>
                  </a:lnTo>
                  <a:lnTo>
                    <a:pt x="1041" y="1695"/>
                  </a:lnTo>
                  <a:lnTo>
                    <a:pt x="955" y="1705"/>
                  </a:lnTo>
                  <a:lnTo>
                    <a:pt x="869" y="1710"/>
                  </a:lnTo>
                  <a:lnTo>
                    <a:pt x="869" y="1710"/>
                  </a:lnTo>
                  <a:lnTo>
                    <a:pt x="777" y="1705"/>
                  </a:lnTo>
                  <a:lnTo>
                    <a:pt x="691" y="1695"/>
                  </a:lnTo>
                  <a:lnTo>
                    <a:pt x="610" y="1675"/>
                  </a:lnTo>
                  <a:lnTo>
                    <a:pt x="528" y="1644"/>
                  </a:lnTo>
                  <a:lnTo>
                    <a:pt x="452" y="1609"/>
                  </a:lnTo>
                  <a:lnTo>
                    <a:pt x="381" y="1563"/>
                  </a:lnTo>
                  <a:lnTo>
                    <a:pt x="315" y="1517"/>
                  </a:lnTo>
                  <a:lnTo>
                    <a:pt x="254" y="1462"/>
                  </a:lnTo>
                  <a:lnTo>
                    <a:pt x="198" y="1401"/>
                  </a:lnTo>
                  <a:lnTo>
                    <a:pt x="148" y="1335"/>
                  </a:lnTo>
                  <a:lnTo>
                    <a:pt x="102" y="1264"/>
                  </a:lnTo>
                  <a:lnTo>
                    <a:pt x="66" y="1188"/>
                  </a:lnTo>
                  <a:lnTo>
                    <a:pt x="36" y="1111"/>
                  </a:lnTo>
                  <a:lnTo>
                    <a:pt x="16" y="1030"/>
                  </a:lnTo>
                  <a:lnTo>
                    <a:pt x="6" y="944"/>
                  </a:lnTo>
                  <a:lnTo>
                    <a:pt x="0" y="858"/>
                  </a:lnTo>
                  <a:lnTo>
                    <a:pt x="0" y="858"/>
                  </a:lnTo>
                  <a:lnTo>
                    <a:pt x="6" y="766"/>
                  </a:lnTo>
                  <a:lnTo>
                    <a:pt x="16" y="685"/>
                  </a:lnTo>
                  <a:lnTo>
                    <a:pt x="36" y="604"/>
                  </a:lnTo>
                  <a:lnTo>
                    <a:pt x="66" y="523"/>
                  </a:lnTo>
                  <a:lnTo>
                    <a:pt x="102" y="447"/>
                  </a:lnTo>
                  <a:lnTo>
                    <a:pt x="148" y="381"/>
                  </a:lnTo>
                  <a:lnTo>
                    <a:pt x="198" y="315"/>
                  </a:lnTo>
                  <a:lnTo>
                    <a:pt x="254" y="254"/>
                  </a:lnTo>
                  <a:lnTo>
                    <a:pt x="315" y="198"/>
                  </a:lnTo>
                  <a:lnTo>
                    <a:pt x="381" y="147"/>
                  </a:lnTo>
                  <a:lnTo>
                    <a:pt x="452" y="101"/>
                  </a:lnTo>
                  <a:lnTo>
                    <a:pt x="528" y="66"/>
                  </a:lnTo>
                  <a:lnTo>
                    <a:pt x="610" y="41"/>
                  </a:lnTo>
                  <a:lnTo>
                    <a:pt x="691" y="20"/>
                  </a:lnTo>
                  <a:lnTo>
                    <a:pt x="777" y="5"/>
                  </a:lnTo>
                  <a:lnTo>
                    <a:pt x="869" y="0"/>
                  </a:lnTo>
                  <a:lnTo>
                    <a:pt x="869"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3" name="Freeform 44"/>
            <p:cNvSpPr>
              <a:spLocks/>
            </p:cNvSpPr>
            <p:nvPr/>
          </p:nvSpPr>
          <p:spPr bwMode="auto">
            <a:xfrm>
              <a:off x="3455" y="807"/>
              <a:ext cx="1747" cy="1720"/>
            </a:xfrm>
            <a:custGeom>
              <a:avLst/>
              <a:gdLst>
                <a:gd name="T0" fmla="*/ 873 w 1747"/>
                <a:gd name="T1" fmla="*/ 0 h 1720"/>
                <a:gd name="T2" fmla="*/ 1051 w 1747"/>
                <a:gd name="T3" fmla="*/ 15 h 1720"/>
                <a:gd name="T4" fmla="*/ 1214 w 1747"/>
                <a:gd name="T5" fmla="*/ 66 h 1720"/>
                <a:gd name="T6" fmla="*/ 1361 w 1747"/>
                <a:gd name="T7" fmla="*/ 147 h 1720"/>
                <a:gd name="T8" fmla="*/ 1493 w 1747"/>
                <a:gd name="T9" fmla="*/ 254 h 1720"/>
                <a:gd name="T10" fmla="*/ 1599 w 1747"/>
                <a:gd name="T11" fmla="*/ 381 h 1720"/>
                <a:gd name="T12" fmla="*/ 1681 w 1747"/>
                <a:gd name="T13" fmla="*/ 528 h 1720"/>
                <a:gd name="T14" fmla="*/ 1731 w 1747"/>
                <a:gd name="T15" fmla="*/ 685 h 1720"/>
                <a:gd name="T16" fmla="*/ 1747 w 1747"/>
                <a:gd name="T17" fmla="*/ 858 h 1720"/>
                <a:gd name="T18" fmla="*/ 1741 w 1747"/>
                <a:gd name="T19" fmla="*/ 949 h 1720"/>
                <a:gd name="T20" fmla="*/ 1711 w 1747"/>
                <a:gd name="T21" fmla="*/ 1116 h 1720"/>
                <a:gd name="T22" fmla="*/ 1645 w 1747"/>
                <a:gd name="T23" fmla="*/ 1269 h 1720"/>
                <a:gd name="T24" fmla="*/ 1549 w 1747"/>
                <a:gd name="T25" fmla="*/ 1406 h 1720"/>
                <a:gd name="T26" fmla="*/ 1432 w 1747"/>
                <a:gd name="T27" fmla="*/ 1522 h 1720"/>
                <a:gd name="T28" fmla="*/ 1290 w 1747"/>
                <a:gd name="T29" fmla="*/ 1614 h 1720"/>
                <a:gd name="T30" fmla="*/ 1132 w 1747"/>
                <a:gd name="T31" fmla="*/ 1680 h 1720"/>
                <a:gd name="T32" fmla="*/ 965 w 1747"/>
                <a:gd name="T33" fmla="*/ 1715 h 1720"/>
                <a:gd name="T34" fmla="*/ 873 w 1747"/>
                <a:gd name="T35" fmla="*/ 1720 h 1720"/>
                <a:gd name="T36" fmla="*/ 701 w 1747"/>
                <a:gd name="T37" fmla="*/ 1700 h 1720"/>
                <a:gd name="T38" fmla="*/ 538 w 1747"/>
                <a:gd name="T39" fmla="*/ 1649 h 1720"/>
                <a:gd name="T40" fmla="*/ 386 w 1747"/>
                <a:gd name="T41" fmla="*/ 1573 h 1720"/>
                <a:gd name="T42" fmla="*/ 259 w 1747"/>
                <a:gd name="T43" fmla="*/ 1467 h 1720"/>
                <a:gd name="T44" fmla="*/ 153 w 1747"/>
                <a:gd name="T45" fmla="*/ 1340 h 1720"/>
                <a:gd name="T46" fmla="*/ 71 w 1747"/>
                <a:gd name="T47" fmla="*/ 1193 h 1720"/>
                <a:gd name="T48" fmla="*/ 21 w 1747"/>
                <a:gd name="T49" fmla="*/ 1030 h 1720"/>
                <a:gd name="T50" fmla="*/ 0 w 1747"/>
                <a:gd name="T51" fmla="*/ 858 h 1720"/>
                <a:gd name="T52" fmla="*/ 5 w 1747"/>
                <a:gd name="T53" fmla="*/ 771 h 1720"/>
                <a:gd name="T54" fmla="*/ 41 w 1747"/>
                <a:gd name="T55" fmla="*/ 604 h 1720"/>
                <a:gd name="T56" fmla="*/ 107 w 1747"/>
                <a:gd name="T57" fmla="*/ 452 h 1720"/>
                <a:gd name="T58" fmla="*/ 203 w 1747"/>
                <a:gd name="T59" fmla="*/ 315 h 1720"/>
                <a:gd name="T60" fmla="*/ 320 w 1747"/>
                <a:gd name="T61" fmla="*/ 198 h 1720"/>
                <a:gd name="T62" fmla="*/ 457 w 1747"/>
                <a:gd name="T63" fmla="*/ 101 h 1720"/>
                <a:gd name="T64" fmla="*/ 615 w 1747"/>
                <a:gd name="T65" fmla="*/ 40 h 1720"/>
                <a:gd name="T66" fmla="*/ 787 w 1747"/>
                <a:gd name="T67" fmla="*/ 5 h 1720"/>
                <a:gd name="T68" fmla="*/ 873 w 1747"/>
                <a:gd name="T69" fmla="*/ 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47" h="1720">
                  <a:moveTo>
                    <a:pt x="873" y="0"/>
                  </a:moveTo>
                  <a:lnTo>
                    <a:pt x="873" y="0"/>
                  </a:lnTo>
                  <a:lnTo>
                    <a:pt x="965" y="5"/>
                  </a:lnTo>
                  <a:lnTo>
                    <a:pt x="1051" y="15"/>
                  </a:lnTo>
                  <a:lnTo>
                    <a:pt x="1132" y="40"/>
                  </a:lnTo>
                  <a:lnTo>
                    <a:pt x="1214" y="66"/>
                  </a:lnTo>
                  <a:lnTo>
                    <a:pt x="1290" y="101"/>
                  </a:lnTo>
                  <a:lnTo>
                    <a:pt x="1361" y="147"/>
                  </a:lnTo>
                  <a:lnTo>
                    <a:pt x="1432" y="198"/>
                  </a:lnTo>
                  <a:lnTo>
                    <a:pt x="1493" y="254"/>
                  </a:lnTo>
                  <a:lnTo>
                    <a:pt x="1549" y="315"/>
                  </a:lnTo>
                  <a:lnTo>
                    <a:pt x="1599" y="381"/>
                  </a:lnTo>
                  <a:lnTo>
                    <a:pt x="1645" y="452"/>
                  </a:lnTo>
                  <a:lnTo>
                    <a:pt x="1681" y="528"/>
                  </a:lnTo>
                  <a:lnTo>
                    <a:pt x="1711" y="604"/>
                  </a:lnTo>
                  <a:lnTo>
                    <a:pt x="1731" y="685"/>
                  </a:lnTo>
                  <a:lnTo>
                    <a:pt x="1741" y="771"/>
                  </a:lnTo>
                  <a:lnTo>
                    <a:pt x="1747" y="858"/>
                  </a:lnTo>
                  <a:lnTo>
                    <a:pt x="1747" y="858"/>
                  </a:lnTo>
                  <a:lnTo>
                    <a:pt x="1741" y="949"/>
                  </a:lnTo>
                  <a:lnTo>
                    <a:pt x="1731" y="1030"/>
                  </a:lnTo>
                  <a:lnTo>
                    <a:pt x="1711" y="1116"/>
                  </a:lnTo>
                  <a:lnTo>
                    <a:pt x="1681" y="1193"/>
                  </a:lnTo>
                  <a:lnTo>
                    <a:pt x="1645" y="1269"/>
                  </a:lnTo>
                  <a:lnTo>
                    <a:pt x="1599" y="1340"/>
                  </a:lnTo>
                  <a:lnTo>
                    <a:pt x="1549" y="1406"/>
                  </a:lnTo>
                  <a:lnTo>
                    <a:pt x="1493" y="1467"/>
                  </a:lnTo>
                  <a:lnTo>
                    <a:pt x="1432" y="1522"/>
                  </a:lnTo>
                  <a:lnTo>
                    <a:pt x="1361" y="1573"/>
                  </a:lnTo>
                  <a:lnTo>
                    <a:pt x="1290" y="1614"/>
                  </a:lnTo>
                  <a:lnTo>
                    <a:pt x="1214" y="1649"/>
                  </a:lnTo>
                  <a:lnTo>
                    <a:pt x="1132" y="1680"/>
                  </a:lnTo>
                  <a:lnTo>
                    <a:pt x="1051" y="1700"/>
                  </a:lnTo>
                  <a:lnTo>
                    <a:pt x="965" y="1715"/>
                  </a:lnTo>
                  <a:lnTo>
                    <a:pt x="873" y="1720"/>
                  </a:lnTo>
                  <a:lnTo>
                    <a:pt x="873" y="1720"/>
                  </a:lnTo>
                  <a:lnTo>
                    <a:pt x="787" y="1715"/>
                  </a:lnTo>
                  <a:lnTo>
                    <a:pt x="701" y="1700"/>
                  </a:lnTo>
                  <a:lnTo>
                    <a:pt x="615" y="1680"/>
                  </a:lnTo>
                  <a:lnTo>
                    <a:pt x="538" y="1649"/>
                  </a:lnTo>
                  <a:lnTo>
                    <a:pt x="457" y="1614"/>
                  </a:lnTo>
                  <a:lnTo>
                    <a:pt x="386" y="1573"/>
                  </a:lnTo>
                  <a:lnTo>
                    <a:pt x="320" y="1522"/>
                  </a:lnTo>
                  <a:lnTo>
                    <a:pt x="259" y="1467"/>
                  </a:lnTo>
                  <a:lnTo>
                    <a:pt x="203" y="1406"/>
                  </a:lnTo>
                  <a:lnTo>
                    <a:pt x="153" y="1340"/>
                  </a:lnTo>
                  <a:lnTo>
                    <a:pt x="107" y="1269"/>
                  </a:lnTo>
                  <a:lnTo>
                    <a:pt x="71" y="1193"/>
                  </a:lnTo>
                  <a:lnTo>
                    <a:pt x="41" y="1116"/>
                  </a:lnTo>
                  <a:lnTo>
                    <a:pt x="21" y="1030"/>
                  </a:lnTo>
                  <a:lnTo>
                    <a:pt x="5" y="949"/>
                  </a:lnTo>
                  <a:lnTo>
                    <a:pt x="0" y="858"/>
                  </a:lnTo>
                  <a:lnTo>
                    <a:pt x="0" y="858"/>
                  </a:lnTo>
                  <a:lnTo>
                    <a:pt x="5" y="771"/>
                  </a:lnTo>
                  <a:lnTo>
                    <a:pt x="21" y="685"/>
                  </a:lnTo>
                  <a:lnTo>
                    <a:pt x="41" y="604"/>
                  </a:lnTo>
                  <a:lnTo>
                    <a:pt x="71" y="528"/>
                  </a:lnTo>
                  <a:lnTo>
                    <a:pt x="107" y="452"/>
                  </a:lnTo>
                  <a:lnTo>
                    <a:pt x="153" y="381"/>
                  </a:lnTo>
                  <a:lnTo>
                    <a:pt x="203" y="315"/>
                  </a:lnTo>
                  <a:lnTo>
                    <a:pt x="259" y="254"/>
                  </a:lnTo>
                  <a:lnTo>
                    <a:pt x="320" y="198"/>
                  </a:lnTo>
                  <a:lnTo>
                    <a:pt x="386" y="147"/>
                  </a:lnTo>
                  <a:lnTo>
                    <a:pt x="457" y="101"/>
                  </a:lnTo>
                  <a:lnTo>
                    <a:pt x="538" y="66"/>
                  </a:lnTo>
                  <a:lnTo>
                    <a:pt x="615" y="40"/>
                  </a:lnTo>
                  <a:lnTo>
                    <a:pt x="701" y="15"/>
                  </a:lnTo>
                  <a:lnTo>
                    <a:pt x="787" y="5"/>
                  </a:lnTo>
                  <a:lnTo>
                    <a:pt x="873" y="0"/>
                  </a:lnTo>
                  <a:lnTo>
                    <a:pt x="873"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4" name="Freeform 45"/>
            <p:cNvSpPr>
              <a:spLocks/>
            </p:cNvSpPr>
            <p:nvPr/>
          </p:nvSpPr>
          <p:spPr bwMode="auto">
            <a:xfrm>
              <a:off x="3450" y="802"/>
              <a:ext cx="1757" cy="1725"/>
            </a:xfrm>
            <a:custGeom>
              <a:avLst/>
              <a:gdLst>
                <a:gd name="T0" fmla="*/ 878 w 1757"/>
                <a:gd name="T1" fmla="*/ 0 h 1725"/>
                <a:gd name="T2" fmla="*/ 1056 w 1757"/>
                <a:gd name="T3" fmla="*/ 15 h 1725"/>
                <a:gd name="T4" fmla="*/ 1219 w 1757"/>
                <a:gd name="T5" fmla="*/ 66 h 1725"/>
                <a:gd name="T6" fmla="*/ 1366 w 1757"/>
                <a:gd name="T7" fmla="*/ 147 h 1725"/>
                <a:gd name="T8" fmla="*/ 1498 w 1757"/>
                <a:gd name="T9" fmla="*/ 254 h 1725"/>
                <a:gd name="T10" fmla="*/ 1604 w 1757"/>
                <a:gd name="T11" fmla="*/ 380 h 1725"/>
                <a:gd name="T12" fmla="*/ 1686 w 1757"/>
                <a:gd name="T13" fmla="*/ 528 h 1725"/>
                <a:gd name="T14" fmla="*/ 1736 w 1757"/>
                <a:gd name="T15" fmla="*/ 690 h 1725"/>
                <a:gd name="T16" fmla="*/ 1757 w 1757"/>
                <a:gd name="T17" fmla="*/ 863 h 1725"/>
                <a:gd name="T18" fmla="*/ 1752 w 1757"/>
                <a:gd name="T19" fmla="*/ 949 h 1725"/>
                <a:gd name="T20" fmla="*/ 1716 w 1757"/>
                <a:gd name="T21" fmla="*/ 1121 h 1725"/>
                <a:gd name="T22" fmla="*/ 1650 w 1757"/>
                <a:gd name="T23" fmla="*/ 1274 h 1725"/>
                <a:gd name="T24" fmla="*/ 1554 w 1757"/>
                <a:gd name="T25" fmla="*/ 1411 h 1725"/>
                <a:gd name="T26" fmla="*/ 1437 w 1757"/>
                <a:gd name="T27" fmla="*/ 1527 h 1725"/>
                <a:gd name="T28" fmla="*/ 1295 w 1757"/>
                <a:gd name="T29" fmla="*/ 1624 h 1725"/>
                <a:gd name="T30" fmla="*/ 1137 w 1757"/>
                <a:gd name="T31" fmla="*/ 1690 h 1725"/>
                <a:gd name="T32" fmla="*/ 965 w 1757"/>
                <a:gd name="T33" fmla="*/ 1720 h 1725"/>
                <a:gd name="T34" fmla="*/ 878 w 1757"/>
                <a:gd name="T35" fmla="*/ 1725 h 1725"/>
                <a:gd name="T36" fmla="*/ 701 w 1757"/>
                <a:gd name="T37" fmla="*/ 1710 h 1725"/>
                <a:gd name="T38" fmla="*/ 538 w 1757"/>
                <a:gd name="T39" fmla="*/ 1659 h 1725"/>
                <a:gd name="T40" fmla="*/ 386 w 1757"/>
                <a:gd name="T41" fmla="*/ 1578 h 1725"/>
                <a:gd name="T42" fmla="*/ 259 w 1757"/>
                <a:gd name="T43" fmla="*/ 1472 h 1725"/>
                <a:gd name="T44" fmla="*/ 153 w 1757"/>
                <a:gd name="T45" fmla="*/ 1345 h 1725"/>
                <a:gd name="T46" fmla="*/ 71 w 1757"/>
                <a:gd name="T47" fmla="*/ 1198 h 1725"/>
                <a:gd name="T48" fmla="*/ 15 w 1757"/>
                <a:gd name="T49" fmla="*/ 1035 h 1725"/>
                <a:gd name="T50" fmla="*/ 0 w 1757"/>
                <a:gd name="T51" fmla="*/ 863 h 1725"/>
                <a:gd name="T52" fmla="*/ 5 w 1757"/>
                <a:gd name="T53" fmla="*/ 776 h 1725"/>
                <a:gd name="T54" fmla="*/ 41 w 1757"/>
                <a:gd name="T55" fmla="*/ 609 h 1725"/>
                <a:gd name="T56" fmla="*/ 107 w 1757"/>
                <a:gd name="T57" fmla="*/ 451 h 1725"/>
                <a:gd name="T58" fmla="*/ 203 w 1757"/>
                <a:gd name="T59" fmla="*/ 314 h 1725"/>
                <a:gd name="T60" fmla="*/ 320 w 1757"/>
                <a:gd name="T61" fmla="*/ 198 h 1725"/>
                <a:gd name="T62" fmla="*/ 462 w 1757"/>
                <a:gd name="T63" fmla="*/ 101 h 1725"/>
                <a:gd name="T64" fmla="*/ 620 w 1757"/>
                <a:gd name="T65" fmla="*/ 40 h 1725"/>
                <a:gd name="T66" fmla="*/ 787 w 1757"/>
                <a:gd name="T67" fmla="*/ 5 h 1725"/>
                <a:gd name="T68" fmla="*/ 878 w 1757"/>
                <a:gd name="T6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7" h="1725">
                  <a:moveTo>
                    <a:pt x="878" y="0"/>
                  </a:moveTo>
                  <a:lnTo>
                    <a:pt x="878" y="0"/>
                  </a:lnTo>
                  <a:lnTo>
                    <a:pt x="965" y="5"/>
                  </a:lnTo>
                  <a:lnTo>
                    <a:pt x="1056" y="15"/>
                  </a:lnTo>
                  <a:lnTo>
                    <a:pt x="1137" y="40"/>
                  </a:lnTo>
                  <a:lnTo>
                    <a:pt x="1219" y="66"/>
                  </a:lnTo>
                  <a:lnTo>
                    <a:pt x="1295" y="101"/>
                  </a:lnTo>
                  <a:lnTo>
                    <a:pt x="1366" y="147"/>
                  </a:lnTo>
                  <a:lnTo>
                    <a:pt x="1437" y="198"/>
                  </a:lnTo>
                  <a:lnTo>
                    <a:pt x="1498" y="254"/>
                  </a:lnTo>
                  <a:lnTo>
                    <a:pt x="1554" y="314"/>
                  </a:lnTo>
                  <a:lnTo>
                    <a:pt x="1604" y="380"/>
                  </a:lnTo>
                  <a:lnTo>
                    <a:pt x="1650" y="451"/>
                  </a:lnTo>
                  <a:lnTo>
                    <a:pt x="1686" y="528"/>
                  </a:lnTo>
                  <a:lnTo>
                    <a:pt x="1716" y="609"/>
                  </a:lnTo>
                  <a:lnTo>
                    <a:pt x="1736" y="690"/>
                  </a:lnTo>
                  <a:lnTo>
                    <a:pt x="1752" y="776"/>
                  </a:lnTo>
                  <a:lnTo>
                    <a:pt x="1757" y="863"/>
                  </a:lnTo>
                  <a:lnTo>
                    <a:pt x="1757" y="863"/>
                  </a:lnTo>
                  <a:lnTo>
                    <a:pt x="1752" y="949"/>
                  </a:lnTo>
                  <a:lnTo>
                    <a:pt x="1736" y="1035"/>
                  </a:lnTo>
                  <a:lnTo>
                    <a:pt x="1716" y="1121"/>
                  </a:lnTo>
                  <a:lnTo>
                    <a:pt x="1686" y="1198"/>
                  </a:lnTo>
                  <a:lnTo>
                    <a:pt x="1650" y="1274"/>
                  </a:lnTo>
                  <a:lnTo>
                    <a:pt x="1604" y="1345"/>
                  </a:lnTo>
                  <a:lnTo>
                    <a:pt x="1554" y="1411"/>
                  </a:lnTo>
                  <a:lnTo>
                    <a:pt x="1498" y="1472"/>
                  </a:lnTo>
                  <a:lnTo>
                    <a:pt x="1437" y="1527"/>
                  </a:lnTo>
                  <a:lnTo>
                    <a:pt x="1366" y="1578"/>
                  </a:lnTo>
                  <a:lnTo>
                    <a:pt x="1295" y="1624"/>
                  </a:lnTo>
                  <a:lnTo>
                    <a:pt x="1219" y="1659"/>
                  </a:lnTo>
                  <a:lnTo>
                    <a:pt x="1137" y="1690"/>
                  </a:lnTo>
                  <a:lnTo>
                    <a:pt x="1056" y="1710"/>
                  </a:lnTo>
                  <a:lnTo>
                    <a:pt x="965" y="1720"/>
                  </a:lnTo>
                  <a:lnTo>
                    <a:pt x="878" y="1725"/>
                  </a:lnTo>
                  <a:lnTo>
                    <a:pt x="878" y="1725"/>
                  </a:lnTo>
                  <a:lnTo>
                    <a:pt x="787" y="1720"/>
                  </a:lnTo>
                  <a:lnTo>
                    <a:pt x="701" y="1710"/>
                  </a:lnTo>
                  <a:lnTo>
                    <a:pt x="620" y="1690"/>
                  </a:lnTo>
                  <a:lnTo>
                    <a:pt x="538" y="1659"/>
                  </a:lnTo>
                  <a:lnTo>
                    <a:pt x="462" y="1624"/>
                  </a:lnTo>
                  <a:lnTo>
                    <a:pt x="386" y="1578"/>
                  </a:lnTo>
                  <a:lnTo>
                    <a:pt x="320" y="1527"/>
                  </a:lnTo>
                  <a:lnTo>
                    <a:pt x="259" y="1472"/>
                  </a:lnTo>
                  <a:lnTo>
                    <a:pt x="203" y="1411"/>
                  </a:lnTo>
                  <a:lnTo>
                    <a:pt x="153" y="1345"/>
                  </a:lnTo>
                  <a:lnTo>
                    <a:pt x="107" y="1274"/>
                  </a:lnTo>
                  <a:lnTo>
                    <a:pt x="71" y="1198"/>
                  </a:lnTo>
                  <a:lnTo>
                    <a:pt x="41" y="1121"/>
                  </a:lnTo>
                  <a:lnTo>
                    <a:pt x="15" y="1035"/>
                  </a:lnTo>
                  <a:lnTo>
                    <a:pt x="5" y="949"/>
                  </a:lnTo>
                  <a:lnTo>
                    <a:pt x="0" y="863"/>
                  </a:lnTo>
                  <a:lnTo>
                    <a:pt x="0" y="863"/>
                  </a:lnTo>
                  <a:lnTo>
                    <a:pt x="5" y="776"/>
                  </a:lnTo>
                  <a:lnTo>
                    <a:pt x="15" y="690"/>
                  </a:lnTo>
                  <a:lnTo>
                    <a:pt x="41" y="609"/>
                  </a:lnTo>
                  <a:lnTo>
                    <a:pt x="71" y="528"/>
                  </a:lnTo>
                  <a:lnTo>
                    <a:pt x="107" y="451"/>
                  </a:lnTo>
                  <a:lnTo>
                    <a:pt x="153" y="380"/>
                  </a:lnTo>
                  <a:lnTo>
                    <a:pt x="203" y="314"/>
                  </a:lnTo>
                  <a:lnTo>
                    <a:pt x="259" y="254"/>
                  </a:lnTo>
                  <a:lnTo>
                    <a:pt x="320" y="198"/>
                  </a:lnTo>
                  <a:lnTo>
                    <a:pt x="386" y="147"/>
                  </a:lnTo>
                  <a:lnTo>
                    <a:pt x="462" y="101"/>
                  </a:lnTo>
                  <a:lnTo>
                    <a:pt x="538" y="66"/>
                  </a:lnTo>
                  <a:lnTo>
                    <a:pt x="620" y="40"/>
                  </a:lnTo>
                  <a:lnTo>
                    <a:pt x="701" y="15"/>
                  </a:lnTo>
                  <a:lnTo>
                    <a:pt x="787" y="5"/>
                  </a:lnTo>
                  <a:lnTo>
                    <a:pt x="878" y="0"/>
                  </a:lnTo>
                  <a:lnTo>
                    <a:pt x="878" y="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5" name="Freeform 46"/>
            <p:cNvSpPr>
              <a:spLocks/>
            </p:cNvSpPr>
            <p:nvPr/>
          </p:nvSpPr>
          <p:spPr bwMode="auto">
            <a:xfrm>
              <a:off x="3445" y="797"/>
              <a:ext cx="1762" cy="1735"/>
            </a:xfrm>
            <a:custGeom>
              <a:avLst/>
              <a:gdLst>
                <a:gd name="T0" fmla="*/ 878 w 1762"/>
                <a:gd name="T1" fmla="*/ 0 h 1735"/>
                <a:gd name="T2" fmla="*/ 1056 w 1762"/>
                <a:gd name="T3" fmla="*/ 15 h 1735"/>
                <a:gd name="T4" fmla="*/ 1224 w 1762"/>
                <a:gd name="T5" fmla="*/ 66 h 1735"/>
                <a:gd name="T6" fmla="*/ 1371 w 1762"/>
                <a:gd name="T7" fmla="*/ 147 h 1735"/>
                <a:gd name="T8" fmla="*/ 1503 w 1762"/>
                <a:gd name="T9" fmla="*/ 253 h 1735"/>
                <a:gd name="T10" fmla="*/ 1609 w 1762"/>
                <a:gd name="T11" fmla="*/ 380 h 1735"/>
                <a:gd name="T12" fmla="*/ 1691 w 1762"/>
                <a:gd name="T13" fmla="*/ 528 h 1735"/>
                <a:gd name="T14" fmla="*/ 1741 w 1762"/>
                <a:gd name="T15" fmla="*/ 690 h 1735"/>
                <a:gd name="T16" fmla="*/ 1762 w 1762"/>
                <a:gd name="T17" fmla="*/ 868 h 1735"/>
                <a:gd name="T18" fmla="*/ 1757 w 1762"/>
                <a:gd name="T19" fmla="*/ 954 h 1735"/>
                <a:gd name="T20" fmla="*/ 1721 w 1762"/>
                <a:gd name="T21" fmla="*/ 1126 h 1735"/>
                <a:gd name="T22" fmla="*/ 1655 w 1762"/>
                <a:gd name="T23" fmla="*/ 1279 h 1735"/>
                <a:gd name="T24" fmla="*/ 1559 w 1762"/>
                <a:gd name="T25" fmla="*/ 1421 h 1735"/>
                <a:gd name="T26" fmla="*/ 1442 w 1762"/>
                <a:gd name="T27" fmla="*/ 1537 h 1735"/>
                <a:gd name="T28" fmla="*/ 1300 w 1762"/>
                <a:gd name="T29" fmla="*/ 1629 h 1735"/>
                <a:gd name="T30" fmla="*/ 1142 w 1762"/>
                <a:gd name="T31" fmla="*/ 1695 h 1735"/>
                <a:gd name="T32" fmla="*/ 970 w 1762"/>
                <a:gd name="T33" fmla="*/ 1730 h 1735"/>
                <a:gd name="T34" fmla="*/ 878 w 1762"/>
                <a:gd name="T35" fmla="*/ 1735 h 1735"/>
                <a:gd name="T36" fmla="*/ 701 w 1762"/>
                <a:gd name="T37" fmla="*/ 1715 h 1735"/>
                <a:gd name="T38" fmla="*/ 538 w 1762"/>
                <a:gd name="T39" fmla="*/ 1664 h 1735"/>
                <a:gd name="T40" fmla="*/ 386 w 1762"/>
                <a:gd name="T41" fmla="*/ 1588 h 1735"/>
                <a:gd name="T42" fmla="*/ 259 w 1762"/>
                <a:gd name="T43" fmla="*/ 1482 h 1735"/>
                <a:gd name="T44" fmla="*/ 147 w 1762"/>
                <a:gd name="T45" fmla="*/ 1350 h 1735"/>
                <a:gd name="T46" fmla="*/ 66 w 1762"/>
                <a:gd name="T47" fmla="*/ 1203 h 1735"/>
                <a:gd name="T48" fmla="*/ 15 w 1762"/>
                <a:gd name="T49" fmla="*/ 1040 h 1735"/>
                <a:gd name="T50" fmla="*/ 0 w 1762"/>
                <a:gd name="T51" fmla="*/ 868 h 1735"/>
                <a:gd name="T52" fmla="*/ 0 w 1762"/>
                <a:gd name="T53" fmla="*/ 776 h 1735"/>
                <a:gd name="T54" fmla="*/ 36 w 1762"/>
                <a:gd name="T55" fmla="*/ 609 h 1735"/>
                <a:gd name="T56" fmla="*/ 107 w 1762"/>
                <a:gd name="T57" fmla="*/ 451 h 1735"/>
                <a:gd name="T58" fmla="*/ 198 w 1762"/>
                <a:gd name="T59" fmla="*/ 314 h 1735"/>
                <a:gd name="T60" fmla="*/ 320 w 1762"/>
                <a:gd name="T61" fmla="*/ 198 h 1735"/>
                <a:gd name="T62" fmla="*/ 462 w 1762"/>
                <a:gd name="T63" fmla="*/ 101 h 1735"/>
                <a:gd name="T64" fmla="*/ 619 w 1762"/>
                <a:gd name="T65" fmla="*/ 35 h 1735"/>
                <a:gd name="T66" fmla="*/ 792 w 1762"/>
                <a:gd name="T67" fmla="*/ 5 h 1735"/>
                <a:gd name="T68" fmla="*/ 878 w 1762"/>
                <a:gd name="T69" fmla="*/ 0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2" h="1735">
                  <a:moveTo>
                    <a:pt x="878" y="0"/>
                  </a:moveTo>
                  <a:lnTo>
                    <a:pt x="878" y="0"/>
                  </a:lnTo>
                  <a:lnTo>
                    <a:pt x="970" y="5"/>
                  </a:lnTo>
                  <a:lnTo>
                    <a:pt x="1056" y="15"/>
                  </a:lnTo>
                  <a:lnTo>
                    <a:pt x="1142" y="35"/>
                  </a:lnTo>
                  <a:lnTo>
                    <a:pt x="1224" y="66"/>
                  </a:lnTo>
                  <a:lnTo>
                    <a:pt x="1300" y="101"/>
                  </a:lnTo>
                  <a:lnTo>
                    <a:pt x="1371" y="147"/>
                  </a:lnTo>
                  <a:lnTo>
                    <a:pt x="1442" y="198"/>
                  </a:lnTo>
                  <a:lnTo>
                    <a:pt x="1503" y="253"/>
                  </a:lnTo>
                  <a:lnTo>
                    <a:pt x="1559" y="314"/>
                  </a:lnTo>
                  <a:lnTo>
                    <a:pt x="1609" y="380"/>
                  </a:lnTo>
                  <a:lnTo>
                    <a:pt x="1655" y="451"/>
                  </a:lnTo>
                  <a:lnTo>
                    <a:pt x="1691" y="528"/>
                  </a:lnTo>
                  <a:lnTo>
                    <a:pt x="1721" y="609"/>
                  </a:lnTo>
                  <a:lnTo>
                    <a:pt x="1741" y="690"/>
                  </a:lnTo>
                  <a:lnTo>
                    <a:pt x="1757" y="776"/>
                  </a:lnTo>
                  <a:lnTo>
                    <a:pt x="1762" y="868"/>
                  </a:lnTo>
                  <a:lnTo>
                    <a:pt x="1762" y="868"/>
                  </a:lnTo>
                  <a:lnTo>
                    <a:pt x="1757" y="954"/>
                  </a:lnTo>
                  <a:lnTo>
                    <a:pt x="1741" y="1040"/>
                  </a:lnTo>
                  <a:lnTo>
                    <a:pt x="1721" y="1126"/>
                  </a:lnTo>
                  <a:lnTo>
                    <a:pt x="1691" y="1203"/>
                  </a:lnTo>
                  <a:lnTo>
                    <a:pt x="1655" y="1279"/>
                  </a:lnTo>
                  <a:lnTo>
                    <a:pt x="1609" y="1350"/>
                  </a:lnTo>
                  <a:lnTo>
                    <a:pt x="1559" y="1421"/>
                  </a:lnTo>
                  <a:lnTo>
                    <a:pt x="1503" y="1482"/>
                  </a:lnTo>
                  <a:lnTo>
                    <a:pt x="1442" y="1537"/>
                  </a:lnTo>
                  <a:lnTo>
                    <a:pt x="1371" y="1588"/>
                  </a:lnTo>
                  <a:lnTo>
                    <a:pt x="1300" y="1629"/>
                  </a:lnTo>
                  <a:lnTo>
                    <a:pt x="1224" y="1664"/>
                  </a:lnTo>
                  <a:lnTo>
                    <a:pt x="1142" y="1695"/>
                  </a:lnTo>
                  <a:lnTo>
                    <a:pt x="1056" y="1715"/>
                  </a:lnTo>
                  <a:lnTo>
                    <a:pt x="970" y="1730"/>
                  </a:lnTo>
                  <a:lnTo>
                    <a:pt x="878" y="1735"/>
                  </a:lnTo>
                  <a:lnTo>
                    <a:pt x="878" y="1735"/>
                  </a:lnTo>
                  <a:lnTo>
                    <a:pt x="792" y="1730"/>
                  </a:lnTo>
                  <a:lnTo>
                    <a:pt x="701" y="1715"/>
                  </a:lnTo>
                  <a:lnTo>
                    <a:pt x="619" y="1695"/>
                  </a:lnTo>
                  <a:lnTo>
                    <a:pt x="538" y="1664"/>
                  </a:lnTo>
                  <a:lnTo>
                    <a:pt x="462" y="1629"/>
                  </a:lnTo>
                  <a:lnTo>
                    <a:pt x="386" y="1588"/>
                  </a:lnTo>
                  <a:lnTo>
                    <a:pt x="320" y="1537"/>
                  </a:lnTo>
                  <a:lnTo>
                    <a:pt x="259" y="1482"/>
                  </a:lnTo>
                  <a:lnTo>
                    <a:pt x="198" y="1421"/>
                  </a:lnTo>
                  <a:lnTo>
                    <a:pt x="147" y="1350"/>
                  </a:lnTo>
                  <a:lnTo>
                    <a:pt x="107" y="1279"/>
                  </a:lnTo>
                  <a:lnTo>
                    <a:pt x="66" y="1203"/>
                  </a:lnTo>
                  <a:lnTo>
                    <a:pt x="36" y="1126"/>
                  </a:lnTo>
                  <a:lnTo>
                    <a:pt x="15" y="1040"/>
                  </a:lnTo>
                  <a:lnTo>
                    <a:pt x="0" y="954"/>
                  </a:lnTo>
                  <a:lnTo>
                    <a:pt x="0" y="868"/>
                  </a:lnTo>
                  <a:lnTo>
                    <a:pt x="0" y="868"/>
                  </a:lnTo>
                  <a:lnTo>
                    <a:pt x="0" y="776"/>
                  </a:lnTo>
                  <a:lnTo>
                    <a:pt x="15" y="690"/>
                  </a:lnTo>
                  <a:lnTo>
                    <a:pt x="36" y="609"/>
                  </a:lnTo>
                  <a:lnTo>
                    <a:pt x="66" y="528"/>
                  </a:lnTo>
                  <a:lnTo>
                    <a:pt x="107" y="451"/>
                  </a:lnTo>
                  <a:lnTo>
                    <a:pt x="147" y="380"/>
                  </a:lnTo>
                  <a:lnTo>
                    <a:pt x="198" y="314"/>
                  </a:lnTo>
                  <a:lnTo>
                    <a:pt x="259" y="253"/>
                  </a:lnTo>
                  <a:lnTo>
                    <a:pt x="320" y="198"/>
                  </a:lnTo>
                  <a:lnTo>
                    <a:pt x="386" y="147"/>
                  </a:lnTo>
                  <a:lnTo>
                    <a:pt x="462" y="101"/>
                  </a:lnTo>
                  <a:lnTo>
                    <a:pt x="538" y="66"/>
                  </a:lnTo>
                  <a:lnTo>
                    <a:pt x="619" y="35"/>
                  </a:lnTo>
                  <a:lnTo>
                    <a:pt x="701" y="15"/>
                  </a:lnTo>
                  <a:lnTo>
                    <a:pt x="792" y="5"/>
                  </a:lnTo>
                  <a:lnTo>
                    <a:pt x="878" y="0"/>
                  </a:lnTo>
                  <a:lnTo>
                    <a:pt x="878"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6" name="Freeform 47"/>
            <p:cNvSpPr>
              <a:spLocks/>
            </p:cNvSpPr>
            <p:nvPr/>
          </p:nvSpPr>
          <p:spPr bwMode="auto">
            <a:xfrm>
              <a:off x="3435" y="792"/>
              <a:ext cx="1772" cy="1745"/>
            </a:xfrm>
            <a:custGeom>
              <a:avLst/>
              <a:gdLst>
                <a:gd name="T0" fmla="*/ 888 w 1772"/>
                <a:gd name="T1" fmla="*/ 0 h 1745"/>
                <a:gd name="T2" fmla="*/ 1066 w 1772"/>
                <a:gd name="T3" fmla="*/ 15 h 1745"/>
                <a:gd name="T4" fmla="*/ 1234 w 1772"/>
                <a:gd name="T5" fmla="*/ 66 h 1745"/>
                <a:gd name="T6" fmla="*/ 1381 w 1772"/>
                <a:gd name="T7" fmla="*/ 147 h 1745"/>
                <a:gd name="T8" fmla="*/ 1513 w 1772"/>
                <a:gd name="T9" fmla="*/ 253 h 1745"/>
                <a:gd name="T10" fmla="*/ 1619 w 1772"/>
                <a:gd name="T11" fmla="*/ 385 h 1745"/>
                <a:gd name="T12" fmla="*/ 1706 w 1772"/>
                <a:gd name="T13" fmla="*/ 533 h 1745"/>
                <a:gd name="T14" fmla="*/ 1756 w 1772"/>
                <a:gd name="T15" fmla="*/ 695 h 1745"/>
                <a:gd name="T16" fmla="*/ 1772 w 1772"/>
                <a:gd name="T17" fmla="*/ 873 h 1745"/>
                <a:gd name="T18" fmla="*/ 1767 w 1772"/>
                <a:gd name="T19" fmla="*/ 959 h 1745"/>
                <a:gd name="T20" fmla="*/ 1731 w 1772"/>
                <a:gd name="T21" fmla="*/ 1131 h 1745"/>
                <a:gd name="T22" fmla="*/ 1665 w 1772"/>
                <a:gd name="T23" fmla="*/ 1284 h 1745"/>
                <a:gd name="T24" fmla="*/ 1569 w 1772"/>
                <a:gd name="T25" fmla="*/ 1426 h 1745"/>
                <a:gd name="T26" fmla="*/ 1452 w 1772"/>
                <a:gd name="T27" fmla="*/ 1542 h 1745"/>
                <a:gd name="T28" fmla="*/ 1310 w 1772"/>
                <a:gd name="T29" fmla="*/ 1639 h 1745"/>
                <a:gd name="T30" fmla="*/ 1152 w 1772"/>
                <a:gd name="T31" fmla="*/ 1705 h 1745"/>
                <a:gd name="T32" fmla="*/ 980 w 1772"/>
                <a:gd name="T33" fmla="*/ 1740 h 1745"/>
                <a:gd name="T34" fmla="*/ 888 w 1772"/>
                <a:gd name="T35" fmla="*/ 1745 h 1745"/>
                <a:gd name="T36" fmla="*/ 711 w 1772"/>
                <a:gd name="T37" fmla="*/ 1725 h 1745"/>
                <a:gd name="T38" fmla="*/ 543 w 1772"/>
                <a:gd name="T39" fmla="*/ 1674 h 1745"/>
                <a:gd name="T40" fmla="*/ 391 w 1772"/>
                <a:gd name="T41" fmla="*/ 1593 h 1745"/>
                <a:gd name="T42" fmla="*/ 259 w 1772"/>
                <a:gd name="T43" fmla="*/ 1487 h 1745"/>
                <a:gd name="T44" fmla="*/ 152 w 1772"/>
                <a:gd name="T45" fmla="*/ 1360 h 1745"/>
                <a:gd name="T46" fmla="*/ 71 w 1772"/>
                <a:gd name="T47" fmla="*/ 1208 h 1745"/>
                <a:gd name="T48" fmla="*/ 20 w 1772"/>
                <a:gd name="T49" fmla="*/ 1045 h 1745"/>
                <a:gd name="T50" fmla="*/ 0 w 1772"/>
                <a:gd name="T51" fmla="*/ 873 h 1745"/>
                <a:gd name="T52" fmla="*/ 5 w 1772"/>
                <a:gd name="T53" fmla="*/ 781 h 1745"/>
                <a:gd name="T54" fmla="*/ 41 w 1772"/>
                <a:gd name="T55" fmla="*/ 614 h 1745"/>
                <a:gd name="T56" fmla="*/ 107 w 1772"/>
                <a:gd name="T57" fmla="*/ 456 h 1745"/>
                <a:gd name="T58" fmla="*/ 203 w 1772"/>
                <a:gd name="T59" fmla="*/ 314 h 1745"/>
                <a:gd name="T60" fmla="*/ 325 w 1772"/>
                <a:gd name="T61" fmla="*/ 198 h 1745"/>
                <a:gd name="T62" fmla="*/ 467 w 1772"/>
                <a:gd name="T63" fmla="*/ 101 h 1745"/>
                <a:gd name="T64" fmla="*/ 624 w 1772"/>
                <a:gd name="T65" fmla="*/ 35 h 1745"/>
                <a:gd name="T66" fmla="*/ 797 w 1772"/>
                <a:gd name="T67" fmla="*/ 5 h 1745"/>
                <a:gd name="T68" fmla="*/ 888 w 1772"/>
                <a:gd name="T69" fmla="*/ 0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72" h="1745">
                  <a:moveTo>
                    <a:pt x="888" y="0"/>
                  </a:moveTo>
                  <a:lnTo>
                    <a:pt x="888" y="0"/>
                  </a:lnTo>
                  <a:lnTo>
                    <a:pt x="980" y="5"/>
                  </a:lnTo>
                  <a:lnTo>
                    <a:pt x="1066" y="15"/>
                  </a:lnTo>
                  <a:lnTo>
                    <a:pt x="1152" y="35"/>
                  </a:lnTo>
                  <a:lnTo>
                    <a:pt x="1234" y="66"/>
                  </a:lnTo>
                  <a:lnTo>
                    <a:pt x="1310" y="101"/>
                  </a:lnTo>
                  <a:lnTo>
                    <a:pt x="1381" y="147"/>
                  </a:lnTo>
                  <a:lnTo>
                    <a:pt x="1452" y="198"/>
                  </a:lnTo>
                  <a:lnTo>
                    <a:pt x="1513" y="253"/>
                  </a:lnTo>
                  <a:lnTo>
                    <a:pt x="1569" y="314"/>
                  </a:lnTo>
                  <a:lnTo>
                    <a:pt x="1619" y="385"/>
                  </a:lnTo>
                  <a:lnTo>
                    <a:pt x="1665" y="456"/>
                  </a:lnTo>
                  <a:lnTo>
                    <a:pt x="1706" y="533"/>
                  </a:lnTo>
                  <a:lnTo>
                    <a:pt x="1731" y="614"/>
                  </a:lnTo>
                  <a:lnTo>
                    <a:pt x="1756" y="695"/>
                  </a:lnTo>
                  <a:lnTo>
                    <a:pt x="1767" y="781"/>
                  </a:lnTo>
                  <a:lnTo>
                    <a:pt x="1772" y="873"/>
                  </a:lnTo>
                  <a:lnTo>
                    <a:pt x="1772" y="873"/>
                  </a:lnTo>
                  <a:lnTo>
                    <a:pt x="1767" y="959"/>
                  </a:lnTo>
                  <a:lnTo>
                    <a:pt x="1756" y="1045"/>
                  </a:lnTo>
                  <a:lnTo>
                    <a:pt x="1731" y="1131"/>
                  </a:lnTo>
                  <a:lnTo>
                    <a:pt x="1706" y="1208"/>
                  </a:lnTo>
                  <a:lnTo>
                    <a:pt x="1665" y="1284"/>
                  </a:lnTo>
                  <a:lnTo>
                    <a:pt x="1619" y="1360"/>
                  </a:lnTo>
                  <a:lnTo>
                    <a:pt x="1569" y="1426"/>
                  </a:lnTo>
                  <a:lnTo>
                    <a:pt x="1513" y="1487"/>
                  </a:lnTo>
                  <a:lnTo>
                    <a:pt x="1452" y="1542"/>
                  </a:lnTo>
                  <a:lnTo>
                    <a:pt x="1381" y="1593"/>
                  </a:lnTo>
                  <a:lnTo>
                    <a:pt x="1310" y="1639"/>
                  </a:lnTo>
                  <a:lnTo>
                    <a:pt x="1234" y="1674"/>
                  </a:lnTo>
                  <a:lnTo>
                    <a:pt x="1152" y="1705"/>
                  </a:lnTo>
                  <a:lnTo>
                    <a:pt x="1066" y="1725"/>
                  </a:lnTo>
                  <a:lnTo>
                    <a:pt x="980" y="1740"/>
                  </a:lnTo>
                  <a:lnTo>
                    <a:pt x="888" y="1745"/>
                  </a:lnTo>
                  <a:lnTo>
                    <a:pt x="888" y="1745"/>
                  </a:lnTo>
                  <a:lnTo>
                    <a:pt x="797" y="1740"/>
                  </a:lnTo>
                  <a:lnTo>
                    <a:pt x="711" y="1725"/>
                  </a:lnTo>
                  <a:lnTo>
                    <a:pt x="624" y="1705"/>
                  </a:lnTo>
                  <a:lnTo>
                    <a:pt x="543" y="1674"/>
                  </a:lnTo>
                  <a:lnTo>
                    <a:pt x="467" y="1639"/>
                  </a:lnTo>
                  <a:lnTo>
                    <a:pt x="391" y="1593"/>
                  </a:lnTo>
                  <a:lnTo>
                    <a:pt x="325" y="1542"/>
                  </a:lnTo>
                  <a:lnTo>
                    <a:pt x="259" y="1487"/>
                  </a:lnTo>
                  <a:lnTo>
                    <a:pt x="203" y="1426"/>
                  </a:lnTo>
                  <a:lnTo>
                    <a:pt x="152" y="1360"/>
                  </a:lnTo>
                  <a:lnTo>
                    <a:pt x="107" y="1284"/>
                  </a:lnTo>
                  <a:lnTo>
                    <a:pt x="71" y="1208"/>
                  </a:lnTo>
                  <a:lnTo>
                    <a:pt x="41" y="1131"/>
                  </a:lnTo>
                  <a:lnTo>
                    <a:pt x="20" y="1045"/>
                  </a:lnTo>
                  <a:lnTo>
                    <a:pt x="5" y="959"/>
                  </a:lnTo>
                  <a:lnTo>
                    <a:pt x="0" y="873"/>
                  </a:lnTo>
                  <a:lnTo>
                    <a:pt x="0" y="873"/>
                  </a:lnTo>
                  <a:lnTo>
                    <a:pt x="5" y="781"/>
                  </a:lnTo>
                  <a:lnTo>
                    <a:pt x="20" y="695"/>
                  </a:lnTo>
                  <a:lnTo>
                    <a:pt x="41" y="614"/>
                  </a:lnTo>
                  <a:lnTo>
                    <a:pt x="71" y="533"/>
                  </a:lnTo>
                  <a:lnTo>
                    <a:pt x="107" y="456"/>
                  </a:lnTo>
                  <a:lnTo>
                    <a:pt x="152" y="385"/>
                  </a:lnTo>
                  <a:lnTo>
                    <a:pt x="203" y="314"/>
                  </a:lnTo>
                  <a:lnTo>
                    <a:pt x="259" y="253"/>
                  </a:lnTo>
                  <a:lnTo>
                    <a:pt x="325" y="198"/>
                  </a:lnTo>
                  <a:lnTo>
                    <a:pt x="391" y="147"/>
                  </a:lnTo>
                  <a:lnTo>
                    <a:pt x="467" y="101"/>
                  </a:lnTo>
                  <a:lnTo>
                    <a:pt x="543" y="66"/>
                  </a:lnTo>
                  <a:lnTo>
                    <a:pt x="624" y="35"/>
                  </a:lnTo>
                  <a:lnTo>
                    <a:pt x="711" y="15"/>
                  </a:lnTo>
                  <a:lnTo>
                    <a:pt x="797" y="5"/>
                  </a:lnTo>
                  <a:lnTo>
                    <a:pt x="888" y="0"/>
                  </a:lnTo>
                  <a:lnTo>
                    <a:pt x="888"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7" name="Freeform 48"/>
            <p:cNvSpPr>
              <a:spLocks/>
            </p:cNvSpPr>
            <p:nvPr/>
          </p:nvSpPr>
          <p:spPr bwMode="auto">
            <a:xfrm>
              <a:off x="3430" y="787"/>
              <a:ext cx="1782" cy="1750"/>
            </a:xfrm>
            <a:custGeom>
              <a:avLst/>
              <a:gdLst>
                <a:gd name="T0" fmla="*/ 888 w 1782"/>
                <a:gd name="T1" fmla="*/ 0 h 1750"/>
                <a:gd name="T2" fmla="*/ 1071 w 1782"/>
                <a:gd name="T3" fmla="*/ 15 h 1750"/>
                <a:gd name="T4" fmla="*/ 1233 w 1782"/>
                <a:gd name="T5" fmla="*/ 66 h 1750"/>
                <a:gd name="T6" fmla="*/ 1386 w 1782"/>
                <a:gd name="T7" fmla="*/ 147 h 1750"/>
                <a:gd name="T8" fmla="*/ 1518 w 1782"/>
                <a:gd name="T9" fmla="*/ 253 h 1750"/>
                <a:gd name="T10" fmla="*/ 1629 w 1782"/>
                <a:gd name="T11" fmla="*/ 385 h 1750"/>
                <a:gd name="T12" fmla="*/ 1711 w 1782"/>
                <a:gd name="T13" fmla="*/ 532 h 1750"/>
                <a:gd name="T14" fmla="*/ 1761 w 1782"/>
                <a:gd name="T15" fmla="*/ 700 h 1750"/>
                <a:gd name="T16" fmla="*/ 1782 w 1782"/>
                <a:gd name="T17" fmla="*/ 872 h 1750"/>
                <a:gd name="T18" fmla="*/ 1777 w 1782"/>
                <a:gd name="T19" fmla="*/ 964 h 1750"/>
                <a:gd name="T20" fmla="*/ 1741 w 1782"/>
                <a:gd name="T21" fmla="*/ 1136 h 1750"/>
                <a:gd name="T22" fmla="*/ 1670 w 1782"/>
                <a:gd name="T23" fmla="*/ 1294 h 1750"/>
                <a:gd name="T24" fmla="*/ 1579 w 1782"/>
                <a:gd name="T25" fmla="*/ 1431 h 1750"/>
                <a:gd name="T26" fmla="*/ 1457 w 1782"/>
                <a:gd name="T27" fmla="*/ 1553 h 1750"/>
                <a:gd name="T28" fmla="*/ 1315 w 1782"/>
                <a:gd name="T29" fmla="*/ 1644 h 1750"/>
                <a:gd name="T30" fmla="*/ 1152 w 1782"/>
                <a:gd name="T31" fmla="*/ 1710 h 1750"/>
                <a:gd name="T32" fmla="*/ 980 w 1782"/>
                <a:gd name="T33" fmla="*/ 1745 h 1750"/>
                <a:gd name="T34" fmla="*/ 888 w 1782"/>
                <a:gd name="T35" fmla="*/ 1750 h 1750"/>
                <a:gd name="T36" fmla="*/ 711 w 1782"/>
                <a:gd name="T37" fmla="*/ 1735 h 1750"/>
                <a:gd name="T38" fmla="*/ 543 w 1782"/>
                <a:gd name="T39" fmla="*/ 1679 h 1750"/>
                <a:gd name="T40" fmla="*/ 391 w 1782"/>
                <a:gd name="T41" fmla="*/ 1603 h 1750"/>
                <a:gd name="T42" fmla="*/ 259 w 1782"/>
                <a:gd name="T43" fmla="*/ 1492 h 1750"/>
                <a:gd name="T44" fmla="*/ 152 w 1782"/>
                <a:gd name="T45" fmla="*/ 1365 h 1750"/>
                <a:gd name="T46" fmla="*/ 71 w 1782"/>
                <a:gd name="T47" fmla="*/ 1213 h 1750"/>
                <a:gd name="T48" fmla="*/ 15 w 1782"/>
                <a:gd name="T49" fmla="*/ 1050 h 1750"/>
                <a:gd name="T50" fmla="*/ 0 w 1782"/>
                <a:gd name="T51" fmla="*/ 872 h 1750"/>
                <a:gd name="T52" fmla="*/ 5 w 1782"/>
                <a:gd name="T53" fmla="*/ 786 h 1750"/>
                <a:gd name="T54" fmla="*/ 41 w 1782"/>
                <a:gd name="T55" fmla="*/ 614 h 1750"/>
                <a:gd name="T56" fmla="*/ 107 w 1782"/>
                <a:gd name="T57" fmla="*/ 456 h 1750"/>
                <a:gd name="T58" fmla="*/ 203 w 1782"/>
                <a:gd name="T59" fmla="*/ 314 h 1750"/>
                <a:gd name="T60" fmla="*/ 325 w 1782"/>
                <a:gd name="T61" fmla="*/ 198 h 1750"/>
                <a:gd name="T62" fmla="*/ 467 w 1782"/>
                <a:gd name="T63" fmla="*/ 101 h 1750"/>
                <a:gd name="T64" fmla="*/ 624 w 1782"/>
                <a:gd name="T65" fmla="*/ 35 h 1750"/>
                <a:gd name="T66" fmla="*/ 797 w 1782"/>
                <a:gd name="T67" fmla="*/ 0 h 1750"/>
                <a:gd name="T68" fmla="*/ 888 w 1782"/>
                <a:gd name="T69" fmla="*/ 0 h 1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2" h="1750">
                  <a:moveTo>
                    <a:pt x="888" y="0"/>
                  </a:moveTo>
                  <a:lnTo>
                    <a:pt x="888" y="0"/>
                  </a:lnTo>
                  <a:lnTo>
                    <a:pt x="980" y="0"/>
                  </a:lnTo>
                  <a:lnTo>
                    <a:pt x="1071" y="15"/>
                  </a:lnTo>
                  <a:lnTo>
                    <a:pt x="1152" y="35"/>
                  </a:lnTo>
                  <a:lnTo>
                    <a:pt x="1233" y="66"/>
                  </a:lnTo>
                  <a:lnTo>
                    <a:pt x="1315" y="101"/>
                  </a:lnTo>
                  <a:lnTo>
                    <a:pt x="1386" y="147"/>
                  </a:lnTo>
                  <a:lnTo>
                    <a:pt x="1457" y="198"/>
                  </a:lnTo>
                  <a:lnTo>
                    <a:pt x="1518" y="253"/>
                  </a:lnTo>
                  <a:lnTo>
                    <a:pt x="1579" y="314"/>
                  </a:lnTo>
                  <a:lnTo>
                    <a:pt x="1629" y="385"/>
                  </a:lnTo>
                  <a:lnTo>
                    <a:pt x="1670" y="456"/>
                  </a:lnTo>
                  <a:lnTo>
                    <a:pt x="1711" y="532"/>
                  </a:lnTo>
                  <a:lnTo>
                    <a:pt x="1741" y="614"/>
                  </a:lnTo>
                  <a:lnTo>
                    <a:pt x="1761" y="700"/>
                  </a:lnTo>
                  <a:lnTo>
                    <a:pt x="1777" y="786"/>
                  </a:lnTo>
                  <a:lnTo>
                    <a:pt x="1782" y="872"/>
                  </a:lnTo>
                  <a:lnTo>
                    <a:pt x="1782" y="872"/>
                  </a:lnTo>
                  <a:lnTo>
                    <a:pt x="1777" y="964"/>
                  </a:lnTo>
                  <a:lnTo>
                    <a:pt x="1761" y="1050"/>
                  </a:lnTo>
                  <a:lnTo>
                    <a:pt x="1741" y="1136"/>
                  </a:lnTo>
                  <a:lnTo>
                    <a:pt x="1711" y="1213"/>
                  </a:lnTo>
                  <a:lnTo>
                    <a:pt x="1670" y="1294"/>
                  </a:lnTo>
                  <a:lnTo>
                    <a:pt x="1629" y="1365"/>
                  </a:lnTo>
                  <a:lnTo>
                    <a:pt x="1579" y="1431"/>
                  </a:lnTo>
                  <a:lnTo>
                    <a:pt x="1518" y="1492"/>
                  </a:lnTo>
                  <a:lnTo>
                    <a:pt x="1457" y="1553"/>
                  </a:lnTo>
                  <a:lnTo>
                    <a:pt x="1386" y="1603"/>
                  </a:lnTo>
                  <a:lnTo>
                    <a:pt x="1315" y="1644"/>
                  </a:lnTo>
                  <a:lnTo>
                    <a:pt x="1233" y="1679"/>
                  </a:lnTo>
                  <a:lnTo>
                    <a:pt x="1152" y="1710"/>
                  </a:lnTo>
                  <a:lnTo>
                    <a:pt x="1071" y="1735"/>
                  </a:lnTo>
                  <a:lnTo>
                    <a:pt x="980" y="1745"/>
                  </a:lnTo>
                  <a:lnTo>
                    <a:pt x="888" y="1750"/>
                  </a:lnTo>
                  <a:lnTo>
                    <a:pt x="888" y="1750"/>
                  </a:lnTo>
                  <a:lnTo>
                    <a:pt x="797" y="1745"/>
                  </a:lnTo>
                  <a:lnTo>
                    <a:pt x="711" y="1735"/>
                  </a:lnTo>
                  <a:lnTo>
                    <a:pt x="624" y="1710"/>
                  </a:lnTo>
                  <a:lnTo>
                    <a:pt x="543" y="1679"/>
                  </a:lnTo>
                  <a:lnTo>
                    <a:pt x="467" y="1644"/>
                  </a:lnTo>
                  <a:lnTo>
                    <a:pt x="391" y="1603"/>
                  </a:lnTo>
                  <a:lnTo>
                    <a:pt x="325" y="1553"/>
                  </a:lnTo>
                  <a:lnTo>
                    <a:pt x="259" y="1492"/>
                  </a:lnTo>
                  <a:lnTo>
                    <a:pt x="203" y="1431"/>
                  </a:lnTo>
                  <a:lnTo>
                    <a:pt x="152" y="1365"/>
                  </a:lnTo>
                  <a:lnTo>
                    <a:pt x="107" y="1294"/>
                  </a:lnTo>
                  <a:lnTo>
                    <a:pt x="71" y="1213"/>
                  </a:lnTo>
                  <a:lnTo>
                    <a:pt x="41" y="1136"/>
                  </a:lnTo>
                  <a:lnTo>
                    <a:pt x="15" y="1050"/>
                  </a:lnTo>
                  <a:lnTo>
                    <a:pt x="5" y="964"/>
                  </a:lnTo>
                  <a:lnTo>
                    <a:pt x="0" y="872"/>
                  </a:lnTo>
                  <a:lnTo>
                    <a:pt x="0" y="872"/>
                  </a:lnTo>
                  <a:lnTo>
                    <a:pt x="5" y="786"/>
                  </a:lnTo>
                  <a:lnTo>
                    <a:pt x="15" y="700"/>
                  </a:lnTo>
                  <a:lnTo>
                    <a:pt x="41" y="614"/>
                  </a:lnTo>
                  <a:lnTo>
                    <a:pt x="71" y="532"/>
                  </a:lnTo>
                  <a:lnTo>
                    <a:pt x="107" y="456"/>
                  </a:lnTo>
                  <a:lnTo>
                    <a:pt x="152" y="385"/>
                  </a:lnTo>
                  <a:lnTo>
                    <a:pt x="203" y="314"/>
                  </a:lnTo>
                  <a:lnTo>
                    <a:pt x="259" y="253"/>
                  </a:lnTo>
                  <a:lnTo>
                    <a:pt x="325" y="198"/>
                  </a:lnTo>
                  <a:lnTo>
                    <a:pt x="391" y="147"/>
                  </a:lnTo>
                  <a:lnTo>
                    <a:pt x="467" y="101"/>
                  </a:lnTo>
                  <a:lnTo>
                    <a:pt x="543" y="66"/>
                  </a:lnTo>
                  <a:lnTo>
                    <a:pt x="624" y="35"/>
                  </a:lnTo>
                  <a:lnTo>
                    <a:pt x="711" y="15"/>
                  </a:lnTo>
                  <a:lnTo>
                    <a:pt x="797" y="0"/>
                  </a:lnTo>
                  <a:lnTo>
                    <a:pt x="888" y="0"/>
                  </a:lnTo>
                  <a:lnTo>
                    <a:pt x="888" y="0"/>
                  </a:lnTo>
                  <a:close/>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8" name="Freeform 49"/>
            <p:cNvSpPr>
              <a:spLocks/>
            </p:cNvSpPr>
            <p:nvPr/>
          </p:nvSpPr>
          <p:spPr bwMode="auto">
            <a:xfrm>
              <a:off x="3420" y="776"/>
              <a:ext cx="1792" cy="1767"/>
            </a:xfrm>
            <a:custGeom>
              <a:avLst/>
              <a:gdLst>
                <a:gd name="T0" fmla="*/ 898 w 1792"/>
                <a:gd name="T1" fmla="*/ 0 h 1767"/>
                <a:gd name="T2" fmla="*/ 1076 w 1792"/>
                <a:gd name="T3" fmla="*/ 21 h 1767"/>
                <a:gd name="T4" fmla="*/ 1243 w 1792"/>
                <a:gd name="T5" fmla="*/ 71 h 1767"/>
                <a:gd name="T6" fmla="*/ 1396 w 1792"/>
                <a:gd name="T7" fmla="*/ 153 h 1767"/>
                <a:gd name="T8" fmla="*/ 1528 w 1792"/>
                <a:gd name="T9" fmla="*/ 259 h 1767"/>
                <a:gd name="T10" fmla="*/ 1639 w 1792"/>
                <a:gd name="T11" fmla="*/ 391 h 1767"/>
                <a:gd name="T12" fmla="*/ 1721 w 1792"/>
                <a:gd name="T13" fmla="*/ 543 h 1767"/>
                <a:gd name="T14" fmla="*/ 1771 w 1792"/>
                <a:gd name="T15" fmla="*/ 706 h 1767"/>
                <a:gd name="T16" fmla="*/ 1792 w 1792"/>
                <a:gd name="T17" fmla="*/ 883 h 1767"/>
                <a:gd name="T18" fmla="*/ 1787 w 1792"/>
                <a:gd name="T19" fmla="*/ 975 h 1767"/>
                <a:gd name="T20" fmla="*/ 1751 w 1792"/>
                <a:gd name="T21" fmla="*/ 1147 h 1767"/>
                <a:gd name="T22" fmla="*/ 1685 w 1792"/>
                <a:gd name="T23" fmla="*/ 1305 h 1767"/>
                <a:gd name="T24" fmla="*/ 1589 w 1792"/>
                <a:gd name="T25" fmla="*/ 1442 h 1767"/>
                <a:gd name="T26" fmla="*/ 1467 w 1792"/>
                <a:gd name="T27" fmla="*/ 1564 h 1767"/>
                <a:gd name="T28" fmla="*/ 1325 w 1792"/>
                <a:gd name="T29" fmla="*/ 1660 h 1767"/>
                <a:gd name="T30" fmla="*/ 1162 w 1792"/>
                <a:gd name="T31" fmla="*/ 1726 h 1767"/>
                <a:gd name="T32" fmla="*/ 990 w 1792"/>
                <a:gd name="T33" fmla="*/ 1761 h 1767"/>
                <a:gd name="T34" fmla="*/ 898 w 1792"/>
                <a:gd name="T35" fmla="*/ 1767 h 1767"/>
                <a:gd name="T36" fmla="*/ 716 w 1792"/>
                <a:gd name="T37" fmla="*/ 1746 h 1767"/>
                <a:gd name="T38" fmla="*/ 548 w 1792"/>
                <a:gd name="T39" fmla="*/ 1695 h 1767"/>
                <a:gd name="T40" fmla="*/ 396 w 1792"/>
                <a:gd name="T41" fmla="*/ 1614 h 1767"/>
                <a:gd name="T42" fmla="*/ 264 w 1792"/>
                <a:gd name="T43" fmla="*/ 1508 h 1767"/>
                <a:gd name="T44" fmla="*/ 157 w 1792"/>
                <a:gd name="T45" fmla="*/ 1376 h 1767"/>
                <a:gd name="T46" fmla="*/ 71 w 1792"/>
                <a:gd name="T47" fmla="*/ 1229 h 1767"/>
                <a:gd name="T48" fmla="*/ 20 w 1792"/>
                <a:gd name="T49" fmla="*/ 1061 h 1767"/>
                <a:gd name="T50" fmla="*/ 0 w 1792"/>
                <a:gd name="T51" fmla="*/ 883 h 1767"/>
                <a:gd name="T52" fmla="*/ 5 w 1792"/>
                <a:gd name="T53" fmla="*/ 792 h 1767"/>
                <a:gd name="T54" fmla="*/ 40 w 1792"/>
                <a:gd name="T55" fmla="*/ 620 h 1767"/>
                <a:gd name="T56" fmla="*/ 111 w 1792"/>
                <a:gd name="T57" fmla="*/ 462 h 1767"/>
                <a:gd name="T58" fmla="*/ 208 w 1792"/>
                <a:gd name="T59" fmla="*/ 325 h 1767"/>
                <a:gd name="T60" fmla="*/ 330 w 1792"/>
                <a:gd name="T61" fmla="*/ 203 h 1767"/>
                <a:gd name="T62" fmla="*/ 472 w 1792"/>
                <a:gd name="T63" fmla="*/ 107 h 1767"/>
                <a:gd name="T64" fmla="*/ 629 w 1792"/>
                <a:gd name="T65" fmla="*/ 41 h 1767"/>
                <a:gd name="T66" fmla="*/ 807 w 1792"/>
                <a:gd name="T67" fmla="*/ 6 h 1767"/>
                <a:gd name="T68" fmla="*/ 898 w 1792"/>
                <a:gd name="T69" fmla="*/ 0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2" h="1767">
                  <a:moveTo>
                    <a:pt x="898" y="0"/>
                  </a:moveTo>
                  <a:lnTo>
                    <a:pt x="898" y="0"/>
                  </a:lnTo>
                  <a:lnTo>
                    <a:pt x="990" y="6"/>
                  </a:lnTo>
                  <a:lnTo>
                    <a:pt x="1076" y="21"/>
                  </a:lnTo>
                  <a:lnTo>
                    <a:pt x="1162" y="41"/>
                  </a:lnTo>
                  <a:lnTo>
                    <a:pt x="1243" y="71"/>
                  </a:lnTo>
                  <a:lnTo>
                    <a:pt x="1325" y="107"/>
                  </a:lnTo>
                  <a:lnTo>
                    <a:pt x="1396" y="153"/>
                  </a:lnTo>
                  <a:lnTo>
                    <a:pt x="1467" y="203"/>
                  </a:lnTo>
                  <a:lnTo>
                    <a:pt x="1528" y="259"/>
                  </a:lnTo>
                  <a:lnTo>
                    <a:pt x="1589" y="325"/>
                  </a:lnTo>
                  <a:lnTo>
                    <a:pt x="1639" y="391"/>
                  </a:lnTo>
                  <a:lnTo>
                    <a:pt x="1685" y="462"/>
                  </a:lnTo>
                  <a:lnTo>
                    <a:pt x="1721" y="543"/>
                  </a:lnTo>
                  <a:lnTo>
                    <a:pt x="1751" y="620"/>
                  </a:lnTo>
                  <a:lnTo>
                    <a:pt x="1771" y="706"/>
                  </a:lnTo>
                  <a:lnTo>
                    <a:pt x="1787" y="792"/>
                  </a:lnTo>
                  <a:lnTo>
                    <a:pt x="1792" y="883"/>
                  </a:lnTo>
                  <a:lnTo>
                    <a:pt x="1792" y="883"/>
                  </a:lnTo>
                  <a:lnTo>
                    <a:pt x="1787" y="975"/>
                  </a:lnTo>
                  <a:lnTo>
                    <a:pt x="1771" y="1061"/>
                  </a:lnTo>
                  <a:lnTo>
                    <a:pt x="1751" y="1147"/>
                  </a:lnTo>
                  <a:lnTo>
                    <a:pt x="1721" y="1229"/>
                  </a:lnTo>
                  <a:lnTo>
                    <a:pt x="1685" y="1305"/>
                  </a:lnTo>
                  <a:lnTo>
                    <a:pt x="1639" y="1376"/>
                  </a:lnTo>
                  <a:lnTo>
                    <a:pt x="1589" y="1442"/>
                  </a:lnTo>
                  <a:lnTo>
                    <a:pt x="1528" y="1508"/>
                  </a:lnTo>
                  <a:lnTo>
                    <a:pt x="1467" y="1564"/>
                  </a:lnTo>
                  <a:lnTo>
                    <a:pt x="1396" y="1614"/>
                  </a:lnTo>
                  <a:lnTo>
                    <a:pt x="1325" y="1660"/>
                  </a:lnTo>
                  <a:lnTo>
                    <a:pt x="1243" y="1695"/>
                  </a:lnTo>
                  <a:lnTo>
                    <a:pt x="1162" y="1726"/>
                  </a:lnTo>
                  <a:lnTo>
                    <a:pt x="1076" y="1746"/>
                  </a:lnTo>
                  <a:lnTo>
                    <a:pt x="990" y="1761"/>
                  </a:lnTo>
                  <a:lnTo>
                    <a:pt x="898" y="1767"/>
                  </a:lnTo>
                  <a:lnTo>
                    <a:pt x="898" y="1767"/>
                  </a:lnTo>
                  <a:lnTo>
                    <a:pt x="807" y="1761"/>
                  </a:lnTo>
                  <a:lnTo>
                    <a:pt x="716" y="1746"/>
                  </a:lnTo>
                  <a:lnTo>
                    <a:pt x="629" y="1726"/>
                  </a:lnTo>
                  <a:lnTo>
                    <a:pt x="548" y="1695"/>
                  </a:lnTo>
                  <a:lnTo>
                    <a:pt x="472" y="1660"/>
                  </a:lnTo>
                  <a:lnTo>
                    <a:pt x="396" y="1614"/>
                  </a:lnTo>
                  <a:lnTo>
                    <a:pt x="330" y="1564"/>
                  </a:lnTo>
                  <a:lnTo>
                    <a:pt x="264" y="1508"/>
                  </a:lnTo>
                  <a:lnTo>
                    <a:pt x="208" y="1442"/>
                  </a:lnTo>
                  <a:lnTo>
                    <a:pt x="157" y="1376"/>
                  </a:lnTo>
                  <a:lnTo>
                    <a:pt x="111" y="1305"/>
                  </a:lnTo>
                  <a:lnTo>
                    <a:pt x="71" y="1229"/>
                  </a:lnTo>
                  <a:lnTo>
                    <a:pt x="40" y="1147"/>
                  </a:lnTo>
                  <a:lnTo>
                    <a:pt x="20" y="1061"/>
                  </a:lnTo>
                  <a:lnTo>
                    <a:pt x="5" y="975"/>
                  </a:lnTo>
                  <a:lnTo>
                    <a:pt x="0" y="883"/>
                  </a:lnTo>
                  <a:lnTo>
                    <a:pt x="0" y="883"/>
                  </a:lnTo>
                  <a:lnTo>
                    <a:pt x="5" y="792"/>
                  </a:lnTo>
                  <a:lnTo>
                    <a:pt x="20" y="706"/>
                  </a:lnTo>
                  <a:lnTo>
                    <a:pt x="40" y="620"/>
                  </a:lnTo>
                  <a:lnTo>
                    <a:pt x="71" y="543"/>
                  </a:lnTo>
                  <a:lnTo>
                    <a:pt x="111" y="462"/>
                  </a:lnTo>
                  <a:lnTo>
                    <a:pt x="157" y="391"/>
                  </a:lnTo>
                  <a:lnTo>
                    <a:pt x="208" y="325"/>
                  </a:lnTo>
                  <a:lnTo>
                    <a:pt x="264" y="259"/>
                  </a:lnTo>
                  <a:lnTo>
                    <a:pt x="330" y="203"/>
                  </a:lnTo>
                  <a:lnTo>
                    <a:pt x="396" y="153"/>
                  </a:lnTo>
                  <a:lnTo>
                    <a:pt x="472" y="107"/>
                  </a:lnTo>
                  <a:lnTo>
                    <a:pt x="548" y="71"/>
                  </a:lnTo>
                  <a:lnTo>
                    <a:pt x="629" y="41"/>
                  </a:lnTo>
                  <a:lnTo>
                    <a:pt x="716" y="21"/>
                  </a:lnTo>
                  <a:lnTo>
                    <a:pt x="807" y="6"/>
                  </a:lnTo>
                  <a:lnTo>
                    <a:pt x="898" y="0"/>
                  </a:lnTo>
                  <a:lnTo>
                    <a:pt x="898" y="0"/>
                  </a:lnTo>
                  <a:close/>
                </a:path>
              </a:pathLst>
            </a:custGeom>
            <a:solidFill>
              <a:srgbClr val="FFA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9" name="Freeform 50"/>
            <p:cNvSpPr>
              <a:spLocks/>
            </p:cNvSpPr>
            <p:nvPr/>
          </p:nvSpPr>
          <p:spPr bwMode="auto">
            <a:xfrm>
              <a:off x="3415" y="771"/>
              <a:ext cx="1797" cy="1772"/>
            </a:xfrm>
            <a:custGeom>
              <a:avLst/>
              <a:gdLst>
                <a:gd name="T0" fmla="*/ 898 w 1797"/>
                <a:gd name="T1" fmla="*/ 0 h 1772"/>
                <a:gd name="T2" fmla="*/ 1081 w 1797"/>
                <a:gd name="T3" fmla="*/ 21 h 1772"/>
                <a:gd name="T4" fmla="*/ 1248 w 1797"/>
                <a:gd name="T5" fmla="*/ 71 h 1772"/>
                <a:gd name="T6" fmla="*/ 1401 w 1797"/>
                <a:gd name="T7" fmla="*/ 153 h 1772"/>
                <a:gd name="T8" fmla="*/ 1533 w 1797"/>
                <a:gd name="T9" fmla="*/ 259 h 1772"/>
                <a:gd name="T10" fmla="*/ 1644 w 1797"/>
                <a:gd name="T11" fmla="*/ 391 h 1772"/>
                <a:gd name="T12" fmla="*/ 1726 w 1797"/>
                <a:gd name="T13" fmla="*/ 543 h 1772"/>
                <a:gd name="T14" fmla="*/ 1781 w 1797"/>
                <a:gd name="T15" fmla="*/ 711 h 1772"/>
                <a:gd name="T16" fmla="*/ 1797 w 1797"/>
                <a:gd name="T17" fmla="*/ 888 h 1772"/>
                <a:gd name="T18" fmla="*/ 1792 w 1797"/>
                <a:gd name="T19" fmla="*/ 980 h 1772"/>
                <a:gd name="T20" fmla="*/ 1756 w 1797"/>
                <a:gd name="T21" fmla="*/ 1152 h 1772"/>
                <a:gd name="T22" fmla="*/ 1690 w 1797"/>
                <a:gd name="T23" fmla="*/ 1310 h 1772"/>
                <a:gd name="T24" fmla="*/ 1594 w 1797"/>
                <a:gd name="T25" fmla="*/ 1452 h 1772"/>
                <a:gd name="T26" fmla="*/ 1472 w 1797"/>
                <a:gd name="T27" fmla="*/ 1569 h 1772"/>
                <a:gd name="T28" fmla="*/ 1325 w 1797"/>
                <a:gd name="T29" fmla="*/ 1665 h 1772"/>
                <a:gd name="T30" fmla="*/ 1167 w 1797"/>
                <a:gd name="T31" fmla="*/ 1731 h 1772"/>
                <a:gd name="T32" fmla="*/ 990 w 1797"/>
                <a:gd name="T33" fmla="*/ 1766 h 1772"/>
                <a:gd name="T34" fmla="*/ 898 w 1797"/>
                <a:gd name="T35" fmla="*/ 1772 h 1772"/>
                <a:gd name="T36" fmla="*/ 721 w 1797"/>
                <a:gd name="T37" fmla="*/ 1756 h 1772"/>
                <a:gd name="T38" fmla="*/ 548 w 1797"/>
                <a:gd name="T39" fmla="*/ 1706 h 1772"/>
                <a:gd name="T40" fmla="*/ 396 w 1797"/>
                <a:gd name="T41" fmla="*/ 1619 h 1772"/>
                <a:gd name="T42" fmla="*/ 264 w 1797"/>
                <a:gd name="T43" fmla="*/ 1513 h 1772"/>
                <a:gd name="T44" fmla="*/ 152 w 1797"/>
                <a:gd name="T45" fmla="*/ 1381 h 1772"/>
                <a:gd name="T46" fmla="*/ 71 w 1797"/>
                <a:gd name="T47" fmla="*/ 1234 h 1772"/>
                <a:gd name="T48" fmla="*/ 20 w 1797"/>
                <a:gd name="T49" fmla="*/ 1066 h 1772"/>
                <a:gd name="T50" fmla="*/ 0 w 1797"/>
                <a:gd name="T51" fmla="*/ 888 h 1772"/>
                <a:gd name="T52" fmla="*/ 5 w 1797"/>
                <a:gd name="T53" fmla="*/ 797 h 1772"/>
                <a:gd name="T54" fmla="*/ 40 w 1797"/>
                <a:gd name="T55" fmla="*/ 625 h 1772"/>
                <a:gd name="T56" fmla="*/ 106 w 1797"/>
                <a:gd name="T57" fmla="*/ 467 h 1772"/>
                <a:gd name="T58" fmla="*/ 208 w 1797"/>
                <a:gd name="T59" fmla="*/ 325 h 1772"/>
                <a:gd name="T60" fmla="*/ 330 w 1797"/>
                <a:gd name="T61" fmla="*/ 203 h 1772"/>
                <a:gd name="T62" fmla="*/ 472 w 1797"/>
                <a:gd name="T63" fmla="*/ 107 h 1772"/>
                <a:gd name="T64" fmla="*/ 634 w 1797"/>
                <a:gd name="T65" fmla="*/ 41 h 1772"/>
                <a:gd name="T66" fmla="*/ 807 w 1797"/>
                <a:gd name="T67" fmla="*/ 5 h 1772"/>
                <a:gd name="T68" fmla="*/ 898 w 1797"/>
                <a:gd name="T69" fmla="*/ 0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7" h="1772">
                  <a:moveTo>
                    <a:pt x="898" y="0"/>
                  </a:moveTo>
                  <a:lnTo>
                    <a:pt x="898" y="0"/>
                  </a:lnTo>
                  <a:lnTo>
                    <a:pt x="990" y="5"/>
                  </a:lnTo>
                  <a:lnTo>
                    <a:pt x="1081" y="21"/>
                  </a:lnTo>
                  <a:lnTo>
                    <a:pt x="1167" y="41"/>
                  </a:lnTo>
                  <a:lnTo>
                    <a:pt x="1248" y="71"/>
                  </a:lnTo>
                  <a:lnTo>
                    <a:pt x="1325" y="107"/>
                  </a:lnTo>
                  <a:lnTo>
                    <a:pt x="1401" y="153"/>
                  </a:lnTo>
                  <a:lnTo>
                    <a:pt x="1472" y="203"/>
                  </a:lnTo>
                  <a:lnTo>
                    <a:pt x="1533" y="259"/>
                  </a:lnTo>
                  <a:lnTo>
                    <a:pt x="1594" y="325"/>
                  </a:lnTo>
                  <a:lnTo>
                    <a:pt x="1644" y="391"/>
                  </a:lnTo>
                  <a:lnTo>
                    <a:pt x="1690" y="467"/>
                  </a:lnTo>
                  <a:lnTo>
                    <a:pt x="1726" y="543"/>
                  </a:lnTo>
                  <a:lnTo>
                    <a:pt x="1756" y="625"/>
                  </a:lnTo>
                  <a:lnTo>
                    <a:pt x="1781" y="711"/>
                  </a:lnTo>
                  <a:lnTo>
                    <a:pt x="1792" y="797"/>
                  </a:lnTo>
                  <a:lnTo>
                    <a:pt x="1797" y="888"/>
                  </a:lnTo>
                  <a:lnTo>
                    <a:pt x="1797" y="888"/>
                  </a:lnTo>
                  <a:lnTo>
                    <a:pt x="1792" y="980"/>
                  </a:lnTo>
                  <a:lnTo>
                    <a:pt x="1781" y="1066"/>
                  </a:lnTo>
                  <a:lnTo>
                    <a:pt x="1756" y="1152"/>
                  </a:lnTo>
                  <a:lnTo>
                    <a:pt x="1726" y="1234"/>
                  </a:lnTo>
                  <a:lnTo>
                    <a:pt x="1690" y="1310"/>
                  </a:lnTo>
                  <a:lnTo>
                    <a:pt x="1644" y="1381"/>
                  </a:lnTo>
                  <a:lnTo>
                    <a:pt x="1594" y="1452"/>
                  </a:lnTo>
                  <a:lnTo>
                    <a:pt x="1533" y="1513"/>
                  </a:lnTo>
                  <a:lnTo>
                    <a:pt x="1472" y="1569"/>
                  </a:lnTo>
                  <a:lnTo>
                    <a:pt x="1401" y="1619"/>
                  </a:lnTo>
                  <a:lnTo>
                    <a:pt x="1325" y="1665"/>
                  </a:lnTo>
                  <a:lnTo>
                    <a:pt x="1248" y="1706"/>
                  </a:lnTo>
                  <a:lnTo>
                    <a:pt x="1167" y="1731"/>
                  </a:lnTo>
                  <a:lnTo>
                    <a:pt x="1081" y="1756"/>
                  </a:lnTo>
                  <a:lnTo>
                    <a:pt x="990" y="1766"/>
                  </a:lnTo>
                  <a:lnTo>
                    <a:pt x="898" y="1772"/>
                  </a:lnTo>
                  <a:lnTo>
                    <a:pt x="898" y="1772"/>
                  </a:lnTo>
                  <a:lnTo>
                    <a:pt x="807" y="1766"/>
                  </a:lnTo>
                  <a:lnTo>
                    <a:pt x="721" y="1756"/>
                  </a:lnTo>
                  <a:lnTo>
                    <a:pt x="634" y="1731"/>
                  </a:lnTo>
                  <a:lnTo>
                    <a:pt x="548" y="1706"/>
                  </a:lnTo>
                  <a:lnTo>
                    <a:pt x="472" y="1665"/>
                  </a:lnTo>
                  <a:lnTo>
                    <a:pt x="396" y="1619"/>
                  </a:lnTo>
                  <a:lnTo>
                    <a:pt x="330" y="1569"/>
                  </a:lnTo>
                  <a:lnTo>
                    <a:pt x="264" y="1513"/>
                  </a:lnTo>
                  <a:lnTo>
                    <a:pt x="208" y="1452"/>
                  </a:lnTo>
                  <a:lnTo>
                    <a:pt x="152" y="1381"/>
                  </a:lnTo>
                  <a:lnTo>
                    <a:pt x="106" y="1310"/>
                  </a:lnTo>
                  <a:lnTo>
                    <a:pt x="71" y="1234"/>
                  </a:lnTo>
                  <a:lnTo>
                    <a:pt x="40" y="1152"/>
                  </a:lnTo>
                  <a:lnTo>
                    <a:pt x="20" y="1066"/>
                  </a:lnTo>
                  <a:lnTo>
                    <a:pt x="5" y="980"/>
                  </a:lnTo>
                  <a:lnTo>
                    <a:pt x="0" y="888"/>
                  </a:lnTo>
                  <a:lnTo>
                    <a:pt x="0" y="888"/>
                  </a:lnTo>
                  <a:lnTo>
                    <a:pt x="5" y="797"/>
                  </a:lnTo>
                  <a:lnTo>
                    <a:pt x="20" y="711"/>
                  </a:lnTo>
                  <a:lnTo>
                    <a:pt x="40" y="625"/>
                  </a:lnTo>
                  <a:lnTo>
                    <a:pt x="71" y="543"/>
                  </a:lnTo>
                  <a:lnTo>
                    <a:pt x="106" y="467"/>
                  </a:lnTo>
                  <a:lnTo>
                    <a:pt x="152" y="391"/>
                  </a:lnTo>
                  <a:lnTo>
                    <a:pt x="208" y="325"/>
                  </a:lnTo>
                  <a:lnTo>
                    <a:pt x="264" y="259"/>
                  </a:lnTo>
                  <a:lnTo>
                    <a:pt x="330" y="203"/>
                  </a:lnTo>
                  <a:lnTo>
                    <a:pt x="396" y="153"/>
                  </a:lnTo>
                  <a:lnTo>
                    <a:pt x="472" y="107"/>
                  </a:lnTo>
                  <a:lnTo>
                    <a:pt x="548" y="71"/>
                  </a:lnTo>
                  <a:lnTo>
                    <a:pt x="634" y="41"/>
                  </a:lnTo>
                  <a:lnTo>
                    <a:pt x="721" y="21"/>
                  </a:lnTo>
                  <a:lnTo>
                    <a:pt x="807" y="5"/>
                  </a:lnTo>
                  <a:lnTo>
                    <a:pt x="898" y="0"/>
                  </a:lnTo>
                  <a:lnTo>
                    <a:pt x="898"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0" name="Freeform 51"/>
            <p:cNvSpPr>
              <a:spLocks/>
            </p:cNvSpPr>
            <p:nvPr/>
          </p:nvSpPr>
          <p:spPr bwMode="auto">
            <a:xfrm>
              <a:off x="3410" y="766"/>
              <a:ext cx="1807" cy="1782"/>
            </a:xfrm>
            <a:custGeom>
              <a:avLst/>
              <a:gdLst>
                <a:gd name="T0" fmla="*/ 903 w 1807"/>
                <a:gd name="T1" fmla="*/ 0 h 1782"/>
                <a:gd name="T2" fmla="*/ 1081 w 1807"/>
                <a:gd name="T3" fmla="*/ 21 h 1782"/>
                <a:gd name="T4" fmla="*/ 1253 w 1807"/>
                <a:gd name="T5" fmla="*/ 71 h 1782"/>
                <a:gd name="T6" fmla="*/ 1406 w 1807"/>
                <a:gd name="T7" fmla="*/ 153 h 1782"/>
                <a:gd name="T8" fmla="*/ 1538 w 1807"/>
                <a:gd name="T9" fmla="*/ 264 h 1782"/>
                <a:gd name="T10" fmla="*/ 1649 w 1807"/>
                <a:gd name="T11" fmla="*/ 396 h 1782"/>
                <a:gd name="T12" fmla="*/ 1736 w 1807"/>
                <a:gd name="T13" fmla="*/ 543 h 1782"/>
                <a:gd name="T14" fmla="*/ 1786 w 1807"/>
                <a:gd name="T15" fmla="*/ 711 h 1782"/>
                <a:gd name="T16" fmla="*/ 1807 w 1807"/>
                <a:gd name="T17" fmla="*/ 888 h 1782"/>
                <a:gd name="T18" fmla="*/ 1802 w 1807"/>
                <a:gd name="T19" fmla="*/ 980 h 1782"/>
                <a:gd name="T20" fmla="*/ 1766 w 1807"/>
                <a:gd name="T21" fmla="*/ 1157 h 1782"/>
                <a:gd name="T22" fmla="*/ 1695 w 1807"/>
                <a:gd name="T23" fmla="*/ 1315 h 1782"/>
                <a:gd name="T24" fmla="*/ 1599 w 1807"/>
                <a:gd name="T25" fmla="*/ 1457 h 1782"/>
                <a:gd name="T26" fmla="*/ 1477 w 1807"/>
                <a:gd name="T27" fmla="*/ 1579 h 1782"/>
                <a:gd name="T28" fmla="*/ 1330 w 1807"/>
                <a:gd name="T29" fmla="*/ 1675 h 1782"/>
                <a:gd name="T30" fmla="*/ 1167 w 1807"/>
                <a:gd name="T31" fmla="*/ 1741 h 1782"/>
                <a:gd name="T32" fmla="*/ 995 w 1807"/>
                <a:gd name="T33" fmla="*/ 1777 h 1782"/>
                <a:gd name="T34" fmla="*/ 903 w 1807"/>
                <a:gd name="T35" fmla="*/ 1782 h 1782"/>
                <a:gd name="T36" fmla="*/ 720 w 1807"/>
                <a:gd name="T37" fmla="*/ 1761 h 1782"/>
                <a:gd name="T38" fmla="*/ 548 w 1807"/>
                <a:gd name="T39" fmla="*/ 1711 h 1782"/>
                <a:gd name="T40" fmla="*/ 396 w 1807"/>
                <a:gd name="T41" fmla="*/ 1629 h 1782"/>
                <a:gd name="T42" fmla="*/ 264 w 1807"/>
                <a:gd name="T43" fmla="*/ 1518 h 1782"/>
                <a:gd name="T44" fmla="*/ 152 w 1807"/>
                <a:gd name="T45" fmla="*/ 1386 h 1782"/>
                <a:gd name="T46" fmla="*/ 71 w 1807"/>
                <a:gd name="T47" fmla="*/ 1239 h 1782"/>
                <a:gd name="T48" fmla="*/ 15 w 1807"/>
                <a:gd name="T49" fmla="*/ 1071 h 1782"/>
                <a:gd name="T50" fmla="*/ 0 w 1807"/>
                <a:gd name="T51" fmla="*/ 888 h 1782"/>
                <a:gd name="T52" fmla="*/ 5 w 1807"/>
                <a:gd name="T53" fmla="*/ 802 h 1782"/>
                <a:gd name="T54" fmla="*/ 40 w 1807"/>
                <a:gd name="T55" fmla="*/ 625 h 1782"/>
                <a:gd name="T56" fmla="*/ 106 w 1807"/>
                <a:gd name="T57" fmla="*/ 467 h 1782"/>
                <a:gd name="T58" fmla="*/ 203 w 1807"/>
                <a:gd name="T59" fmla="*/ 325 h 1782"/>
                <a:gd name="T60" fmla="*/ 330 w 1807"/>
                <a:gd name="T61" fmla="*/ 203 h 1782"/>
                <a:gd name="T62" fmla="*/ 472 w 1807"/>
                <a:gd name="T63" fmla="*/ 107 h 1782"/>
                <a:gd name="T64" fmla="*/ 634 w 1807"/>
                <a:gd name="T65" fmla="*/ 41 h 1782"/>
                <a:gd name="T66" fmla="*/ 807 w 1807"/>
                <a:gd name="T67" fmla="*/ 5 h 1782"/>
                <a:gd name="T68" fmla="*/ 903 w 1807"/>
                <a:gd name="T69" fmla="*/ 0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7" h="1782">
                  <a:moveTo>
                    <a:pt x="903" y="0"/>
                  </a:moveTo>
                  <a:lnTo>
                    <a:pt x="903" y="0"/>
                  </a:lnTo>
                  <a:lnTo>
                    <a:pt x="995" y="5"/>
                  </a:lnTo>
                  <a:lnTo>
                    <a:pt x="1081" y="21"/>
                  </a:lnTo>
                  <a:lnTo>
                    <a:pt x="1167" y="41"/>
                  </a:lnTo>
                  <a:lnTo>
                    <a:pt x="1253" y="71"/>
                  </a:lnTo>
                  <a:lnTo>
                    <a:pt x="1330" y="107"/>
                  </a:lnTo>
                  <a:lnTo>
                    <a:pt x="1406" y="153"/>
                  </a:lnTo>
                  <a:lnTo>
                    <a:pt x="1477" y="203"/>
                  </a:lnTo>
                  <a:lnTo>
                    <a:pt x="1538" y="264"/>
                  </a:lnTo>
                  <a:lnTo>
                    <a:pt x="1599" y="325"/>
                  </a:lnTo>
                  <a:lnTo>
                    <a:pt x="1649" y="396"/>
                  </a:lnTo>
                  <a:lnTo>
                    <a:pt x="1695" y="467"/>
                  </a:lnTo>
                  <a:lnTo>
                    <a:pt x="1736" y="543"/>
                  </a:lnTo>
                  <a:lnTo>
                    <a:pt x="1766" y="625"/>
                  </a:lnTo>
                  <a:lnTo>
                    <a:pt x="1786" y="711"/>
                  </a:lnTo>
                  <a:lnTo>
                    <a:pt x="1802" y="802"/>
                  </a:lnTo>
                  <a:lnTo>
                    <a:pt x="1807" y="888"/>
                  </a:lnTo>
                  <a:lnTo>
                    <a:pt x="1807" y="888"/>
                  </a:lnTo>
                  <a:lnTo>
                    <a:pt x="1802" y="980"/>
                  </a:lnTo>
                  <a:lnTo>
                    <a:pt x="1786" y="1071"/>
                  </a:lnTo>
                  <a:lnTo>
                    <a:pt x="1766" y="1157"/>
                  </a:lnTo>
                  <a:lnTo>
                    <a:pt x="1736" y="1239"/>
                  </a:lnTo>
                  <a:lnTo>
                    <a:pt x="1695" y="1315"/>
                  </a:lnTo>
                  <a:lnTo>
                    <a:pt x="1649" y="1386"/>
                  </a:lnTo>
                  <a:lnTo>
                    <a:pt x="1599" y="1457"/>
                  </a:lnTo>
                  <a:lnTo>
                    <a:pt x="1538" y="1518"/>
                  </a:lnTo>
                  <a:lnTo>
                    <a:pt x="1477" y="1579"/>
                  </a:lnTo>
                  <a:lnTo>
                    <a:pt x="1406" y="1629"/>
                  </a:lnTo>
                  <a:lnTo>
                    <a:pt x="1330" y="1675"/>
                  </a:lnTo>
                  <a:lnTo>
                    <a:pt x="1253" y="1711"/>
                  </a:lnTo>
                  <a:lnTo>
                    <a:pt x="1167" y="1741"/>
                  </a:lnTo>
                  <a:lnTo>
                    <a:pt x="1081" y="1761"/>
                  </a:lnTo>
                  <a:lnTo>
                    <a:pt x="995" y="1777"/>
                  </a:lnTo>
                  <a:lnTo>
                    <a:pt x="903" y="1782"/>
                  </a:lnTo>
                  <a:lnTo>
                    <a:pt x="903" y="1782"/>
                  </a:lnTo>
                  <a:lnTo>
                    <a:pt x="807" y="1777"/>
                  </a:lnTo>
                  <a:lnTo>
                    <a:pt x="720" y="1761"/>
                  </a:lnTo>
                  <a:lnTo>
                    <a:pt x="634" y="1741"/>
                  </a:lnTo>
                  <a:lnTo>
                    <a:pt x="548" y="1711"/>
                  </a:lnTo>
                  <a:lnTo>
                    <a:pt x="472" y="1675"/>
                  </a:lnTo>
                  <a:lnTo>
                    <a:pt x="396" y="1629"/>
                  </a:lnTo>
                  <a:lnTo>
                    <a:pt x="330" y="1579"/>
                  </a:lnTo>
                  <a:lnTo>
                    <a:pt x="264" y="1518"/>
                  </a:lnTo>
                  <a:lnTo>
                    <a:pt x="203" y="1457"/>
                  </a:lnTo>
                  <a:lnTo>
                    <a:pt x="152" y="1386"/>
                  </a:lnTo>
                  <a:lnTo>
                    <a:pt x="106" y="1315"/>
                  </a:lnTo>
                  <a:lnTo>
                    <a:pt x="71" y="1239"/>
                  </a:lnTo>
                  <a:lnTo>
                    <a:pt x="40" y="1157"/>
                  </a:lnTo>
                  <a:lnTo>
                    <a:pt x="15" y="1071"/>
                  </a:lnTo>
                  <a:lnTo>
                    <a:pt x="5" y="980"/>
                  </a:lnTo>
                  <a:lnTo>
                    <a:pt x="0" y="888"/>
                  </a:lnTo>
                  <a:lnTo>
                    <a:pt x="0" y="888"/>
                  </a:lnTo>
                  <a:lnTo>
                    <a:pt x="5" y="802"/>
                  </a:lnTo>
                  <a:lnTo>
                    <a:pt x="15" y="711"/>
                  </a:lnTo>
                  <a:lnTo>
                    <a:pt x="40" y="625"/>
                  </a:lnTo>
                  <a:lnTo>
                    <a:pt x="71" y="543"/>
                  </a:lnTo>
                  <a:lnTo>
                    <a:pt x="106" y="467"/>
                  </a:lnTo>
                  <a:lnTo>
                    <a:pt x="152" y="396"/>
                  </a:lnTo>
                  <a:lnTo>
                    <a:pt x="203" y="325"/>
                  </a:lnTo>
                  <a:lnTo>
                    <a:pt x="264" y="264"/>
                  </a:lnTo>
                  <a:lnTo>
                    <a:pt x="330" y="203"/>
                  </a:lnTo>
                  <a:lnTo>
                    <a:pt x="396" y="153"/>
                  </a:lnTo>
                  <a:lnTo>
                    <a:pt x="472" y="107"/>
                  </a:lnTo>
                  <a:lnTo>
                    <a:pt x="548" y="71"/>
                  </a:lnTo>
                  <a:lnTo>
                    <a:pt x="634" y="41"/>
                  </a:lnTo>
                  <a:lnTo>
                    <a:pt x="720" y="21"/>
                  </a:lnTo>
                  <a:lnTo>
                    <a:pt x="807" y="5"/>
                  </a:lnTo>
                  <a:lnTo>
                    <a:pt x="903" y="0"/>
                  </a:lnTo>
                  <a:lnTo>
                    <a:pt x="903" y="0"/>
                  </a:lnTo>
                  <a:close/>
                </a:path>
              </a:pathLst>
            </a:cu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1" name="Freeform 52"/>
            <p:cNvSpPr>
              <a:spLocks/>
            </p:cNvSpPr>
            <p:nvPr/>
          </p:nvSpPr>
          <p:spPr bwMode="auto">
            <a:xfrm>
              <a:off x="3399" y="761"/>
              <a:ext cx="1818" cy="1787"/>
            </a:xfrm>
            <a:custGeom>
              <a:avLst/>
              <a:gdLst>
                <a:gd name="T0" fmla="*/ 909 w 1818"/>
                <a:gd name="T1" fmla="*/ 0 h 1787"/>
                <a:gd name="T2" fmla="*/ 1092 w 1818"/>
                <a:gd name="T3" fmla="*/ 21 h 1787"/>
                <a:gd name="T4" fmla="*/ 1264 w 1818"/>
                <a:gd name="T5" fmla="*/ 71 h 1787"/>
                <a:gd name="T6" fmla="*/ 1417 w 1818"/>
                <a:gd name="T7" fmla="*/ 152 h 1787"/>
                <a:gd name="T8" fmla="*/ 1549 w 1818"/>
                <a:gd name="T9" fmla="*/ 264 h 1787"/>
                <a:gd name="T10" fmla="*/ 1660 w 1818"/>
                <a:gd name="T11" fmla="*/ 396 h 1787"/>
                <a:gd name="T12" fmla="*/ 1747 w 1818"/>
                <a:gd name="T13" fmla="*/ 548 h 1787"/>
                <a:gd name="T14" fmla="*/ 1797 w 1818"/>
                <a:gd name="T15" fmla="*/ 716 h 1787"/>
                <a:gd name="T16" fmla="*/ 1818 w 1818"/>
                <a:gd name="T17" fmla="*/ 893 h 1787"/>
                <a:gd name="T18" fmla="*/ 1813 w 1818"/>
                <a:gd name="T19" fmla="*/ 985 h 1787"/>
                <a:gd name="T20" fmla="*/ 1777 w 1818"/>
                <a:gd name="T21" fmla="*/ 1162 h 1787"/>
                <a:gd name="T22" fmla="*/ 1706 w 1818"/>
                <a:gd name="T23" fmla="*/ 1320 h 1787"/>
                <a:gd name="T24" fmla="*/ 1610 w 1818"/>
                <a:gd name="T25" fmla="*/ 1462 h 1787"/>
                <a:gd name="T26" fmla="*/ 1488 w 1818"/>
                <a:gd name="T27" fmla="*/ 1584 h 1787"/>
                <a:gd name="T28" fmla="*/ 1341 w 1818"/>
                <a:gd name="T29" fmla="*/ 1680 h 1787"/>
                <a:gd name="T30" fmla="*/ 1178 w 1818"/>
                <a:gd name="T31" fmla="*/ 1746 h 1787"/>
                <a:gd name="T32" fmla="*/ 1000 w 1818"/>
                <a:gd name="T33" fmla="*/ 1787 h 1787"/>
                <a:gd name="T34" fmla="*/ 909 w 1818"/>
                <a:gd name="T35" fmla="*/ 1787 h 1787"/>
                <a:gd name="T36" fmla="*/ 726 w 1818"/>
                <a:gd name="T37" fmla="*/ 1771 h 1787"/>
                <a:gd name="T38" fmla="*/ 559 w 1818"/>
                <a:gd name="T39" fmla="*/ 1721 h 1787"/>
                <a:gd name="T40" fmla="*/ 401 w 1818"/>
                <a:gd name="T41" fmla="*/ 1634 h 1787"/>
                <a:gd name="T42" fmla="*/ 270 w 1818"/>
                <a:gd name="T43" fmla="*/ 1528 h 1787"/>
                <a:gd name="T44" fmla="*/ 158 w 1818"/>
                <a:gd name="T45" fmla="*/ 1396 h 1787"/>
                <a:gd name="T46" fmla="*/ 72 w 1818"/>
                <a:gd name="T47" fmla="*/ 1244 h 1787"/>
                <a:gd name="T48" fmla="*/ 21 w 1818"/>
                <a:gd name="T49" fmla="*/ 1076 h 1787"/>
                <a:gd name="T50" fmla="*/ 0 w 1818"/>
                <a:gd name="T51" fmla="*/ 893 h 1787"/>
                <a:gd name="T52" fmla="*/ 6 w 1818"/>
                <a:gd name="T53" fmla="*/ 802 h 1787"/>
                <a:gd name="T54" fmla="*/ 41 w 1818"/>
                <a:gd name="T55" fmla="*/ 630 h 1787"/>
                <a:gd name="T56" fmla="*/ 112 w 1818"/>
                <a:gd name="T57" fmla="*/ 467 h 1787"/>
                <a:gd name="T58" fmla="*/ 209 w 1818"/>
                <a:gd name="T59" fmla="*/ 325 h 1787"/>
                <a:gd name="T60" fmla="*/ 330 w 1818"/>
                <a:gd name="T61" fmla="*/ 203 h 1787"/>
                <a:gd name="T62" fmla="*/ 478 w 1818"/>
                <a:gd name="T63" fmla="*/ 107 h 1787"/>
                <a:gd name="T64" fmla="*/ 640 w 1818"/>
                <a:gd name="T65" fmla="*/ 41 h 1787"/>
                <a:gd name="T66" fmla="*/ 818 w 1818"/>
                <a:gd name="T67" fmla="*/ 5 h 1787"/>
                <a:gd name="T68" fmla="*/ 909 w 1818"/>
                <a:gd name="T69" fmla="*/ 0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8" h="1787">
                  <a:moveTo>
                    <a:pt x="909" y="0"/>
                  </a:moveTo>
                  <a:lnTo>
                    <a:pt x="909" y="0"/>
                  </a:lnTo>
                  <a:lnTo>
                    <a:pt x="1000" y="5"/>
                  </a:lnTo>
                  <a:lnTo>
                    <a:pt x="1092" y="21"/>
                  </a:lnTo>
                  <a:lnTo>
                    <a:pt x="1178" y="41"/>
                  </a:lnTo>
                  <a:lnTo>
                    <a:pt x="1264" y="71"/>
                  </a:lnTo>
                  <a:lnTo>
                    <a:pt x="1341" y="107"/>
                  </a:lnTo>
                  <a:lnTo>
                    <a:pt x="1417" y="152"/>
                  </a:lnTo>
                  <a:lnTo>
                    <a:pt x="1488" y="203"/>
                  </a:lnTo>
                  <a:lnTo>
                    <a:pt x="1549" y="264"/>
                  </a:lnTo>
                  <a:lnTo>
                    <a:pt x="1610" y="325"/>
                  </a:lnTo>
                  <a:lnTo>
                    <a:pt x="1660" y="396"/>
                  </a:lnTo>
                  <a:lnTo>
                    <a:pt x="1706" y="467"/>
                  </a:lnTo>
                  <a:lnTo>
                    <a:pt x="1747" y="548"/>
                  </a:lnTo>
                  <a:lnTo>
                    <a:pt x="1777" y="630"/>
                  </a:lnTo>
                  <a:lnTo>
                    <a:pt x="1797" y="716"/>
                  </a:lnTo>
                  <a:lnTo>
                    <a:pt x="1813" y="802"/>
                  </a:lnTo>
                  <a:lnTo>
                    <a:pt x="1818" y="893"/>
                  </a:lnTo>
                  <a:lnTo>
                    <a:pt x="1818" y="893"/>
                  </a:lnTo>
                  <a:lnTo>
                    <a:pt x="1813" y="985"/>
                  </a:lnTo>
                  <a:lnTo>
                    <a:pt x="1797" y="1076"/>
                  </a:lnTo>
                  <a:lnTo>
                    <a:pt x="1777" y="1162"/>
                  </a:lnTo>
                  <a:lnTo>
                    <a:pt x="1747" y="1244"/>
                  </a:lnTo>
                  <a:lnTo>
                    <a:pt x="1706" y="1320"/>
                  </a:lnTo>
                  <a:lnTo>
                    <a:pt x="1660" y="1396"/>
                  </a:lnTo>
                  <a:lnTo>
                    <a:pt x="1610" y="1462"/>
                  </a:lnTo>
                  <a:lnTo>
                    <a:pt x="1549" y="1528"/>
                  </a:lnTo>
                  <a:lnTo>
                    <a:pt x="1488" y="1584"/>
                  </a:lnTo>
                  <a:lnTo>
                    <a:pt x="1417" y="1634"/>
                  </a:lnTo>
                  <a:lnTo>
                    <a:pt x="1341" y="1680"/>
                  </a:lnTo>
                  <a:lnTo>
                    <a:pt x="1264" y="1721"/>
                  </a:lnTo>
                  <a:lnTo>
                    <a:pt x="1178" y="1746"/>
                  </a:lnTo>
                  <a:lnTo>
                    <a:pt x="1092" y="1771"/>
                  </a:lnTo>
                  <a:lnTo>
                    <a:pt x="1000" y="1787"/>
                  </a:lnTo>
                  <a:lnTo>
                    <a:pt x="909" y="1787"/>
                  </a:lnTo>
                  <a:lnTo>
                    <a:pt x="909" y="1787"/>
                  </a:lnTo>
                  <a:lnTo>
                    <a:pt x="818" y="1787"/>
                  </a:lnTo>
                  <a:lnTo>
                    <a:pt x="726" y="1771"/>
                  </a:lnTo>
                  <a:lnTo>
                    <a:pt x="640" y="1746"/>
                  </a:lnTo>
                  <a:lnTo>
                    <a:pt x="559" y="1721"/>
                  </a:lnTo>
                  <a:lnTo>
                    <a:pt x="478" y="1680"/>
                  </a:lnTo>
                  <a:lnTo>
                    <a:pt x="401" y="1634"/>
                  </a:lnTo>
                  <a:lnTo>
                    <a:pt x="330" y="1584"/>
                  </a:lnTo>
                  <a:lnTo>
                    <a:pt x="270" y="1528"/>
                  </a:lnTo>
                  <a:lnTo>
                    <a:pt x="209" y="1462"/>
                  </a:lnTo>
                  <a:lnTo>
                    <a:pt x="158" y="1396"/>
                  </a:lnTo>
                  <a:lnTo>
                    <a:pt x="112" y="1320"/>
                  </a:lnTo>
                  <a:lnTo>
                    <a:pt x="72" y="1244"/>
                  </a:lnTo>
                  <a:lnTo>
                    <a:pt x="41" y="1162"/>
                  </a:lnTo>
                  <a:lnTo>
                    <a:pt x="21" y="1076"/>
                  </a:lnTo>
                  <a:lnTo>
                    <a:pt x="6" y="985"/>
                  </a:lnTo>
                  <a:lnTo>
                    <a:pt x="0" y="893"/>
                  </a:lnTo>
                  <a:lnTo>
                    <a:pt x="0" y="893"/>
                  </a:lnTo>
                  <a:lnTo>
                    <a:pt x="6" y="802"/>
                  </a:lnTo>
                  <a:lnTo>
                    <a:pt x="21" y="716"/>
                  </a:lnTo>
                  <a:lnTo>
                    <a:pt x="41" y="630"/>
                  </a:lnTo>
                  <a:lnTo>
                    <a:pt x="72" y="548"/>
                  </a:lnTo>
                  <a:lnTo>
                    <a:pt x="112" y="467"/>
                  </a:lnTo>
                  <a:lnTo>
                    <a:pt x="158" y="396"/>
                  </a:lnTo>
                  <a:lnTo>
                    <a:pt x="209" y="325"/>
                  </a:lnTo>
                  <a:lnTo>
                    <a:pt x="270" y="264"/>
                  </a:lnTo>
                  <a:lnTo>
                    <a:pt x="330" y="203"/>
                  </a:lnTo>
                  <a:lnTo>
                    <a:pt x="401" y="152"/>
                  </a:lnTo>
                  <a:lnTo>
                    <a:pt x="478" y="107"/>
                  </a:lnTo>
                  <a:lnTo>
                    <a:pt x="559" y="71"/>
                  </a:lnTo>
                  <a:lnTo>
                    <a:pt x="640" y="41"/>
                  </a:lnTo>
                  <a:lnTo>
                    <a:pt x="726" y="21"/>
                  </a:lnTo>
                  <a:lnTo>
                    <a:pt x="818" y="5"/>
                  </a:lnTo>
                  <a:lnTo>
                    <a:pt x="909" y="0"/>
                  </a:lnTo>
                  <a:lnTo>
                    <a:pt x="909"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2" name="Freeform 53"/>
            <p:cNvSpPr>
              <a:spLocks/>
            </p:cNvSpPr>
            <p:nvPr/>
          </p:nvSpPr>
          <p:spPr bwMode="auto">
            <a:xfrm>
              <a:off x="3394" y="756"/>
              <a:ext cx="1823" cy="1797"/>
            </a:xfrm>
            <a:custGeom>
              <a:avLst/>
              <a:gdLst>
                <a:gd name="T0" fmla="*/ 914 w 1823"/>
                <a:gd name="T1" fmla="*/ 0 h 1797"/>
                <a:gd name="T2" fmla="*/ 1097 w 1823"/>
                <a:gd name="T3" fmla="*/ 20 h 1797"/>
                <a:gd name="T4" fmla="*/ 1264 w 1823"/>
                <a:gd name="T5" fmla="*/ 71 h 1797"/>
                <a:gd name="T6" fmla="*/ 1422 w 1823"/>
                <a:gd name="T7" fmla="*/ 152 h 1797"/>
                <a:gd name="T8" fmla="*/ 1559 w 1823"/>
                <a:gd name="T9" fmla="*/ 264 h 1797"/>
                <a:gd name="T10" fmla="*/ 1670 w 1823"/>
                <a:gd name="T11" fmla="*/ 396 h 1797"/>
                <a:gd name="T12" fmla="*/ 1752 w 1823"/>
                <a:gd name="T13" fmla="*/ 548 h 1797"/>
                <a:gd name="T14" fmla="*/ 1808 w 1823"/>
                <a:gd name="T15" fmla="*/ 716 h 1797"/>
                <a:gd name="T16" fmla="*/ 1823 w 1823"/>
                <a:gd name="T17" fmla="*/ 898 h 1797"/>
                <a:gd name="T18" fmla="*/ 1818 w 1823"/>
                <a:gd name="T19" fmla="*/ 990 h 1797"/>
                <a:gd name="T20" fmla="*/ 1782 w 1823"/>
                <a:gd name="T21" fmla="*/ 1162 h 1797"/>
                <a:gd name="T22" fmla="*/ 1716 w 1823"/>
                <a:gd name="T23" fmla="*/ 1325 h 1797"/>
                <a:gd name="T24" fmla="*/ 1615 w 1823"/>
                <a:gd name="T25" fmla="*/ 1467 h 1797"/>
                <a:gd name="T26" fmla="*/ 1493 w 1823"/>
                <a:gd name="T27" fmla="*/ 1589 h 1797"/>
                <a:gd name="T28" fmla="*/ 1346 w 1823"/>
                <a:gd name="T29" fmla="*/ 1690 h 1797"/>
                <a:gd name="T30" fmla="*/ 1183 w 1823"/>
                <a:gd name="T31" fmla="*/ 1756 h 1797"/>
                <a:gd name="T32" fmla="*/ 1005 w 1823"/>
                <a:gd name="T33" fmla="*/ 1792 h 1797"/>
                <a:gd name="T34" fmla="*/ 914 w 1823"/>
                <a:gd name="T35" fmla="*/ 1797 h 1797"/>
                <a:gd name="T36" fmla="*/ 726 w 1823"/>
                <a:gd name="T37" fmla="*/ 1776 h 1797"/>
                <a:gd name="T38" fmla="*/ 559 w 1823"/>
                <a:gd name="T39" fmla="*/ 1726 h 1797"/>
                <a:gd name="T40" fmla="*/ 401 w 1823"/>
                <a:gd name="T41" fmla="*/ 1644 h 1797"/>
                <a:gd name="T42" fmla="*/ 269 w 1823"/>
                <a:gd name="T43" fmla="*/ 1533 h 1797"/>
                <a:gd name="T44" fmla="*/ 158 w 1823"/>
                <a:gd name="T45" fmla="*/ 1401 h 1797"/>
                <a:gd name="T46" fmla="*/ 71 w 1823"/>
                <a:gd name="T47" fmla="*/ 1249 h 1797"/>
                <a:gd name="T48" fmla="*/ 16 w 1823"/>
                <a:gd name="T49" fmla="*/ 1081 h 1797"/>
                <a:gd name="T50" fmla="*/ 0 w 1823"/>
                <a:gd name="T51" fmla="*/ 898 h 1797"/>
                <a:gd name="T52" fmla="*/ 5 w 1823"/>
                <a:gd name="T53" fmla="*/ 807 h 1797"/>
                <a:gd name="T54" fmla="*/ 41 w 1823"/>
                <a:gd name="T55" fmla="*/ 629 h 1797"/>
                <a:gd name="T56" fmla="*/ 112 w 1823"/>
                <a:gd name="T57" fmla="*/ 472 h 1797"/>
                <a:gd name="T58" fmla="*/ 209 w 1823"/>
                <a:gd name="T59" fmla="*/ 325 h 1797"/>
                <a:gd name="T60" fmla="*/ 330 w 1823"/>
                <a:gd name="T61" fmla="*/ 203 h 1797"/>
                <a:gd name="T62" fmla="*/ 478 w 1823"/>
                <a:gd name="T63" fmla="*/ 107 h 1797"/>
                <a:gd name="T64" fmla="*/ 640 w 1823"/>
                <a:gd name="T65" fmla="*/ 41 h 1797"/>
                <a:gd name="T66" fmla="*/ 818 w 1823"/>
                <a:gd name="T67" fmla="*/ 5 h 1797"/>
                <a:gd name="T68" fmla="*/ 914 w 1823"/>
                <a:gd name="T69" fmla="*/ 0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23" h="1797">
                  <a:moveTo>
                    <a:pt x="914" y="0"/>
                  </a:moveTo>
                  <a:lnTo>
                    <a:pt x="914" y="0"/>
                  </a:lnTo>
                  <a:lnTo>
                    <a:pt x="1005" y="5"/>
                  </a:lnTo>
                  <a:lnTo>
                    <a:pt x="1097" y="20"/>
                  </a:lnTo>
                  <a:lnTo>
                    <a:pt x="1183" y="41"/>
                  </a:lnTo>
                  <a:lnTo>
                    <a:pt x="1264" y="71"/>
                  </a:lnTo>
                  <a:lnTo>
                    <a:pt x="1346" y="107"/>
                  </a:lnTo>
                  <a:lnTo>
                    <a:pt x="1422" y="152"/>
                  </a:lnTo>
                  <a:lnTo>
                    <a:pt x="1493" y="203"/>
                  </a:lnTo>
                  <a:lnTo>
                    <a:pt x="1559" y="264"/>
                  </a:lnTo>
                  <a:lnTo>
                    <a:pt x="1615" y="325"/>
                  </a:lnTo>
                  <a:lnTo>
                    <a:pt x="1670" y="396"/>
                  </a:lnTo>
                  <a:lnTo>
                    <a:pt x="1716" y="472"/>
                  </a:lnTo>
                  <a:lnTo>
                    <a:pt x="1752" y="548"/>
                  </a:lnTo>
                  <a:lnTo>
                    <a:pt x="1782" y="629"/>
                  </a:lnTo>
                  <a:lnTo>
                    <a:pt x="1808" y="716"/>
                  </a:lnTo>
                  <a:lnTo>
                    <a:pt x="1818" y="807"/>
                  </a:lnTo>
                  <a:lnTo>
                    <a:pt x="1823" y="898"/>
                  </a:lnTo>
                  <a:lnTo>
                    <a:pt x="1823" y="898"/>
                  </a:lnTo>
                  <a:lnTo>
                    <a:pt x="1818" y="990"/>
                  </a:lnTo>
                  <a:lnTo>
                    <a:pt x="1808" y="1081"/>
                  </a:lnTo>
                  <a:lnTo>
                    <a:pt x="1782" y="1162"/>
                  </a:lnTo>
                  <a:lnTo>
                    <a:pt x="1752" y="1249"/>
                  </a:lnTo>
                  <a:lnTo>
                    <a:pt x="1716" y="1325"/>
                  </a:lnTo>
                  <a:lnTo>
                    <a:pt x="1670" y="1401"/>
                  </a:lnTo>
                  <a:lnTo>
                    <a:pt x="1615" y="1467"/>
                  </a:lnTo>
                  <a:lnTo>
                    <a:pt x="1559" y="1533"/>
                  </a:lnTo>
                  <a:lnTo>
                    <a:pt x="1493" y="1589"/>
                  </a:lnTo>
                  <a:lnTo>
                    <a:pt x="1422" y="1644"/>
                  </a:lnTo>
                  <a:lnTo>
                    <a:pt x="1346" y="1690"/>
                  </a:lnTo>
                  <a:lnTo>
                    <a:pt x="1264" y="1726"/>
                  </a:lnTo>
                  <a:lnTo>
                    <a:pt x="1183" y="1756"/>
                  </a:lnTo>
                  <a:lnTo>
                    <a:pt x="1097" y="1776"/>
                  </a:lnTo>
                  <a:lnTo>
                    <a:pt x="1005" y="1792"/>
                  </a:lnTo>
                  <a:lnTo>
                    <a:pt x="914" y="1797"/>
                  </a:lnTo>
                  <a:lnTo>
                    <a:pt x="914" y="1797"/>
                  </a:lnTo>
                  <a:lnTo>
                    <a:pt x="818" y="1792"/>
                  </a:lnTo>
                  <a:lnTo>
                    <a:pt x="726" y="1776"/>
                  </a:lnTo>
                  <a:lnTo>
                    <a:pt x="640" y="1756"/>
                  </a:lnTo>
                  <a:lnTo>
                    <a:pt x="559" y="1726"/>
                  </a:lnTo>
                  <a:lnTo>
                    <a:pt x="478" y="1690"/>
                  </a:lnTo>
                  <a:lnTo>
                    <a:pt x="401" y="1644"/>
                  </a:lnTo>
                  <a:lnTo>
                    <a:pt x="330" y="1589"/>
                  </a:lnTo>
                  <a:lnTo>
                    <a:pt x="269" y="1533"/>
                  </a:lnTo>
                  <a:lnTo>
                    <a:pt x="209" y="1467"/>
                  </a:lnTo>
                  <a:lnTo>
                    <a:pt x="158" y="1401"/>
                  </a:lnTo>
                  <a:lnTo>
                    <a:pt x="112" y="1325"/>
                  </a:lnTo>
                  <a:lnTo>
                    <a:pt x="71" y="1249"/>
                  </a:lnTo>
                  <a:lnTo>
                    <a:pt x="41" y="1162"/>
                  </a:lnTo>
                  <a:lnTo>
                    <a:pt x="16" y="1081"/>
                  </a:lnTo>
                  <a:lnTo>
                    <a:pt x="5" y="990"/>
                  </a:lnTo>
                  <a:lnTo>
                    <a:pt x="0" y="898"/>
                  </a:lnTo>
                  <a:lnTo>
                    <a:pt x="0" y="898"/>
                  </a:lnTo>
                  <a:lnTo>
                    <a:pt x="5" y="807"/>
                  </a:lnTo>
                  <a:lnTo>
                    <a:pt x="16" y="716"/>
                  </a:lnTo>
                  <a:lnTo>
                    <a:pt x="41" y="629"/>
                  </a:lnTo>
                  <a:lnTo>
                    <a:pt x="71" y="548"/>
                  </a:lnTo>
                  <a:lnTo>
                    <a:pt x="112" y="472"/>
                  </a:lnTo>
                  <a:lnTo>
                    <a:pt x="158" y="396"/>
                  </a:lnTo>
                  <a:lnTo>
                    <a:pt x="209" y="325"/>
                  </a:lnTo>
                  <a:lnTo>
                    <a:pt x="269" y="264"/>
                  </a:lnTo>
                  <a:lnTo>
                    <a:pt x="330" y="203"/>
                  </a:lnTo>
                  <a:lnTo>
                    <a:pt x="401" y="152"/>
                  </a:lnTo>
                  <a:lnTo>
                    <a:pt x="478" y="107"/>
                  </a:lnTo>
                  <a:lnTo>
                    <a:pt x="559" y="71"/>
                  </a:lnTo>
                  <a:lnTo>
                    <a:pt x="640" y="41"/>
                  </a:lnTo>
                  <a:lnTo>
                    <a:pt x="726" y="20"/>
                  </a:lnTo>
                  <a:lnTo>
                    <a:pt x="818" y="5"/>
                  </a:lnTo>
                  <a:lnTo>
                    <a:pt x="914" y="0"/>
                  </a:lnTo>
                  <a:lnTo>
                    <a:pt x="914"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3" name="Freeform 54"/>
            <p:cNvSpPr>
              <a:spLocks/>
            </p:cNvSpPr>
            <p:nvPr/>
          </p:nvSpPr>
          <p:spPr bwMode="auto">
            <a:xfrm>
              <a:off x="3384" y="751"/>
              <a:ext cx="1838" cy="1807"/>
            </a:xfrm>
            <a:custGeom>
              <a:avLst/>
              <a:gdLst>
                <a:gd name="T0" fmla="*/ 919 w 1838"/>
                <a:gd name="T1" fmla="*/ 0 h 1807"/>
                <a:gd name="T2" fmla="*/ 1102 w 1838"/>
                <a:gd name="T3" fmla="*/ 15 h 1807"/>
                <a:gd name="T4" fmla="*/ 1274 w 1838"/>
                <a:gd name="T5" fmla="*/ 71 h 1807"/>
                <a:gd name="T6" fmla="*/ 1432 w 1838"/>
                <a:gd name="T7" fmla="*/ 152 h 1807"/>
                <a:gd name="T8" fmla="*/ 1569 w 1838"/>
                <a:gd name="T9" fmla="*/ 264 h 1807"/>
                <a:gd name="T10" fmla="*/ 1680 w 1838"/>
                <a:gd name="T11" fmla="*/ 396 h 1807"/>
                <a:gd name="T12" fmla="*/ 1762 w 1838"/>
                <a:gd name="T13" fmla="*/ 553 h 1807"/>
                <a:gd name="T14" fmla="*/ 1818 w 1838"/>
                <a:gd name="T15" fmla="*/ 721 h 1807"/>
                <a:gd name="T16" fmla="*/ 1838 w 1838"/>
                <a:gd name="T17" fmla="*/ 903 h 1807"/>
                <a:gd name="T18" fmla="*/ 1833 w 1838"/>
                <a:gd name="T19" fmla="*/ 995 h 1807"/>
                <a:gd name="T20" fmla="*/ 1792 w 1838"/>
                <a:gd name="T21" fmla="*/ 1167 h 1807"/>
                <a:gd name="T22" fmla="*/ 1726 w 1838"/>
                <a:gd name="T23" fmla="*/ 1330 h 1807"/>
                <a:gd name="T24" fmla="*/ 1625 w 1838"/>
                <a:gd name="T25" fmla="*/ 1477 h 1807"/>
                <a:gd name="T26" fmla="*/ 1503 w 1838"/>
                <a:gd name="T27" fmla="*/ 1599 h 1807"/>
                <a:gd name="T28" fmla="*/ 1356 w 1838"/>
                <a:gd name="T29" fmla="*/ 1695 h 1807"/>
                <a:gd name="T30" fmla="*/ 1193 w 1838"/>
                <a:gd name="T31" fmla="*/ 1766 h 1807"/>
                <a:gd name="T32" fmla="*/ 1010 w 1838"/>
                <a:gd name="T33" fmla="*/ 1802 h 1807"/>
                <a:gd name="T34" fmla="*/ 919 w 1838"/>
                <a:gd name="T35" fmla="*/ 1807 h 1807"/>
                <a:gd name="T36" fmla="*/ 736 w 1838"/>
                <a:gd name="T37" fmla="*/ 1786 h 1807"/>
                <a:gd name="T38" fmla="*/ 564 w 1838"/>
                <a:gd name="T39" fmla="*/ 1736 h 1807"/>
                <a:gd name="T40" fmla="*/ 406 w 1838"/>
                <a:gd name="T41" fmla="*/ 1649 h 1807"/>
                <a:gd name="T42" fmla="*/ 269 w 1838"/>
                <a:gd name="T43" fmla="*/ 1538 h 1807"/>
                <a:gd name="T44" fmla="*/ 158 w 1838"/>
                <a:gd name="T45" fmla="*/ 1406 h 1807"/>
                <a:gd name="T46" fmla="*/ 76 w 1838"/>
                <a:gd name="T47" fmla="*/ 1254 h 1807"/>
                <a:gd name="T48" fmla="*/ 21 w 1838"/>
                <a:gd name="T49" fmla="*/ 1081 h 1807"/>
                <a:gd name="T50" fmla="*/ 0 w 1838"/>
                <a:gd name="T51" fmla="*/ 903 h 1807"/>
                <a:gd name="T52" fmla="*/ 5 w 1838"/>
                <a:gd name="T53" fmla="*/ 812 h 1807"/>
                <a:gd name="T54" fmla="*/ 46 w 1838"/>
                <a:gd name="T55" fmla="*/ 634 h 1807"/>
                <a:gd name="T56" fmla="*/ 112 w 1838"/>
                <a:gd name="T57" fmla="*/ 472 h 1807"/>
                <a:gd name="T58" fmla="*/ 213 w 1838"/>
                <a:gd name="T59" fmla="*/ 330 h 1807"/>
                <a:gd name="T60" fmla="*/ 335 w 1838"/>
                <a:gd name="T61" fmla="*/ 208 h 1807"/>
                <a:gd name="T62" fmla="*/ 482 w 1838"/>
                <a:gd name="T63" fmla="*/ 107 h 1807"/>
                <a:gd name="T64" fmla="*/ 645 w 1838"/>
                <a:gd name="T65" fmla="*/ 41 h 1807"/>
                <a:gd name="T66" fmla="*/ 828 w 1838"/>
                <a:gd name="T67" fmla="*/ 5 h 1807"/>
                <a:gd name="T68" fmla="*/ 919 w 1838"/>
                <a:gd name="T69" fmla="*/ 0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8" h="1807">
                  <a:moveTo>
                    <a:pt x="919" y="0"/>
                  </a:moveTo>
                  <a:lnTo>
                    <a:pt x="919" y="0"/>
                  </a:lnTo>
                  <a:lnTo>
                    <a:pt x="1010" y="5"/>
                  </a:lnTo>
                  <a:lnTo>
                    <a:pt x="1102" y="15"/>
                  </a:lnTo>
                  <a:lnTo>
                    <a:pt x="1193" y="41"/>
                  </a:lnTo>
                  <a:lnTo>
                    <a:pt x="1274" y="71"/>
                  </a:lnTo>
                  <a:lnTo>
                    <a:pt x="1356" y="107"/>
                  </a:lnTo>
                  <a:lnTo>
                    <a:pt x="1432" y="152"/>
                  </a:lnTo>
                  <a:lnTo>
                    <a:pt x="1503" y="208"/>
                  </a:lnTo>
                  <a:lnTo>
                    <a:pt x="1569" y="264"/>
                  </a:lnTo>
                  <a:lnTo>
                    <a:pt x="1625" y="330"/>
                  </a:lnTo>
                  <a:lnTo>
                    <a:pt x="1680" y="396"/>
                  </a:lnTo>
                  <a:lnTo>
                    <a:pt x="1726" y="472"/>
                  </a:lnTo>
                  <a:lnTo>
                    <a:pt x="1762" y="553"/>
                  </a:lnTo>
                  <a:lnTo>
                    <a:pt x="1792" y="634"/>
                  </a:lnTo>
                  <a:lnTo>
                    <a:pt x="1818" y="721"/>
                  </a:lnTo>
                  <a:lnTo>
                    <a:pt x="1833" y="812"/>
                  </a:lnTo>
                  <a:lnTo>
                    <a:pt x="1838" y="903"/>
                  </a:lnTo>
                  <a:lnTo>
                    <a:pt x="1838" y="903"/>
                  </a:lnTo>
                  <a:lnTo>
                    <a:pt x="1833" y="995"/>
                  </a:lnTo>
                  <a:lnTo>
                    <a:pt x="1818" y="1081"/>
                  </a:lnTo>
                  <a:lnTo>
                    <a:pt x="1792" y="1167"/>
                  </a:lnTo>
                  <a:lnTo>
                    <a:pt x="1762" y="1254"/>
                  </a:lnTo>
                  <a:lnTo>
                    <a:pt x="1726" y="1330"/>
                  </a:lnTo>
                  <a:lnTo>
                    <a:pt x="1680" y="1406"/>
                  </a:lnTo>
                  <a:lnTo>
                    <a:pt x="1625" y="1477"/>
                  </a:lnTo>
                  <a:lnTo>
                    <a:pt x="1569" y="1538"/>
                  </a:lnTo>
                  <a:lnTo>
                    <a:pt x="1503" y="1599"/>
                  </a:lnTo>
                  <a:lnTo>
                    <a:pt x="1432" y="1649"/>
                  </a:lnTo>
                  <a:lnTo>
                    <a:pt x="1356" y="1695"/>
                  </a:lnTo>
                  <a:lnTo>
                    <a:pt x="1274" y="1736"/>
                  </a:lnTo>
                  <a:lnTo>
                    <a:pt x="1193" y="1766"/>
                  </a:lnTo>
                  <a:lnTo>
                    <a:pt x="1102" y="1786"/>
                  </a:lnTo>
                  <a:lnTo>
                    <a:pt x="1010" y="1802"/>
                  </a:lnTo>
                  <a:lnTo>
                    <a:pt x="919" y="1807"/>
                  </a:lnTo>
                  <a:lnTo>
                    <a:pt x="919" y="1807"/>
                  </a:lnTo>
                  <a:lnTo>
                    <a:pt x="828" y="1802"/>
                  </a:lnTo>
                  <a:lnTo>
                    <a:pt x="736" y="1786"/>
                  </a:lnTo>
                  <a:lnTo>
                    <a:pt x="645" y="1766"/>
                  </a:lnTo>
                  <a:lnTo>
                    <a:pt x="564" y="1736"/>
                  </a:lnTo>
                  <a:lnTo>
                    <a:pt x="482" y="1695"/>
                  </a:lnTo>
                  <a:lnTo>
                    <a:pt x="406" y="1649"/>
                  </a:lnTo>
                  <a:lnTo>
                    <a:pt x="335" y="1599"/>
                  </a:lnTo>
                  <a:lnTo>
                    <a:pt x="269" y="1538"/>
                  </a:lnTo>
                  <a:lnTo>
                    <a:pt x="213" y="1477"/>
                  </a:lnTo>
                  <a:lnTo>
                    <a:pt x="158" y="1406"/>
                  </a:lnTo>
                  <a:lnTo>
                    <a:pt x="112" y="1330"/>
                  </a:lnTo>
                  <a:lnTo>
                    <a:pt x="76" y="1254"/>
                  </a:lnTo>
                  <a:lnTo>
                    <a:pt x="46" y="1167"/>
                  </a:lnTo>
                  <a:lnTo>
                    <a:pt x="21" y="1081"/>
                  </a:lnTo>
                  <a:lnTo>
                    <a:pt x="5" y="995"/>
                  </a:lnTo>
                  <a:lnTo>
                    <a:pt x="0" y="903"/>
                  </a:lnTo>
                  <a:lnTo>
                    <a:pt x="0" y="903"/>
                  </a:lnTo>
                  <a:lnTo>
                    <a:pt x="5" y="812"/>
                  </a:lnTo>
                  <a:lnTo>
                    <a:pt x="21" y="721"/>
                  </a:lnTo>
                  <a:lnTo>
                    <a:pt x="46" y="634"/>
                  </a:lnTo>
                  <a:lnTo>
                    <a:pt x="76" y="553"/>
                  </a:lnTo>
                  <a:lnTo>
                    <a:pt x="112" y="472"/>
                  </a:lnTo>
                  <a:lnTo>
                    <a:pt x="158" y="396"/>
                  </a:lnTo>
                  <a:lnTo>
                    <a:pt x="213" y="330"/>
                  </a:lnTo>
                  <a:lnTo>
                    <a:pt x="269" y="264"/>
                  </a:lnTo>
                  <a:lnTo>
                    <a:pt x="335" y="208"/>
                  </a:lnTo>
                  <a:lnTo>
                    <a:pt x="406" y="152"/>
                  </a:lnTo>
                  <a:lnTo>
                    <a:pt x="482" y="107"/>
                  </a:lnTo>
                  <a:lnTo>
                    <a:pt x="564" y="71"/>
                  </a:lnTo>
                  <a:lnTo>
                    <a:pt x="645" y="41"/>
                  </a:lnTo>
                  <a:lnTo>
                    <a:pt x="736" y="15"/>
                  </a:lnTo>
                  <a:lnTo>
                    <a:pt x="828" y="5"/>
                  </a:lnTo>
                  <a:lnTo>
                    <a:pt x="919" y="0"/>
                  </a:lnTo>
                  <a:lnTo>
                    <a:pt x="919" y="0"/>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4" name="Freeform 55"/>
            <p:cNvSpPr>
              <a:spLocks/>
            </p:cNvSpPr>
            <p:nvPr/>
          </p:nvSpPr>
          <p:spPr bwMode="auto">
            <a:xfrm>
              <a:off x="3399" y="746"/>
              <a:ext cx="1823" cy="1766"/>
            </a:xfrm>
            <a:custGeom>
              <a:avLst/>
              <a:gdLst>
                <a:gd name="T0" fmla="*/ 919 w 1843"/>
                <a:gd name="T1" fmla="*/ 0 h 1812"/>
                <a:gd name="T2" fmla="*/ 1107 w 1843"/>
                <a:gd name="T3" fmla="*/ 15 h 1812"/>
                <a:gd name="T4" fmla="*/ 1279 w 1843"/>
                <a:gd name="T5" fmla="*/ 71 h 1812"/>
                <a:gd name="T6" fmla="*/ 1437 w 1843"/>
                <a:gd name="T7" fmla="*/ 152 h 1812"/>
                <a:gd name="T8" fmla="*/ 1574 w 1843"/>
                <a:gd name="T9" fmla="*/ 264 h 1812"/>
                <a:gd name="T10" fmla="*/ 1685 w 1843"/>
                <a:gd name="T11" fmla="*/ 401 h 1812"/>
                <a:gd name="T12" fmla="*/ 1772 w 1843"/>
                <a:gd name="T13" fmla="*/ 553 h 1812"/>
                <a:gd name="T14" fmla="*/ 1823 w 1843"/>
                <a:gd name="T15" fmla="*/ 721 h 1812"/>
                <a:gd name="T16" fmla="*/ 1843 w 1843"/>
                <a:gd name="T17" fmla="*/ 903 h 1812"/>
                <a:gd name="T18" fmla="*/ 1838 w 1843"/>
                <a:gd name="T19" fmla="*/ 1000 h 1812"/>
                <a:gd name="T20" fmla="*/ 1802 w 1843"/>
                <a:gd name="T21" fmla="*/ 1172 h 1812"/>
                <a:gd name="T22" fmla="*/ 1731 w 1843"/>
                <a:gd name="T23" fmla="*/ 1335 h 1812"/>
                <a:gd name="T24" fmla="*/ 1630 w 1843"/>
                <a:gd name="T25" fmla="*/ 1482 h 1812"/>
                <a:gd name="T26" fmla="*/ 1508 w 1843"/>
                <a:gd name="T27" fmla="*/ 1604 h 1812"/>
                <a:gd name="T28" fmla="*/ 1361 w 1843"/>
                <a:gd name="T29" fmla="*/ 1705 h 1812"/>
                <a:gd name="T30" fmla="*/ 1193 w 1843"/>
                <a:gd name="T31" fmla="*/ 1771 h 1812"/>
                <a:gd name="T32" fmla="*/ 1015 w 1843"/>
                <a:gd name="T33" fmla="*/ 1807 h 1812"/>
                <a:gd name="T34" fmla="*/ 919 w 1843"/>
                <a:gd name="T35" fmla="*/ 1812 h 1812"/>
                <a:gd name="T36" fmla="*/ 736 w 1843"/>
                <a:gd name="T37" fmla="*/ 1791 h 1812"/>
                <a:gd name="T38" fmla="*/ 564 w 1843"/>
                <a:gd name="T39" fmla="*/ 1741 h 1812"/>
                <a:gd name="T40" fmla="*/ 406 w 1843"/>
                <a:gd name="T41" fmla="*/ 1660 h 1812"/>
                <a:gd name="T42" fmla="*/ 269 w 1843"/>
                <a:gd name="T43" fmla="*/ 1548 h 1812"/>
                <a:gd name="T44" fmla="*/ 158 w 1843"/>
                <a:gd name="T45" fmla="*/ 1411 h 1812"/>
                <a:gd name="T46" fmla="*/ 71 w 1843"/>
                <a:gd name="T47" fmla="*/ 1259 h 1812"/>
                <a:gd name="T48" fmla="*/ 20 w 1843"/>
                <a:gd name="T49" fmla="*/ 1086 h 1812"/>
                <a:gd name="T50" fmla="*/ 0 w 1843"/>
                <a:gd name="T51" fmla="*/ 903 h 1812"/>
                <a:gd name="T52" fmla="*/ 5 w 1843"/>
                <a:gd name="T53" fmla="*/ 812 h 1812"/>
                <a:gd name="T54" fmla="*/ 41 w 1843"/>
                <a:gd name="T55" fmla="*/ 634 h 1812"/>
                <a:gd name="T56" fmla="*/ 112 w 1843"/>
                <a:gd name="T57" fmla="*/ 472 h 1812"/>
                <a:gd name="T58" fmla="*/ 213 w 1843"/>
                <a:gd name="T59" fmla="*/ 330 h 1812"/>
                <a:gd name="T60" fmla="*/ 335 w 1843"/>
                <a:gd name="T61" fmla="*/ 208 h 1812"/>
                <a:gd name="T62" fmla="*/ 482 w 1843"/>
                <a:gd name="T63" fmla="*/ 107 h 1812"/>
                <a:gd name="T64" fmla="*/ 650 w 1843"/>
                <a:gd name="T65" fmla="*/ 41 h 1812"/>
                <a:gd name="T66" fmla="*/ 828 w 1843"/>
                <a:gd name="T67" fmla="*/ 5 h 1812"/>
                <a:gd name="T68" fmla="*/ 919 w 1843"/>
                <a:gd name="T69" fmla="*/ 0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3" h="1812">
                  <a:moveTo>
                    <a:pt x="919" y="0"/>
                  </a:moveTo>
                  <a:lnTo>
                    <a:pt x="919" y="0"/>
                  </a:lnTo>
                  <a:lnTo>
                    <a:pt x="1015" y="5"/>
                  </a:lnTo>
                  <a:lnTo>
                    <a:pt x="1107" y="15"/>
                  </a:lnTo>
                  <a:lnTo>
                    <a:pt x="1193" y="41"/>
                  </a:lnTo>
                  <a:lnTo>
                    <a:pt x="1279" y="71"/>
                  </a:lnTo>
                  <a:lnTo>
                    <a:pt x="1361" y="107"/>
                  </a:lnTo>
                  <a:lnTo>
                    <a:pt x="1437" y="152"/>
                  </a:lnTo>
                  <a:lnTo>
                    <a:pt x="1508" y="208"/>
                  </a:lnTo>
                  <a:lnTo>
                    <a:pt x="1574" y="264"/>
                  </a:lnTo>
                  <a:lnTo>
                    <a:pt x="1630" y="330"/>
                  </a:lnTo>
                  <a:lnTo>
                    <a:pt x="1685" y="401"/>
                  </a:lnTo>
                  <a:lnTo>
                    <a:pt x="1731" y="472"/>
                  </a:lnTo>
                  <a:lnTo>
                    <a:pt x="1772" y="553"/>
                  </a:lnTo>
                  <a:lnTo>
                    <a:pt x="1802" y="634"/>
                  </a:lnTo>
                  <a:lnTo>
                    <a:pt x="1823" y="721"/>
                  </a:lnTo>
                  <a:lnTo>
                    <a:pt x="1838" y="812"/>
                  </a:lnTo>
                  <a:lnTo>
                    <a:pt x="1843" y="903"/>
                  </a:lnTo>
                  <a:lnTo>
                    <a:pt x="1843" y="903"/>
                  </a:lnTo>
                  <a:lnTo>
                    <a:pt x="1838" y="1000"/>
                  </a:lnTo>
                  <a:lnTo>
                    <a:pt x="1823" y="1086"/>
                  </a:lnTo>
                  <a:lnTo>
                    <a:pt x="1802" y="1172"/>
                  </a:lnTo>
                  <a:lnTo>
                    <a:pt x="1772" y="1259"/>
                  </a:lnTo>
                  <a:lnTo>
                    <a:pt x="1731" y="1335"/>
                  </a:lnTo>
                  <a:lnTo>
                    <a:pt x="1685" y="1411"/>
                  </a:lnTo>
                  <a:lnTo>
                    <a:pt x="1630" y="1482"/>
                  </a:lnTo>
                  <a:lnTo>
                    <a:pt x="1574" y="1548"/>
                  </a:lnTo>
                  <a:lnTo>
                    <a:pt x="1508" y="1604"/>
                  </a:lnTo>
                  <a:lnTo>
                    <a:pt x="1437" y="1660"/>
                  </a:lnTo>
                  <a:lnTo>
                    <a:pt x="1361" y="1705"/>
                  </a:lnTo>
                  <a:lnTo>
                    <a:pt x="1279" y="1741"/>
                  </a:lnTo>
                  <a:lnTo>
                    <a:pt x="1193" y="1771"/>
                  </a:lnTo>
                  <a:lnTo>
                    <a:pt x="1107" y="1791"/>
                  </a:lnTo>
                  <a:lnTo>
                    <a:pt x="1015" y="1807"/>
                  </a:lnTo>
                  <a:lnTo>
                    <a:pt x="919" y="1812"/>
                  </a:lnTo>
                  <a:lnTo>
                    <a:pt x="919" y="1812"/>
                  </a:lnTo>
                  <a:lnTo>
                    <a:pt x="828" y="1807"/>
                  </a:lnTo>
                  <a:lnTo>
                    <a:pt x="736" y="1791"/>
                  </a:lnTo>
                  <a:lnTo>
                    <a:pt x="650" y="1771"/>
                  </a:lnTo>
                  <a:lnTo>
                    <a:pt x="564" y="1741"/>
                  </a:lnTo>
                  <a:lnTo>
                    <a:pt x="482" y="1705"/>
                  </a:lnTo>
                  <a:lnTo>
                    <a:pt x="406" y="1660"/>
                  </a:lnTo>
                  <a:lnTo>
                    <a:pt x="335" y="1604"/>
                  </a:lnTo>
                  <a:lnTo>
                    <a:pt x="269" y="1548"/>
                  </a:lnTo>
                  <a:lnTo>
                    <a:pt x="213" y="1482"/>
                  </a:lnTo>
                  <a:lnTo>
                    <a:pt x="158" y="1411"/>
                  </a:lnTo>
                  <a:lnTo>
                    <a:pt x="112" y="1335"/>
                  </a:lnTo>
                  <a:lnTo>
                    <a:pt x="71" y="1259"/>
                  </a:lnTo>
                  <a:lnTo>
                    <a:pt x="41" y="1172"/>
                  </a:lnTo>
                  <a:lnTo>
                    <a:pt x="20" y="1086"/>
                  </a:lnTo>
                  <a:lnTo>
                    <a:pt x="5" y="1000"/>
                  </a:lnTo>
                  <a:lnTo>
                    <a:pt x="0" y="903"/>
                  </a:lnTo>
                  <a:lnTo>
                    <a:pt x="0" y="903"/>
                  </a:lnTo>
                  <a:lnTo>
                    <a:pt x="5" y="812"/>
                  </a:lnTo>
                  <a:lnTo>
                    <a:pt x="20" y="721"/>
                  </a:lnTo>
                  <a:lnTo>
                    <a:pt x="41" y="634"/>
                  </a:lnTo>
                  <a:lnTo>
                    <a:pt x="71" y="553"/>
                  </a:lnTo>
                  <a:lnTo>
                    <a:pt x="112" y="472"/>
                  </a:lnTo>
                  <a:lnTo>
                    <a:pt x="158" y="401"/>
                  </a:lnTo>
                  <a:lnTo>
                    <a:pt x="213" y="330"/>
                  </a:lnTo>
                  <a:lnTo>
                    <a:pt x="269" y="264"/>
                  </a:lnTo>
                  <a:lnTo>
                    <a:pt x="335" y="208"/>
                  </a:lnTo>
                  <a:lnTo>
                    <a:pt x="406" y="152"/>
                  </a:lnTo>
                  <a:lnTo>
                    <a:pt x="482" y="107"/>
                  </a:lnTo>
                  <a:lnTo>
                    <a:pt x="564" y="71"/>
                  </a:lnTo>
                  <a:lnTo>
                    <a:pt x="650" y="41"/>
                  </a:lnTo>
                  <a:lnTo>
                    <a:pt x="736" y="15"/>
                  </a:lnTo>
                  <a:lnTo>
                    <a:pt x="828" y="5"/>
                  </a:lnTo>
                  <a:lnTo>
                    <a:pt x="919" y="0"/>
                  </a:lnTo>
                  <a:lnTo>
                    <a:pt x="919" y="0"/>
                  </a:lnTo>
                  <a:close/>
                </a:path>
              </a:pathLst>
            </a:custGeom>
            <a:solidFill>
              <a:srgbClr val="FF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 name="Freeform 57"/>
            <p:cNvSpPr>
              <a:spLocks/>
            </p:cNvSpPr>
            <p:nvPr/>
          </p:nvSpPr>
          <p:spPr bwMode="auto">
            <a:xfrm>
              <a:off x="3399" y="756"/>
              <a:ext cx="1803" cy="1781"/>
            </a:xfrm>
            <a:custGeom>
              <a:avLst/>
              <a:gdLst>
                <a:gd name="T0" fmla="*/ 878 w 1751"/>
                <a:gd name="T1" fmla="*/ 0 h 1751"/>
                <a:gd name="T2" fmla="*/ 1051 w 1751"/>
                <a:gd name="T3" fmla="*/ 20 h 1751"/>
                <a:gd name="T4" fmla="*/ 1218 w 1751"/>
                <a:gd name="T5" fmla="*/ 71 h 1751"/>
                <a:gd name="T6" fmla="*/ 1365 w 1751"/>
                <a:gd name="T7" fmla="*/ 152 h 1751"/>
                <a:gd name="T8" fmla="*/ 1497 w 1751"/>
                <a:gd name="T9" fmla="*/ 259 h 1751"/>
                <a:gd name="T10" fmla="*/ 1604 w 1751"/>
                <a:gd name="T11" fmla="*/ 386 h 1751"/>
                <a:gd name="T12" fmla="*/ 1685 w 1751"/>
                <a:gd name="T13" fmla="*/ 538 h 1751"/>
                <a:gd name="T14" fmla="*/ 1736 w 1751"/>
                <a:gd name="T15" fmla="*/ 700 h 1751"/>
                <a:gd name="T16" fmla="*/ 1751 w 1751"/>
                <a:gd name="T17" fmla="*/ 878 h 1751"/>
                <a:gd name="T18" fmla="*/ 1751 w 1751"/>
                <a:gd name="T19" fmla="*/ 964 h 1751"/>
                <a:gd name="T20" fmla="*/ 1716 w 1751"/>
                <a:gd name="T21" fmla="*/ 1137 h 1751"/>
                <a:gd name="T22" fmla="*/ 1650 w 1751"/>
                <a:gd name="T23" fmla="*/ 1294 h 1751"/>
                <a:gd name="T24" fmla="*/ 1553 w 1751"/>
                <a:gd name="T25" fmla="*/ 1436 h 1751"/>
                <a:gd name="T26" fmla="*/ 1431 w 1751"/>
                <a:gd name="T27" fmla="*/ 1553 h 1751"/>
                <a:gd name="T28" fmla="*/ 1294 w 1751"/>
                <a:gd name="T29" fmla="*/ 1650 h 1751"/>
                <a:gd name="T30" fmla="*/ 1137 w 1751"/>
                <a:gd name="T31" fmla="*/ 1715 h 1751"/>
                <a:gd name="T32" fmla="*/ 964 w 1751"/>
                <a:gd name="T33" fmla="*/ 1751 h 1751"/>
                <a:gd name="T34" fmla="*/ 878 w 1751"/>
                <a:gd name="T35" fmla="*/ 1751 h 1751"/>
                <a:gd name="T36" fmla="*/ 700 w 1751"/>
                <a:gd name="T37" fmla="*/ 1736 h 1751"/>
                <a:gd name="T38" fmla="*/ 533 w 1751"/>
                <a:gd name="T39" fmla="*/ 1685 h 1751"/>
                <a:gd name="T40" fmla="*/ 386 w 1751"/>
                <a:gd name="T41" fmla="*/ 1604 h 1751"/>
                <a:gd name="T42" fmla="*/ 254 w 1751"/>
                <a:gd name="T43" fmla="*/ 1497 h 1751"/>
                <a:gd name="T44" fmla="*/ 147 w 1751"/>
                <a:gd name="T45" fmla="*/ 1365 h 1751"/>
                <a:gd name="T46" fmla="*/ 66 w 1751"/>
                <a:gd name="T47" fmla="*/ 1218 h 1751"/>
                <a:gd name="T48" fmla="*/ 15 w 1751"/>
                <a:gd name="T49" fmla="*/ 1056 h 1751"/>
                <a:gd name="T50" fmla="*/ 0 w 1751"/>
                <a:gd name="T51" fmla="*/ 878 h 1751"/>
                <a:gd name="T52" fmla="*/ 0 w 1751"/>
                <a:gd name="T53" fmla="*/ 787 h 1751"/>
                <a:gd name="T54" fmla="*/ 35 w 1751"/>
                <a:gd name="T55" fmla="*/ 619 h 1751"/>
                <a:gd name="T56" fmla="*/ 101 w 1751"/>
                <a:gd name="T57" fmla="*/ 462 h 1751"/>
                <a:gd name="T58" fmla="*/ 198 w 1751"/>
                <a:gd name="T59" fmla="*/ 320 h 1751"/>
                <a:gd name="T60" fmla="*/ 320 w 1751"/>
                <a:gd name="T61" fmla="*/ 203 h 1751"/>
                <a:gd name="T62" fmla="*/ 457 w 1751"/>
                <a:gd name="T63" fmla="*/ 107 h 1751"/>
                <a:gd name="T64" fmla="*/ 614 w 1751"/>
                <a:gd name="T65" fmla="*/ 41 h 1751"/>
                <a:gd name="T66" fmla="*/ 787 w 1751"/>
                <a:gd name="T67" fmla="*/ 5 h 1751"/>
                <a:gd name="T68" fmla="*/ 878 w 1751"/>
                <a:gd name="T69" fmla="*/ 0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1" h="1751">
                  <a:moveTo>
                    <a:pt x="878" y="0"/>
                  </a:moveTo>
                  <a:lnTo>
                    <a:pt x="878" y="0"/>
                  </a:lnTo>
                  <a:lnTo>
                    <a:pt x="964" y="5"/>
                  </a:lnTo>
                  <a:lnTo>
                    <a:pt x="1051" y="20"/>
                  </a:lnTo>
                  <a:lnTo>
                    <a:pt x="1137" y="41"/>
                  </a:lnTo>
                  <a:lnTo>
                    <a:pt x="1218" y="71"/>
                  </a:lnTo>
                  <a:lnTo>
                    <a:pt x="1294" y="107"/>
                  </a:lnTo>
                  <a:lnTo>
                    <a:pt x="1365" y="152"/>
                  </a:lnTo>
                  <a:lnTo>
                    <a:pt x="1431" y="203"/>
                  </a:lnTo>
                  <a:lnTo>
                    <a:pt x="1497" y="259"/>
                  </a:lnTo>
                  <a:lnTo>
                    <a:pt x="1553" y="320"/>
                  </a:lnTo>
                  <a:lnTo>
                    <a:pt x="1604" y="386"/>
                  </a:lnTo>
                  <a:lnTo>
                    <a:pt x="1650" y="462"/>
                  </a:lnTo>
                  <a:lnTo>
                    <a:pt x="1685" y="538"/>
                  </a:lnTo>
                  <a:lnTo>
                    <a:pt x="1716" y="619"/>
                  </a:lnTo>
                  <a:lnTo>
                    <a:pt x="1736" y="700"/>
                  </a:lnTo>
                  <a:lnTo>
                    <a:pt x="1751" y="787"/>
                  </a:lnTo>
                  <a:lnTo>
                    <a:pt x="1751" y="878"/>
                  </a:lnTo>
                  <a:lnTo>
                    <a:pt x="1751" y="878"/>
                  </a:lnTo>
                  <a:lnTo>
                    <a:pt x="1751" y="964"/>
                  </a:lnTo>
                  <a:lnTo>
                    <a:pt x="1736" y="1056"/>
                  </a:lnTo>
                  <a:lnTo>
                    <a:pt x="1716" y="1137"/>
                  </a:lnTo>
                  <a:lnTo>
                    <a:pt x="1685" y="1218"/>
                  </a:lnTo>
                  <a:lnTo>
                    <a:pt x="1650" y="1294"/>
                  </a:lnTo>
                  <a:lnTo>
                    <a:pt x="1604" y="1365"/>
                  </a:lnTo>
                  <a:lnTo>
                    <a:pt x="1553" y="1436"/>
                  </a:lnTo>
                  <a:lnTo>
                    <a:pt x="1497" y="1497"/>
                  </a:lnTo>
                  <a:lnTo>
                    <a:pt x="1431" y="1553"/>
                  </a:lnTo>
                  <a:lnTo>
                    <a:pt x="1365" y="1604"/>
                  </a:lnTo>
                  <a:lnTo>
                    <a:pt x="1294" y="1650"/>
                  </a:lnTo>
                  <a:lnTo>
                    <a:pt x="1218" y="1685"/>
                  </a:lnTo>
                  <a:lnTo>
                    <a:pt x="1137" y="1715"/>
                  </a:lnTo>
                  <a:lnTo>
                    <a:pt x="1051" y="1736"/>
                  </a:lnTo>
                  <a:lnTo>
                    <a:pt x="964" y="1751"/>
                  </a:lnTo>
                  <a:lnTo>
                    <a:pt x="878" y="1751"/>
                  </a:lnTo>
                  <a:lnTo>
                    <a:pt x="878" y="1751"/>
                  </a:lnTo>
                  <a:lnTo>
                    <a:pt x="787" y="1751"/>
                  </a:lnTo>
                  <a:lnTo>
                    <a:pt x="700" y="1736"/>
                  </a:lnTo>
                  <a:lnTo>
                    <a:pt x="614" y="1715"/>
                  </a:lnTo>
                  <a:lnTo>
                    <a:pt x="533" y="1685"/>
                  </a:lnTo>
                  <a:lnTo>
                    <a:pt x="457" y="1650"/>
                  </a:lnTo>
                  <a:lnTo>
                    <a:pt x="386" y="1604"/>
                  </a:lnTo>
                  <a:lnTo>
                    <a:pt x="320" y="1553"/>
                  </a:lnTo>
                  <a:lnTo>
                    <a:pt x="254" y="1497"/>
                  </a:lnTo>
                  <a:lnTo>
                    <a:pt x="198" y="1436"/>
                  </a:lnTo>
                  <a:lnTo>
                    <a:pt x="147" y="1365"/>
                  </a:lnTo>
                  <a:lnTo>
                    <a:pt x="101" y="1294"/>
                  </a:lnTo>
                  <a:lnTo>
                    <a:pt x="66" y="1218"/>
                  </a:lnTo>
                  <a:lnTo>
                    <a:pt x="35" y="1137"/>
                  </a:lnTo>
                  <a:lnTo>
                    <a:pt x="15" y="1056"/>
                  </a:lnTo>
                  <a:lnTo>
                    <a:pt x="0" y="964"/>
                  </a:lnTo>
                  <a:lnTo>
                    <a:pt x="0" y="878"/>
                  </a:lnTo>
                  <a:lnTo>
                    <a:pt x="0" y="878"/>
                  </a:lnTo>
                  <a:lnTo>
                    <a:pt x="0" y="787"/>
                  </a:lnTo>
                  <a:lnTo>
                    <a:pt x="15" y="700"/>
                  </a:lnTo>
                  <a:lnTo>
                    <a:pt x="35" y="619"/>
                  </a:lnTo>
                  <a:lnTo>
                    <a:pt x="66" y="538"/>
                  </a:lnTo>
                  <a:lnTo>
                    <a:pt x="101" y="462"/>
                  </a:lnTo>
                  <a:lnTo>
                    <a:pt x="147" y="386"/>
                  </a:lnTo>
                  <a:lnTo>
                    <a:pt x="198" y="320"/>
                  </a:lnTo>
                  <a:lnTo>
                    <a:pt x="254" y="259"/>
                  </a:lnTo>
                  <a:lnTo>
                    <a:pt x="320" y="203"/>
                  </a:lnTo>
                  <a:lnTo>
                    <a:pt x="386" y="152"/>
                  </a:lnTo>
                  <a:lnTo>
                    <a:pt x="457" y="107"/>
                  </a:lnTo>
                  <a:lnTo>
                    <a:pt x="533" y="71"/>
                  </a:lnTo>
                  <a:lnTo>
                    <a:pt x="614" y="41"/>
                  </a:lnTo>
                  <a:lnTo>
                    <a:pt x="700" y="20"/>
                  </a:lnTo>
                  <a:lnTo>
                    <a:pt x="787" y="5"/>
                  </a:lnTo>
                  <a:lnTo>
                    <a:pt x="878" y="0"/>
                  </a:lnTo>
                  <a:lnTo>
                    <a:pt x="878"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6" name="Freeform 58"/>
            <p:cNvSpPr>
              <a:spLocks/>
            </p:cNvSpPr>
            <p:nvPr/>
          </p:nvSpPr>
          <p:spPr bwMode="auto">
            <a:xfrm>
              <a:off x="3440" y="782"/>
              <a:ext cx="1726" cy="1700"/>
            </a:xfrm>
            <a:custGeom>
              <a:avLst/>
              <a:gdLst>
                <a:gd name="T0" fmla="*/ 863 w 1726"/>
                <a:gd name="T1" fmla="*/ 0 h 1700"/>
                <a:gd name="T2" fmla="*/ 1036 w 1726"/>
                <a:gd name="T3" fmla="*/ 15 h 1700"/>
                <a:gd name="T4" fmla="*/ 1198 w 1726"/>
                <a:gd name="T5" fmla="*/ 65 h 1700"/>
                <a:gd name="T6" fmla="*/ 1345 w 1726"/>
                <a:gd name="T7" fmla="*/ 147 h 1700"/>
                <a:gd name="T8" fmla="*/ 1472 w 1726"/>
                <a:gd name="T9" fmla="*/ 248 h 1700"/>
                <a:gd name="T10" fmla="*/ 1574 w 1726"/>
                <a:gd name="T11" fmla="*/ 375 h 1700"/>
                <a:gd name="T12" fmla="*/ 1655 w 1726"/>
                <a:gd name="T13" fmla="*/ 517 h 1700"/>
                <a:gd name="T14" fmla="*/ 1706 w 1726"/>
                <a:gd name="T15" fmla="*/ 680 h 1700"/>
                <a:gd name="T16" fmla="*/ 1726 w 1726"/>
                <a:gd name="T17" fmla="*/ 852 h 1700"/>
                <a:gd name="T18" fmla="*/ 1721 w 1726"/>
                <a:gd name="T19" fmla="*/ 938 h 1700"/>
                <a:gd name="T20" fmla="*/ 1685 w 1726"/>
                <a:gd name="T21" fmla="*/ 1101 h 1700"/>
                <a:gd name="T22" fmla="*/ 1619 w 1726"/>
                <a:gd name="T23" fmla="*/ 1253 h 1700"/>
                <a:gd name="T24" fmla="*/ 1528 w 1726"/>
                <a:gd name="T25" fmla="*/ 1390 h 1700"/>
                <a:gd name="T26" fmla="*/ 1411 w 1726"/>
                <a:gd name="T27" fmla="*/ 1507 h 1700"/>
                <a:gd name="T28" fmla="*/ 1274 w 1726"/>
                <a:gd name="T29" fmla="*/ 1598 h 1700"/>
                <a:gd name="T30" fmla="*/ 1117 w 1726"/>
                <a:gd name="T31" fmla="*/ 1664 h 1700"/>
                <a:gd name="T32" fmla="*/ 949 w 1726"/>
                <a:gd name="T33" fmla="*/ 1695 h 1700"/>
                <a:gd name="T34" fmla="*/ 863 w 1726"/>
                <a:gd name="T35" fmla="*/ 1700 h 1700"/>
                <a:gd name="T36" fmla="*/ 690 w 1726"/>
                <a:gd name="T37" fmla="*/ 1684 h 1700"/>
                <a:gd name="T38" fmla="*/ 528 w 1726"/>
                <a:gd name="T39" fmla="*/ 1634 h 1700"/>
                <a:gd name="T40" fmla="*/ 381 w 1726"/>
                <a:gd name="T41" fmla="*/ 1552 h 1700"/>
                <a:gd name="T42" fmla="*/ 254 w 1726"/>
                <a:gd name="T43" fmla="*/ 1451 h 1700"/>
                <a:gd name="T44" fmla="*/ 147 w 1726"/>
                <a:gd name="T45" fmla="*/ 1324 h 1700"/>
                <a:gd name="T46" fmla="*/ 66 w 1726"/>
                <a:gd name="T47" fmla="*/ 1182 h 1700"/>
                <a:gd name="T48" fmla="*/ 15 w 1726"/>
                <a:gd name="T49" fmla="*/ 1020 h 1700"/>
                <a:gd name="T50" fmla="*/ 0 w 1726"/>
                <a:gd name="T51" fmla="*/ 852 h 1700"/>
                <a:gd name="T52" fmla="*/ 5 w 1726"/>
                <a:gd name="T53" fmla="*/ 761 h 1700"/>
                <a:gd name="T54" fmla="*/ 41 w 1726"/>
                <a:gd name="T55" fmla="*/ 598 h 1700"/>
                <a:gd name="T56" fmla="*/ 107 w 1726"/>
                <a:gd name="T57" fmla="*/ 446 h 1700"/>
                <a:gd name="T58" fmla="*/ 198 w 1726"/>
                <a:gd name="T59" fmla="*/ 309 h 1700"/>
                <a:gd name="T60" fmla="*/ 315 w 1726"/>
                <a:gd name="T61" fmla="*/ 192 h 1700"/>
                <a:gd name="T62" fmla="*/ 452 w 1726"/>
                <a:gd name="T63" fmla="*/ 101 h 1700"/>
                <a:gd name="T64" fmla="*/ 604 w 1726"/>
                <a:gd name="T65" fmla="*/ 35 h 1700"/>
                <a:gd name="T66" fmla="*/ 772 w 1726"/>
                <a:gd name="T67" fmla="*/ 5 h 1700"/>
                <a:gd name="T68" fmla="*/ 863 w 1726"/>
                <a:gd name="T69" fmla="*/ 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6" h="1700">
                  <a:moveTo>
                    <a:pt x="863" y="0"/>
                  </a:moveTo>
                  <a:lnTo>
                    <a:pt x="863" y="0"/>
                  </a:lnTo>
                  <a:lnTo>
                    <a:pt x="949" y="5"/>
                  </a:lnTo>
                  <a:lnTo>
                    <a:pt x="1036" y="15"/>
                  </a:lnTo>
                  <a:lnTo>
                    <a:pt x="1117" y="35"/>
                  </a:lnTo>
                  <a:lnTo>
                    <a:pt x="1198" y="65"/>
                  </a:lnTo>
                  <a:lnTo>
                    <a:pt x="1274" y="101"/>
                  </a:lnTo>
                  <a:lnTo>
                    <a:pt x="1345" y="147"/>
                  </a:lnTo>
                  <a:lnTo>
                    <a:pt x="1411" y="192"/>
                  </a:lnTo>
                  <a:lnTo>
                    <a:pt x="1472" y="248"/>
                  </a:lnTo>
                  <a:lnTo>
                    <a:pt x="1528" y="309"/>
                  </a:lnTo>
                  <a:lnTo>
                    <a:pt x="1574" y="375"/>
                  </a:lnTo>
                  <a:lnTo>
                    <a:pt x="1619" y="446"/>
                  </a:lnTo>
                  <a:lnTo>
                    <a:pt x="1655" y="517"/>
                  </a:lnTo>
                  <a:lnTo>
                    <a:pt x="1685" y="598"/>
                  </a:lnTo>
                  <a:lnTo>
                    <a:pt x="1706" y="680"/>
                  </a:lnTo>
                  <a:lnTo>
                    <a:pt x="1721" y="761"/>
                  </a:lnTo>
                  <a:lnTo>
                    <a:pt x="1726" y="852"/>
                  </a:lnTo>
                  <a:lnTo>
                    <a:pt x="1726" y="852"/>
                  </a:lnTo>
                  <a:lnTo>
                    <a:pt x="1721" y="938"/>
                  </a:lnTo>
                  <a:lnTo>
                    <a:pt x="1706" y="1020"/>
                  </a:lnTo>
                  <a:lnTo>
                    <a:pt x="1685" y="1101"/>
                  </a:lnTo>
                  <a:lnTo>
                    <a:pt x="1655" y="1182"/>
                  </a:lnTo>
                  <a:lnTo>
                    <a:pt x="1619" y="1253"/>
                  </a:lnTo>
                  <a:lnTo>
                    <a:pt x="1574" y="1324"/>
                  </a:lnTo>
                  <a:lnTo>
                    <a:pt x="1528" y="1390"/>
                  </a:lnTo>
                  <a:lnTo>
                    <a:pt x="1472" y="1451"/>
                  </a:lnTo>
                  <a:lnTo>
                    <a:pt x="1411" y="1507"/>
                  </a:lnTo>
                  <a:lnTo>
                    <a:pt x="1345" y="1552"/>
                  </a:lnTo>
                  <a:lnTo>
                    <a:pt x="1274" y="1598"/>
                  </a:lnTo>
                  <a:lnTo>
                    <a:pt x="1198" y="1634"/>
                  </a:lnTo>
                  <a:lnTo>
                    <a:pt x="1117" y="1664"/>
                  </a:lnTo>
                  <a:lnTo>
                    <a:pt x="1036" y="1684"/>
                  </a:lnTo>
                  <a:lnTo>
                    <a:pt x="949" y="1695"/>
                  </a:lnTo>
                  <a:lnTo>
                    <a:pt x="863" y="1700"/>
                  </a:lnTo>
                  <a:lnTo>
                    <a:pt x="863" y="1700"/>
                  </a:lnTo>
                  <a:lnTo>
                    <a:pt x="772" y="1695"/>
                  </a:lnTo>
                  <a:lnTo>
                    <a:pt x="690" y="1684"/>
                  </a:lnTo>
                  <a:lnTo>
                    <a:pt x="604" y="1664"/>
                  </a:lnTo>
                  <a:lnTo>
                    <a:pt x="528" y="1634"/>
                  </a:lnTo>
                  <a:lnTo>
                    <a:pt x="452" y="1598"/>
                  </a:lnTo>
                  <a:lnTo>
                    <a:pt x="381" y="1552"/>
                  </a:lnTo>
                  <a:lnTo>
                    <a:pt x="315" y="1507"/>
                  </a:lnTo>
                  <a:lnTo>
                    <a:pt x="254" y="1451"/>
                  </a:lnTo>
                  <a:lnTo>
                    <a:pt x="198" y="1390"/>
                  </a:lnTo>
                  <a:lnTo>
                    <a:pt x="147" y="1324"/>
                  </a:lnTo>
                  <a:lnTo>
                    <a:pt x="107" y="1253"/>
                  </a:lnTo>
                  <a:lnTo>
                    <a:pt x="66" y="1182"/>
                  </a:lnTo>
                  <a:lnTo>
                    <a:pt x="41" y="1101"/>
                  </a:lnTo>
                  <a:lnTo>
                    <a:pt x="15" y="1020"/>
                  </a:lnTo>
                  <a:lnTo>
                    <a:pt x="5" y="938"/>
                  </a:lnTo>
                  <a:lnTo>
                    <a:pt x="0" y="852"/>
                  </a:lnTo>
                  <a:lnTo>
                    <a:pt x="0" y="852"/>
                  </a:lnTo>
                  <a:lnTo>
                    <a:pt x="5" y="761"/>
                  </a:lnTo>
                  <a:lnTo>
                    <a:pt x="15" y="680"/>
                  </a:lnTo>
                  <a:lnTo>
                    <a:pt x="41" y="598"/>
                  </a:lnTo>
                  <a:lnTo>
                    <a:pt x="66" y="517"/>
                  </a:lnTo>
                  <a:lnTo>
                    <a:pt x="107" y="446"/>
                  </a:lnTo>
                  <a:lnTo>
                    <a:pt x="147" y="375"/>
                  </a:lnTo>
                  <a:lnTo>
                    <a:pt x="198" y="309"/>
                  </a:lnTo>
                  <a:lnTo>
                    <a:pt x="254" y="248"/>
                  </a:lnTo>
                  <a:lnTo>
                    <a:pt x="315" y="192"/>
                  </a:lnTo>
                  <a:lnTo>
                    <a:pt x="381" y="147"/>
                  </a:lnTo>
                  <a:lnTo>
                    <a:pt x="452" y="101"/>
                  </a:lnTo>
                  <a:lnTo>
                    <a:pt x="528" y="65"/>
                  </a:lnTo>
                  <a:lnTo>
                    <a:pt x="604" y="35"/>
                  </a:lnTo>
                  <a:lnTo>
                    <a:pt x="690" y="15"/>
                  </a:lnTo>
                  <a:lnTo>
                    <a:pt x="772" y="5"/>
                  </a:lnTo>
                  <a:lnTo>
                    <a:pt x="863" y="0"/>
                  </a:lnTo>
                  <a:lnTo>
                    <a:pt x="863"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7" name="Freeform 59"/>
            <p:cNvSpPr>
              <a:spLocks/>
            </p:cNvSpPr>
            <p:nvPr/>
          </p:nvSpPr>
          <p:spPr bwMode="auto">
            <a:xfrm>
              <a:off x="3450" y="807"/>
              <a:ext cx="1696" cy="1649"/>
            </a:xfrm>
            <a:custGeom>
              <a:avLst/>
              <a:gdLst>
                <a:gd name="T0" fmla="*/ 848 w 1696"/>
                <a:gd name="T1" fmla="*/ 0 h 1649"/>
                <a:gd name="T2" fmla="*/ 1021 w 1696"/>
                <a:gd name="T3" fmla="*/ 15 h 1649"/>
                <a:gd name="T4" fmla="*/ 1178 w 1696"/>
                <a:gd name="T5" fmla="*/ 61 h 1649"/>
                <a:gd name="T6" fmla="*/ 1320 w 1696"/>
                <a:gd name="T7" fmla="*/ 137 h 1649"/>
                <a:gd name="T8" fmla="*/ 1447 w 1696"/>
                <a:gd name="T9" fmla="*/ 238 h 1649"/>
                <a:gd name="T10" fmla="*/ 1548 w 1696"/>
                <a:gd name="T11" fmla="*/ 360 h 1649"/>
                <a:gd name="T12" fmla="*/ 1625 w 1696"/>
                <a:gd name="T13" fmla="*/ 502 h 1649"/>
                <a:gd name="T14" fmla="*/ 1675 w 1696"/>
                <a:gd name="T15" fmla="*/ 660 h 1649"/>
                <a:gd name="T16" fmla="*/ 1696 w 1696"/>
                <a:gd name="T17" fmla="*/ 822 h 1649"/>
                <a:gd name="T18" fmla="*/ 1691 w 1696"/>
                <a:gd name="T19" fmla="*/ 908 h 1649"/>
                <a:gd name="T20" fmla="*/ 1655 w 1696"/>
                <a:gd name="T21" fmla="*/ 1071 h 1649"/>
                <a:gd name="T22" fmla="*/ 1589 w 1696"/>
                <a:gd name="T23" fmla="*/ 1218 h 1649"/>
                <a:gd name="T24" fmla="*/ 1498 w 1696"/>
                <a:gd name="T25" fmla="*/ 1350 h 1649"/>
                <a:gd name="T26" fmla="*/ 1386 w 1696"/>
                <a:gd name="T27" fmla="*/ 1461 h 1649"/>
                <a:gd name="T28" fmla="*/ 1249 w 1696"/>
                <a:gd name="T29" fmla="*/ 1548 h 1649"/>
                <a:gd name="T30" fmla="*/ 1097 w 1696"/>
                <a:gd name="T31" fmla="*/ 1614 h 1649"/>
                <a:gd name="T32" fmla="*/ 934 w 1696"/>
                <a:gd name="T33" fmla="*/ 1644 h 1649"/>
                <a:gd name="T34" fmla="*/ 848 w 1696"/>
                <a:gd name="T35" fmla="*/ 1649 h 1649"/>
                <a:gd name="T36" fmla="*/ 680 w 1696"/>
                <a:gd name="T37" fmla="*/ 1634 h 1649"/>
                <a:gd name="T38" fmla="*/ 518 w 1696"/>
                <a:gd name="T39" fmla="*/ 1583 h 1649"/>
                <a:gd name="T40" fmla="*/ 376 w 1696"/>
                <a:gd name="T41" fmla="*/ 1507 h 1649"/>
                <a:gd name="T42" fmla="*/ 249 w 1696"/>
                <a:gd name="T43" fmla="*/ 1406 h 1649"/>
                <a:gd name="T44" fmla="*/ 147 w 1696"/>
                <a:gd name="T45" fmla="*/ 1284 h 1649"/>
                <a:gd name="T46" fmla="*/ 71 w 1696"/>
                <a:gd name="T47" fmla="*/ 1142 h 1649"/>
                <a:gd name="T48" fmla="*/ 21 w 1696"/>
                <a:gd name="T49" fmla="*/ 990 h 1649"/>
                <a:gd name="T50" fmla="*/ 0 w 1696"/>
                <a:gd name="T51" fmla="*/ 822 h 1649"/>
                <a:gd name="T52" fmla="*/ 5 w 1696"/>
                <a:gd name="T53" fmla="*/ 741 h 1649"/>
                <a:gd name="T54" fmla="*/ 41 w 1696"/>
                <a:gd name="T55" fmla="*/ 578 h 1649"/>
                <a:gd name="T56" fmla="*/ 107 w 1696"/>
                <a:gd name="T57" fmla="*/ 431 h 1649"/>
                <a:gd name="T58" fmla="*/ 198 w 1696"/>
                <a:gd name="T59" fmla="*/ 299 h 1649"/>
                <a:gd name="T60" fmla="*/ 310 w 1696"/>
                <a:gd name="T61" fmla="*/ 188 h 1649"/>
                <a:gd name="T62" fmla="*/ 447 w 1696"/>
                <a:gd name="T63" fmla="*/ 96 h 1649"/>
                <a:gd name="T64" fmla="*/ 599 w 1696"/>
                <a:gd name="T65" fmla="*/ 35 h 1649"/>
                <a:gd name="T66" fmla="*/ 762 w 1696"/>
                <a:gd name="T67" fmla="*/ 0 h 1649"/>
                <a:gd name="T68" fmla="*/ 848 w 1696"/>
                <a:gd name="T69" fmla="*/ 0 h 1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96" h="1649">
                  <a:moveTo>
                    <a:pt x="848" y="0"/>
                  </a:moveTo>
                  <a:lnTo>
                    <a:pt x="848" y="0"/>
                  </a:lnTo>
                  <a:lnTo>
                    <a:pt x="934" y="0"/>
                  </a:lnTo>
                  <a:lnTo>
                    <a:pt x="1021" y="15"/>
                  </a:lnTo>
                  <a:lnTo>
                    <a:pt x="1097" y="35"/>
                  </a:lnTo>
                  <a:lnTo>
                    <a:pt x="1178" y="61"/>
                  </a:lnTo>
                  <a:lnTo>
                    <a:pt x="1249" y="96"/>
                  </a:lnTo>
                  <a:lnTo>
                    <a:pt x="1320" y="137"/>
                  </a:lnTo>
                  <a:lnTo>
                    <a:pt x="1386" y="188"/>
                  </a:lnTo>
                  <a:lnTo>
                    <a:pt x="1447" y="238"/>
                  </a:lnTo>
                  <a:lnTo>
                    <a:pt x="1498" y="299"/>
                  </a:lnTo>
                  <a:lnTo>
                    <a:pt x="1548" y="360"/>
                  </a:lnTo>
                  <a:lnTo>
                    <a:pt x="1589" y="431"/>
                  </a:lnTo>
                  <a:lnTo>
                    <a:pt x="1625" y="502"/>
                  </a:lnTo>
                  <a:lnTo>
                    <a:pt x="1655" y="578"/>
                  </a:lnTo>
                  <a:lnTo>
                    <a:pt x="1675" y="660"/>
                  </a:lnTo>
                  <a:lnTo>
                    <a:pt x="1691" y="741"/>
                  </a:lnTo>
                  <a:lnTo>
                    <a:pt x="1696" y="822"/>
                  </a:lnTo>
                  <a:lnTo>
                    <a:pt x="1696" y="822"/>
                  </a:lnTo>
                  <a:lnTo>
                    <a:pt x="1691" y="908"/>
                  </a:lnTo>
                  <a:lnTo>
                    <a:pt x="1675" y="990"/>
                  </a:lnTo>
                  <a:lnTo>
                    <a:pt x="1655" y="1071"/>
                  </a:lnTo>
                  <a:lnTo>
                    <a:pt x="1625" y="1142"/>
                  </a:lnTo>
                  <a:lnTo>
                    <a:pt x="1589" y="1218"/>
                  </a:lnTo>
                  <a:lnTo>
                    <a:pt x="1548" y="1284"/>
                  </a:lnTo>
                  <a:lnTo>
                    <a:pt x="1498" y="1350"/>
                  </a:lnTo>
                  <a:lnTo>
                    <a:pt x="1447" y="1406"/>
                  </a:lnTo>
                  <a:lnTo>
                    <a:pt x="1386" y="1461"/>
                  </a:lnTo>
                  <a:lnTo>
                    <a:pt x="1320" y="1507"/>
                  </a:lnTo>
                  <a:lnTo>
                    <a:pt x="1249" y="1548"/>
                  </a:lnTo>
                  <a:lnTo>
                    <a:pt x="1178" y="1583"/>
                  </a:lnTo>
                  <a:lnTo>
                    <a:pt x="1097" y="1614"/>
                  </a:lnTo>
                  <a:lnTo>
                    <a:pt x="1021" y="1634"/>
                  </a:lnTo>
                  <a:lnTo>
                    <a:pt x="934" y="1644"/>
                  </a:lnTo>
                  <a:lnTo>
                    <a:pt x="848" y="1649"/>
                  </a:lnTo>
                  <a:lnTo>
                    <a:pt x="848" y="1649"/>
                  </a:lnTo>
                  <a:lnTo>
                    <a:pt x="762" y="1644"/>
                  </a:lnTo>
                  <a:lnTo>
                    <a:pt x="680" y="1634"/>
                  </a:lnTo>
                  <a:lnTo>
                    <a:pt x="599" y="1614"/>
                  </a:lnTo>
                  <a:lnTo>
                    <a:pt x="518" y="1583"/>
                  </a:lnTo>
                  <a:lnTo>
                    <a:pt x="447" y="1548"/>
                  </a:lnTo>
                  <a:lnTo>
                    <a:pt x="376" y="1507"/>
                  </a:lnTo>
                  <a:lnTo>
                    <a:pt x="310" y="1461"/>
                  </a:lnTo>
                  <a:lnTo>
                    <a:pt x="249" y="1406"/>
                  </a:lnTo>
                  <a:lnTo>
                    <a:pt x="198" y="1350"/>
                  </a:lnTo>
                  <a:lnTo>
                    <a:pt x="147" y="1284"/>
                  </a:lnTo>
                  <a:lnTo>
                    <a:pt x="107" y="1218"/>
                  </a:lnTo>
                  <a:lnTo>
                    <a:pt x="71" y="1142"/>
                  </a:lnTo>
                  <a:lnTo>
                    <a:pt x="41" y="1071"/>
                  </a:lnTo>
                  <a:lnTo>
                    <a:pt x="21" y="990"/>
                  </a:lnTo>
                  <a:lnTo>
                    <a:pt x="5" y="908"/>
                  </a:lnTo>
                  <a:lnTo>
                    <a:pt x="0" y="822"/>
                  </a:lnTo>
                  <a:lnTo>
                    <a:pt x="0" y="822"/>
                  </a:lnTo>
                  <a:lnTo>
                    <a:pt x="5" y="741"/>
                  </a:lnTo>
                  <a:lnTo>
                    <a:pt x="21" y="660"/>
                  </a:lnTo>
                  <a:lnTo>
                    <a:pt x="41" y="578"/>
                  </a:lnTo>
                  <a:lnTo>
                    <a:pt x="71" y="502"/>
                  </a:lnTo>
                  <a:lnTo>
                    <a:pt x="107" y="431"/>
                  </a:lnTo>
                  <a:lnTo>
                    <a:pt x="147" y="360"/>
                  </a:lnTo>
                  <a:lnTo>
                    <a:pt x="198" y="299"/>
                  </a:lnTo>
                  <a:lnTo>
                    <a:pt x="249" y="238"/>
                  </a:lnTo>
                  <a:lnTo>
                    <a:pt x="310" y="188"/>
                  </a:lnTo>
                  <a:lnTo>
                    <a:pt x="376" y="137"/>
                  </a:lnTo>
                  <a:lnTo>
                    <a:pt x="447" y="96"/>
                  </a:lnTo>
                  <a:lnTo>
                    <a:pt x="518" y="61"/>
                  </a:lnTo>
                  <a:lnTo>
                    <a:pt x="599" y="35"/>
                  </a:lnTo>
                  <a:lnTo>
                    <a:pt x="680" y="15"/>
                  </a:lnTo>
                  <a:lnTo>
                    <a:pt x="762" y="0"/>
                  </a:lnTo>
                  <a:lnTo>
                    <a:pt x="848" y="0"/>
                  </a:lnTo>
                  <a:lnTo>
                    <a:pt x="848"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8" name="Freeform 60"/>
            <p:cNvSpPr>
              <a:spLocks/>
            </p:cNvSpPr>
            <p:nvPr/>
          </p:nvSpPr>
          <p:spPr bwMode="auto">
            <a:xfrm>
              <a:off x="3465" y="827"/>
              <a:ext cx="1660" cy="1604"/>
            </a:xfrm>
            <a:custGeom>
              <a:avLst/>
              <a:gdLst>
                <a:gd name="T0" fmla="*/ 828 w 1660"/>
                <a:gd name="T1" fmla="*/ 0 h 1604"/>
                <a:gd name="T2" fmla="*/ 995 w 1660"/>
                <a:gd name="T3" fmla="*/ 15 h 1604"/>
                <a:gd name="T4" fmla="*/ 1153 w 1660"/>
                <a:gd name="T5" fmla="*/ 66 h 1604"/>
                <a:gd name="T6" fmla="*/ 1295 w 1660"/>
                <a:gd name="T7" fmla="*/ 137 h 1604"/>
                <a:gd name="T8" fmla="*/ 1417 w 1660"/>
                <a:gd name="T9" fmla="*/ 239 h 1604"/>
                <a:gd name="T10" fmla="*/ 1518 w 1660"/>
                <a:gd name="T11" fmla="*/ 355 h 1604"/>
                <a:gd name="T12" fmla="*/ 1594 w 1660"/>
                <a:gd name="T13" fmla="*/ 492 h 1604"/>
                <a:gd name="T14" fmla="*/ 1640 w 1660"/>
                <a:gd name="T15" fmla="*/ 640 h 1604"/>
                <a:gd name="T16" fmla="*/ 1660 w 1660"/>
                <a:gd name="T17" fmla="*/ 802 h 1604"/>
                <a:gd name="T18" fmla="*/ 1655 w 1660"/>
                <a:gd name="T19" fmla="*/ 883 h 1604"/>
                <a:gd name="T20" fmla="*/ 1620 w 1660"/>
                <a:gd name="T21" fmla="*/ 1041 h 1604"/>
                <a:gd name="T22" fmla="*/ 1559 w 1660"/>
                <a:gd name="T23" fmla="*/ 1183 h 1604"/>
                <a:gd name="T24" fmla="*/ 1468 w 1660"/>
                <a:gd name="T25" fmla="*/ 1310 h 1604"/>
                <a:gd name="T26" fmla="*/ 1356 w 1660"/>
                <a:gd name="T27" fmla="*/ 1421 h 1604"/>
                <a:gd name="T28" fmla="*/ 1224 w 1660"/>
                <a:gd name="T29" fmla="*/ 1507 h 1604"/>
                <a:gd name="T30" fmla="*/ 1077 w 1660"/>
                <a:gd name="T31" fmla="*/ 1568 h 1604"/>
                <a:gd name="T32" fmla="*/ 914 w 1660"/>
                <a:gd name="T33" fmla="*/ 1599 h 1604"/>
                <a:gd name="T34" fmla="*/ 828 w 1660"/>
                <a:gd name="T35" fmla="*/ 1604 h 1604"/>
                <a:gd name="T36" fmla="*/ 660 w 1660"/>
                <a:gd name="T37" fmla="*/ 1584 h 1604"/>
                <a:gd name="T38" fmla="*/ 508 w 1660"/>
                <a:gd name="T39" fmla="*/ 1538 h 1604"/>
                <a:gd name="T40" fmla="*/ 366 w 1660"/>
                <a:gd name="T41" fmla="*/ 1467 h 1604"/>
                <a:gd name="T42" fmla="*/ 244 w 1660"/>
                <a:gd name="T43" fmla="*/ 1365 h 1604"/>
                <a:gd name="T44" fmla="*/ 143 w 1660"/>
                <a:gd name="T45" fmla="*/ 1249 h 1604"/>
                <a:gd name="T46" fmla="*/ 66 w 1660"/>
                <a:gd name="T47" fmla="*/ 1112 h 1604"/>
                <a:gd name="T48" fmla="*/ 16 w 1660"/>
                <a:gd name="T49" fmla="*/ 964 h 1604"/>
                <a:gd name="T50" fmla="*/ 0 w 1660"/>
                <a:gd name="T51" fmla="*/ 802 h 1604"/>
                <a:gd name="T52" fmla="*/ 6 w 1660"/>
                <a:gd name="T53" fmla="*/ 721 h 1604"/>
                <a:gd name="T54" fmla="*/ 36 w 1660"/>
                <a:gd name="T55" fmla="*/ 564 h 1604"/>
                <a:gd name="T56" fmla="*/ 102 w 1660"/>
                <a:gd name="T57" fmla="*/ 421 h 1604"/>
                <a:gd name="T58" fmla="*/ 188 w 1660"/>
                <a:gd name="T59" fmla="*/ 295 h 1604"/>
                <a:gd name="T60" fmla="*/ 300 w 1660"/>
                <a:gd name="T61" fmla="*/ 183 h 1604"/>
                <a:gd name="T62" fmla="*/ 437 w 1660"/>
                <a:gd name="T63" fmla="*/ 97 h 1604"/>
                <a:gd name="T64" fmla="*/ 584 w 1660"/>
                <a:gd name="T65" fmla="*/ 36 h 1604"/>
                <a:gd name="T66" fmla="*/ 747 w 1660"/>
                <a:gd name="T67" fmla="*/ 5 h 1604"/>
                <a:gd name="T68" fmla="*/ 828 w 1660"/>
                <a:gd name="T69"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0" h="1604">
                  <a:moveTo>
                    <a:pt x="828" y="0"/>
                  </a:moveTo>
                  <a:lnTo>
                    <a:pt x="828" y="0"/>
                  </a:lnTo>
                  <a:lnTo>
                    <a:pt x="914" y="5"/>
                  </a:lnTo>
                  <a:lnTo>
                    <a:pt x="995" y="15"/>
                  </a:lnTo>
                  <a:lnTo>
                    <a:pt x="1077" y="36"/>
                  </a:lnTo>
                  <a:lnTo>
                    <a:pt x="1153" y="66"/>
                  </a:lnTo>
                  <a:lnTo>
                    <a:pt x="1224" y="97"/>
                  </a:lnTo>
                  <a:lnTo>
                    <a:pt x="1295" y="137"/>
                  </a:lnTo>
                  <a:lnTo>
                    <a:pt x="1356" y="183"/>
                  </a:lnTo>
                  <a:lnTo>
                    <a:pt x="1417" y="239"/>
                  </a:lnTo>
                  <a:lnTo>
                    <a:pt x="1468" y="295"/>
                  </a:lnTo>
                  <a:lnTo>
                    <a:pt x="1518" y="355"/>
                  </a:lnTo>
                  <a:lnTo>
                    <a:pt x="1559" y="421"/>
                  </a:lnTo>
                  <a:lnTo>
                    <a:pt x="1594" y="492"/>
                  </a:lnTo>
                  <a:lnTo>
                    <a:pt x="1620" y="564"/>
                  </a:lnTo>
                  <a:lnTo>
                    <a:pt x="1640" y="640"/>
                  </a:lnTo>
                  <a:lnTo>
                    <a:pt x="1655" y="721"/>
                  </a:lnTo>
                  <a:lnTo>
                    <a:pt x="1660" y="802"/>
                  </a:lnTo>
                  <a:lnTo>
                    <a:pt x="1660" y="802"/>
                  </a:lnTo>
                  <a:lnTo>
                    <a:pt x="1655" y="883"/>
                  </a:lnTo>
                  <a:lnTo>
                    <a:pt x="1640" y="964"/>
                  </a:lnTo>
                  <a:lnTo>
                    <a:pt x="1620" y="1041"/>
                  </a:lnTo>
                  <a:lnTo>
                    <a:pt x="1594" y="1112"/>
                  </a:lnTo>
                  <a:lnTo>
                    <a:pt x="1559" y="1183"/>
                  </a:lnTo>
                  <a:lnTo>
                    <a:pt x="1518" y="1249"/>
                  </a:lnTo>
                  <a:lnTo>
                    <a:pt x="1468" y="1310"/>
                  </a:lnTo>
                  <a:lnTo>
                    <a:pt x="1417" y="1365"/>
                  </a:lnTo>
                  <a:lnTo>
                    <a:pt x="1356" y="1421"/>
                  </a:lnTo>
                  <a:lnTo>
                    <a:pt x="1295" y="1467"/>
                  </a:lnTo>
                  <a:lnTo>
                    <a:pt x="1224" y="1507"/>
                  </a:lnTo>
                  <a:lnTo>
                    <a:pt x="1153" y="1538"/>
                  </a:lnTo>
                  <a:lnTo>
                    <a:pt x="1077" y="1568"/>
                  </a:lnTo>
                  <a:lnTo>
                    <a:pt x="995" y="1584"/>
                  </a:lnTo>
                  <a:lnTo>
                    <a:pt x="914" y="1599"/>
                  </a:lnTo>
                  <a:lnTo>
                    <a:pt x="828" y="1604"/>
                  </a:lnTo>
                  <a:lnTo>
                    <a:pt x="828" y="1604"/>
                  </a:lnTo>
                  <a:lnTo>
                    <a:pt x="747" y="1599"/>
                  </a:lnTo>
                  <a:lnTo>
                    <a:pt x="660" y="1584"/>
                  </a:lnTo>
                  <a:lnTo>
                    <a:pt x="584" y="1568"/>
                  </a:lnTo>
                  <a:lnTo>
                    <a:pt x="508" y="1538"/>
                  </a:lnTo>
                  <a:lnTo>
                    <a:pt x="437" y="1507"/>
                  </a:lnTo>
                  <a:lnTo>
                    <a:pt x="366" y="1467"/>
                  </a:lnTo>
                  <a:lnTo>
                    <a:pt x="300" y="1421"/>
                  </a:lnTo>
                  <a:lnTo>
                    <a:pt x="244" y="1365"/>
                  </a:lnTo>
                  <a:lnTo>
                    <a:pt x="188" y="1310"/>
                  </a:lnTo>
                  <a:lnTo>
                    <a:pt x="143" y="1249"/>
                  </a:lnTo>
                  <a:lnTo>
                    <a:pt x="102" y="1183"/>
                  </a:lnTo>
                  <a:lnTo>
                    <a:pt x="66" y="1112"/>
                  </a:lnTo>
                  <a:lnTo>
                    <a:pt x="36" y="1041"/>
                  </a:lnTo>
                  <a:lnTo>
                    <a:pt x="16" y="964"/>
                  </a:lnTo>
                  <a:lnTo>
                    <a:pt x="6" y="883"/>
                  </a:lnTo>
                  <a:lnTo>
                    <a:pt x="0" y="802"/>
                  </a:lnTo>
                  <a:lnTo>
                    <a:pt x="0" y="802"/>
                  </a:lnTo>
                  <a:lnTo>
                    <a:pt x="6" y="721"/>
                  </a:lnTo>
                  <a:lnTo>
                    <a:pt x="16" y="640"/>
                  </a:lnTo>
                  <a:lnTo>
                    <a:pt x="36" y="564"/>
                  </a:lnTo>
                  <a:lnTo>
                    <a:pt x="66" y="492"/>
                  </a:lnTo>
                  <a:lnTo>
                    <a:pt x="102" y="421"/>
                  </a:lnTo>
                  <a:lnTo>
                    <a:pt x="143" y="355"/>
                  </a:lnTo>
                  <a:lnTo>
                    <a:pt x="188" y="295"/>
                  </a:lnTo>
                  <a:lnTo>
                    <a:pt x="244" y="239"/>
                  </a:lnTo>
                  <a:lnTo>
                    <a:pt x="300" y="183"/>
                  </a:lnTo>
                  <a:lnTo>
                    <a:pt x="366" y="137"/>
                  </a:lnTo>
                  <a:lnTo>
                    <a:pt x="437" y="97"/>
                  </a:lnTo>
                  <a:lnTo>
                    <a:pt x="508" y="66"/>
                  </a:lnTo>
                  <a:lnTo>
                    <a:pt x="584" y="36"/>
                  </a:lnTo>
                  <a:lnTo>
                    <a:pt x="660" y="15"/>
                  </a:lnTo>
                  <a:lnTo>
                    <a:pt x="747" y="5"/>
                  </a:lnTo>
                  <a:lnTo>
                    <a:pt x="828" y="0"/>
                  </a:lnTo>
                  <a:lnTo>
                    <a:pt x="8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9" name="Freeform 61"/>
            <p:cNvSpPr>
              <a:spLocks/>
            </p:cNvSpPr>
            <p:nvPr/>
          </p:nvSpPr>
          <p:spPr bwMode="auto">
            <a:xfrm>
              <a:off x="3476" y="853"/>
              <a:ext cx="1629" cy="1547"/>
            </a:xfrm>
            <a:custGeom>
              <a:avLst/>
              <a:gdLst>
                <a:gd name="T0" fmla="*/ 817 w 1629"/>
                <a:gd name="T1" fmla="*/ 0 h 1547"/>
                <a:gd name="T2" fmla="*/ 979 w 1629"/>
                <a:gd name="T3" fmla="*/ 15 h 1547"/>
                <a:gd name="T4" fmla="*/ 1132 w 1629"/>
                <a:gd name="T5" fmla="*/ 60 h 1547"/>
                <a:gd name="T6" fmla="*/ 1269 w 1629"/>
                <a:gd name="T7" fmla="*/ 132 h 1547"/>
                <a:gd name="T8" fmla="*/ 1391 w 1629"/>
                <a:gd name="T9" fmla="*/ 228 h 1547"/>
                <a:gd name="T10" fmla="*/ 1487 w 1629"/>
                <a:gd name="T11" fmla="*/ 340 h 1547"/>
                <a:gd name="T12" fmla="*/ 1563 w 1629"/>
                <a:gd name="T13" fmla="*/ 472 h 1547"/>
                <a:gd name="T14" fmla="*/ 1609 w 1629"/>
                <a:gd name="T15" fmla="*/ 619 h 1547"/>
                <a:gd name="T16" fmla="*/ 1629 w 1629"/>
                <a:gd name="T17" fmla="*/ 776 h 1547"/>
                <a:gd name="T18" fmla="*/ 1624 w 1629"/>
                <a:gd name="T19" fmla="*/ 852 h 1547"/>
                <a:gd name="T20" fmla="*/ 1594 w 1629"/>
                <a:gd name="T21" fmla="*/ 1004 h 1547"/>
                <a:gd name="T22" fmla="*/ 1528 w 1629"/>
                <a:gd name="T23" fmla="*/ 1141 h 1547"/>
                <a:gd name="T24" fmla="*/ 1441 w 1629"/>
                <a:gd name="T25" fmla="*/ 1268 h 1547"/>
                <a:gd name="T26" fmla="*/ 1330 w 1629"/>
                <a:gd name="T27" fmla="*/ 1370 h 1547"/>
                <a:gd name="T28" fmla="*/ 1203 w 1629"/>
                <a:gd name="T29" fmla="*/ 1456 h 1547"/>
                <a:gd name="T30" fmla="*/ 1055 w 1629"/>
                <a:gd name="T31" fmla="*/ 1512 h 1547"/>
                <a:gd name="T32" fmla="*/ 898 w 1629"/>
                <a:gd name="T33" fmla="*/ 1547 h 1547"/>
                <a:gd name="T34" fmla="*/ 817 w 1629"/>
                <a:gd name="T35" fmla="*/ 1547 h 1547"/>
                <a:gd name="T36" fmla="*/ 649 w 1629"/>
                <a:gd name="T37" fmla="*/ 1532 h 1547"/>
                <a:gd name="T38" fmla="*/ 497 w 1629"/>
                <a:gd name="T39" fmla="*/ 1487 h 1547"/>
                <a:gd name="T40" fmla="*/ 360 w 1629"/>
                <a:gd name="T41" fmla="*/ 1415 h 1547"/>
                <a:gd name="T42" fmla="*/ 238 w 1629"/>
                <a:gd name="T43" fmla="*/ 1324 h 1547"/>
                <a:gd name="T44" fmla="*/ 142 w 1629"/>
                <a:gd name="T45" fmla="*/ 1207 h 1547"/>
                <a:gd name="T46" fmla="*/ 66 w 1629"/>
                <a:gd name="T47" fmla="*/ 1075 h 1547"/>
                <a:gd name="T48" fmla="*/ 20 w 1629"/>
                <a:gd name="T49" fmla="*/ 928 h 1547"/>
                <a:gd name="T50" fmla="*/ 0 w 1629"/>
                <a:gd name="T51" fmla="*/ 776 h 1547"/>
                <a:gd name="T52" fmla="*/ 5 w 1629"/>
                <a:gd name="T53" fmla="*/ 695 h 1547"/>
                <a:gd name="T54" fmla="*/ 40 w 1629"/>
                <a:gd name="T55" fmla="*/ 543 h 1547"/>
                <a:gd name="T56" fmla="*/ 101 w 1629"/>
                <a:gd name="T57" fmla="*/ 406 h 1547"/>
                <a:gd name="T58" fmla="*/ 187 w 1629"/>
                <a:gd name="T59" fmla="*/ 284 h 1547"/>
                <a:gd name="T60" fmla="*/ 299 w 1629"/>
                <a:gd name="T61" fmla="*/ 177 h 1547"/>
                <a:gd name="T62" fmla="*/ 426 w 1629"/>
                <a:gd name="T63" fmla="*/ 91 h 1547"/>
                <a:gd name="T64" fmla="*/ 573 w 1629"/>
                <a:gd name="T65" fmla="*/ 35 h 1547"/>
                <a:gd name="T66" fmla="*/ 731 w 1629"/>
                <a:gd name="T67" fmla="*/ 5 h 1547"/>
                <a:gd name="T68" fmla="*/ 817 w 1629"/>
                <a:gd name="T69" fmla="*/ 0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9" h="1547">
                  <a:moveTo>
                    <a:pt x="817" y="0"/>
                  </a:moveTo>
                  <a:lnTo>
                    <a:pt x="817" y="0"/>
                  </a:lnTo>
                  <a:lnTo>
                    <a:pt x="898" y="5"/>
                  </a:lnTo>
                  <a:lnTo>
                    <a:pt x="979" y="15"/>
                  </a:lnTo>
                  <a:lnTo>
                    <a:pt x="1055" y="35"/>
                  </a:lnTo>
                  <a:lnTo>
                    <a:pt x="1132" y="60"/>
                  </a:lnTo>
                  <a:lnTo>
                    <a:pt x="1203" y="91"/>
                  </a:lnTo>
                  <a:lnTo>
                    <a:pt x="1269" y="132"/>
                  </a:lnTo>
                  <a:lnTo>
                    <a:pt x="1330" y="177"/>
                  </a:lnTo>
                  <a:lnTo>
                    <a:pt x="1391" y="228"/>
                  </a:lnTo>
                  <a:lnTo>
                    <a:pt x="1441" y="284"/>
                  </a:lnTo>
                  <a:lnTo>
                    <a:pt x="1487" y="340"/>
                  </a:lnTo>
                  <a:lnTo>
                    <a:pt x="1528" y="406"/>
                  </a:lnTo>
                  <a:lnTo>
                    <a:pt x="1563" y="472"/>
                  </a:lnTo>
                  <a:lnTo>
                    <a:pt x="1594" y="543"/>
                  </a:lnTo>
                  <a:lnTo>
                    <a:pt x="1609" y="619"/>
                  </a:lnTo>
                  <a:lnTo>
                    <a:pt x="1624" y="695"/>
                  </a:lnTo>
                  <a:lnTo>
                    <a:pt x="1629" y="776"/>
                  </a:lnTo>
                  <a:lnTo>
                    <a:pt x="1629" y="776"/>
                  </a:lnTo>
                  <a:lnTo>
                    <a:pt x="1624" y="852"/>
                  </a:lnTo>
                  <a:lnTo>
                    <a:pt x="1609" y="928"/>
                  </a:lnTo>
                  <a:lnTo>
                    <a:pt x="1594" y="1004"/>
                  </a:lnTo>
                  <a:lnTo>
                    <a:pt x="1563" y="1075"/>
                  </a:lnTo>
                  <a:lnTo>
                    <a:pt x="1528" y="1141"/>
                  </a:lnTo>
                  <a:lnTo>
                    <a:pt x="1487" y="1207"/>
                  </a:lnTo>
                  <a:lnTo>
                    <a:pt x="1441" y="1268"/>
                  </a:lnTo>
                  <a:lnTo>
                    <a:pt x="1391" y="1324"/>
                  </a:lnTo>
                  <a:lnTo>
                    <a:pt x="1330" y="1370"/>
                  </a:lnTo>
                  <a:lnTo>
                    <a:pt x="1269" y="1415"/>
                  </a:lnTo>
                  <a:lnTo>
                    <a:pt x="1203" y="1456"/>
                  </a:lnTo>
                  <a:lnTo>
                    <a:pt x="1132" y="1487"/>
                  </a:lnTo>
                  <a:lnTo>
                    <a:pt x="1055" y="1512"/>
                  </a:lnTo>
                  <a:lnTo>
                    <a:pt x="979" y="1532"/>
                  </a:lnTo>
                  <a:lnTo>
                    <a:pt x="898" y="1547"/>
                  </a:lnTo>
                  <a:lnTo>
                    <a:pt x="817" y="1547"/>
                  </a:lnTo>
                  <a:lnTo>
                    <a:pt x="817" y="1547"/>
                  </a:lnTo>
                  <a:lnTo>
                    <a:pt x="731" y="1547"/>
                  </a:lnTo>
                  <a:lnTo>
                    <a:pt x="649" y="1532"/>
                  </a:lnTo>
                  <a:lnTo>
                    <a:pt x="573" y="1512"/>
                  </a:lnTo>
                  <a:lnTo>
                    <a:pt x="497" y="1487"/>
                  </a:lnTo>
                  <a:lnTo>
                    <a:pt x="426" y="1456"/>
                  </a:lnTo>
                  <a:lnTo>
                    <a:pt x="360" y="1415"/>
                  </a:lnTo>
                  <a:lnTo>
                    <a:pt x="299" y="1370"/>
                  </a:lnTo>
                  <a:lnTo>
                    <a:pt x="238" y="1324"/>
                  </a:lnTo>
                  <a:lnTo>
                    <a:pt x="187" y="1268"/>
                  </a:lnTo>
                  <a:lnTo>
                    <a:pt x="142" y="1207"/>
                  </a:lnTo>
                  <a:lnTo>
                    <a:pt x="101" y="1141"/>
                  </a:lnTo>
                  <a:lnTo>
                    <a:pt x="66" y="1075"/>
                  </a:lnTo>
                  <a:lnTo>
                    <a:pt x="40" y="1004"/>
                  </a:lnTo>
                  <a:lnTo>
                    <a:pt x="20" y="928"/>
                  </a:lnTo>
                  <a:lnTo>
                    <a:pt x="5" y="852"/>
                  </a:lnTo>
                  <a:lnTo>
                    <a:pt x="0" y="776"/>
                  </a:lnTo>
                  <a:lnTo>
                    <a:pt x="0" y="776"/>
                  </a:lnTo>
                  <a:lnTo>
                    <a:pt x="5" y="695"/>
                  </a:lnTo>
                  <a:lnTo>
                    <a:pt x="20" y="619"/>
                  </a:lnTo>
                  <a:lnTo>
                    <a:pt x="40" y="543"/>
                  </a:lnTo>
                  <a:lnTo>
                    <a:pt x="66" y="472"/>
                  </a:lnTo>
                  <a:lnTo>
                    <a:pt x="101" y="406"/>
                  </a:lnTo>
                  <a:lnTo>
                    <a:pt x="142" y="340"/>
                  </a:lnTo>
                  <a:lnTo>
                    <a:pt x="187" y="284"/>
                  </a:lnTo>
                  <a:lnTo>
                    <a:pt x="238" y="228"/>
                  </a:lnTo>
                  <a:lnTo>
                    <a:pt x="299" y="177"/>
                  </a:lnTo>
                  <a:lnTo>
                    <a:pt x="360" y="132"/>
                  </a:lnTo>
                  <a:lnTo>
                    <a:pt x="426" y="91"/>
                  </a:lnTo>
                  <a:lnTo>
                    <a:pt x="497" y="60"/>
                  </a:lnTo>
                  <a:lnTo>
                    <a:pt x="573" y="35"/>
                  </a:lnTo>
                  <a:lnTo>
                    <a:pt x="649" y="15"/>
                  </a:lnTo>
                  <a:lnTo>
                    <a:pt x="731" y="5"/>
                  </a:lnTo>
                  <a:lnTo>
                    <a:pt x="817" y="0"/>
                  </a:lnTo>
                  <a:lnTo>
                    <a:pt x="817"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0" name="Freeform 62"/>
            <p:cNvSpPr>
              <a:spLocks/>
            </p:cNvSpPr>
            <p:nvPr/>
          </p:nvSpPr>
          <p:spPr bwMode="auto">
            <a:xfrm>
              <a:off x="3491" y="878"/>
              <a:ext cx="1594" cy="1497"/>
            </a:xfrm>
            <a:custGeom>
              <a:avLst/>
              <a:gdLst>
                <a:gd name="T0" fmla="*/ 797 w 1594"/>
                <a:gd name="T1" fmla="*/ 0 h 1497"/>
                <a:gd name="T2" fmla="*/ 954 w 1594"/>
                <a:gd name="T3" fmla="*/ 15 h 1497"/>
                <a:gd name="T4" fmla="*/ 1106 w 1594"/>
                <a:gd name="T5" fmla="*/ 56 h 1497"/>
                <a:gd name="T6" fmla="*/ 1238 w 1594"/>
                <a:gd name="T7" fmla="*/ 127 h 1497"/>
                <a:gd name="T8" fmla="*/ 1360 w 1594"/>
                <a:gd name="T9" fmla="*/ 218 h 1497"/>
                <a:gd name="T10" fmla="*/ 1457 w 1594"/>
                <a:gd name="T11" fmla="*/ 330 h 1497"/>
                <a:gd name="T12" fmla="*/ 1528 w 1594"/>
                <a:gd name="T13" fmla="*/ 457 h 1497"/>
                <a:gd name="T14" fmla="*/ 1579 w 1594"/>
                <a:gd name="T15" fmla="*/ 599 h 1497"/>
                <a:gd name="T16" fmla="*/ 1594 w 1594"/>
                <a:gd name="T17" fmla="*/ 746 h 1497"/>
                <a:gd name="T18" fmla="*/ 1589 w 1594"/>
                <a:gd name="T19" fmla="*/ 822 h 1497"/>
                <a:gd name="T20" fmla="*/ 1558 w 1594"/>
                <a:gd name="T21" fmla="*/ 969 h 1497"/>
                <a:gd name="T22" fmla="*/ 1497 w 1594"/>
                <a:gd name="T23" fmla="*/ 1106 h 1497"/>
                <a:gd name="T24" fmla="*/ 1411 w 1594"/>
                <a:gd name="T25" fmla="*/ 1223 h 1497"/>
                <a:gd name="T26" fmla="*/ 1304 w 1594"/>
                <a:gd name="T27" fmla="*/ 1325 h 1497"/>
                <a:gd name="T28" fmla="*/ 1178 w 1594"/>
                <a:gd name="T29" fmla="*/ 1406 h 1497"/>
                <a:gd name="T30" fmla="*/ 1030 w 1594"/>
                <a:gd name="T31" fmla="*/ 1462 h 1497"/>
                <a:gd name="T32" fmla="*/ 878 w 1594"/>
                <a:gd name="T33" fmla="*/ 1492 h 1497"/>
                <a:gd name="T34" fmla="*/ 797 w 1594"/>
                <a:gd name="T35" fmla="*/ 1497 h 1497"/>
                <a:gd name="T36" fmla="*/ 634 w 1594"/>
                <a:gd name="T37" fmla="*/ 1482 h 1497"/>
                <a:gd name="T38" fmla="*/ 487 w 1594"/>
                <a:gd name="T39" fmla="*/ 1436 h 1497"/>
                <a:gd name="T40" fmla="*/ 350 w 1594"/>
                <a:gd name="T41" fmla="*/ 1370 h 1497"/>
                <a:gd name="T42" fmla="*/ 233 w 1594"/>
                <a:gd name="T43" fmla="*/ 1279 h 1497"/>
                <a:gd name="T44" fmla="*/ 137 w 1594"/>
                <a:gd name="T45" fmla="*/ 1167 h 1497"/>
                <a:gd name="T46" fmla="*/ 61 w 1594"/>
                <a:gd name="T47" fmla="*/ 1040 h 1497"/>
                <a:gd name="T48" fmla="*/ 15 w 1594"/>
                <a:gd name="T49" fmla="*/ 898 h 1497"/>
                <a:gd name="T50" fmla="*/ 0 w 1594"/>
                <a:gd name="T51" fmla="*/ 746 h 1497"/>
                <a:gd name="T52" fmla="*/ 5 w 1594"/>
                <a:gd name="T53" fmla="*/ 670 h 1497"/>
                <a:gd name="T54" fmla="*/ 35 w 1594"/>
                <a:gd name="T55" fmla="*/ 528 h 1497"/>
                <a:gd name="T56" fmla="*/ 96 w 1594"/>
                <a:gd name="T57" fmla="*/ 391 h 1497"/>
                <a:gd name="T58" fmla="*/ 183 w 1594"/>
                <a:gd name="T59" fmla="*/ 274 h 1497"/>
                <a:gd name="T60" fmla="*/ 289 w 1594"/>
                <a:gd name="T61" fmla="*/ 167 h 1497"/>
                <a:gd name="T62" fmla="*/ 416 w 1594"/>
                <a:gd name="T63" fmla="*/ 91 h 1497"/>
                <a:gd name="T64" fmla="*/ 558 w 1594"/>
                <a:gd name="T65" fmla="*/ 30 h 1497"/>
                <a:gd name="T66" fmla="*/ 716 w 1594"/>
                <a:gd name="T67" fmla="*/ 0 h 1497"/>
                <a:gd name="T68" fmla="*/ 797 w 1594"/>
                <a:gd name="T69" fmla="*/ 0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4" h="1497">
                  <a:moveTo>
                    <a:pt x="797" y="0"/>
                  </a:moveTo>
                  <a:lnTo>
                    <a:pt x="797" y="0"/>
                  </a:lnTo>
                  <a:lnTo>
                    <a:pt x="878" y="0"/>
                  </a:lnTo>
                  <a:lnTo>
                    <a:pt x="954" y="15"/>
                  </a:lnTo>
                  <a:lnTo>
                    <a:pt x="1030" y="30"/>
                  </a:lnTo>
                  <a:lnTo>
                    <a:pt x="1106" y="56"/>
                  </a:lnTo>
                  <a:lnTo>
                    <a:pt x="1178" y="91"/>
                  </a:lnTo>
                  <a:lnTo>
                    <a:pt x="1238" y="127"/>
                  </a:lnTo>
                  <a:lnTo>
                    <a:pt x="1304" y="167"/>
                  </a:lnTo>
                  <a:lnTo>
                    <a:pt x="1360" y="218"/>
                  </a:lnTo>
                  <a:lnTo>
                    <a:pt x="1411" y="274"/>
                  </a:lnTo>
                  <a:lnTo>
                    <a:pt x="1457" y="330"/>
                  </a:lnTo>
                  <a:lnTo>
                    <a:pt x="1497" y="391"/>
                  </a:lnTo>
                  <a:lnTo>
                    <a:pt x="1528" y="457"/>
                  </a:lnTo>
                  <a:lnTo>
                    <a:pt x="1558" y="528"/>
                  </a:lnTo>
                  <a:lnTo>
                    <a:pt x="1579" y="599"/>
                  </a:lnTo>
                  <a:lnTo>
                    <a:pt x="1589" y="670"/>
                  </a:lnTo>
                  <a:lnTo>
                    <a:pt x="1594" y="746"/>
                  </a:lnTo>
                  <a:lnTo>
                    <a:pt x="1594" y="746"/>
                  </a:lnTo>
                  <a:lnTo>
                    <a:pt x="1589" y="822"/>
                  </a:lnTo>
                  <a:lnTo>
                    <a:pt x="1579" y="898"/>
                  </a:lnTo>
                  <a:lnTo>
                    <a:pt x="1558" y="969"/>
                  </a:lnTo>
                  <a:lnTo>
                    <a:pt x="1528" y="1040"/>
                  </a:lnTo>
                  <a:lnTo>
                    <a:pt x="1497" y="1106"/>
                  </a:lnTo>
                  <a:lnTo>
                    <a:pt x="1457" y="1167"/>
                  </a:lnTo>
                  <a:lnTo>
                    <a:pt x="1411" y="1223"/>
                  </a:lnTo>
                  <a:lnTo>
                    <a:pt x="1360" y="1279"/>
                  </a:lnTo>
                  <a:lnTo>
                    <a:pt x="1304" y="1325"/>
                  </a:lnTo>
                  <a:lnTo>
                    <a:pt x="1238" y="1370"/>
                  </a:lnTo>
                  <a:lnTo>
                    <a:pt x="1178" y="1406"/>
                  </a:lnTo>
                  <a:lnTo>
                    <a:pt x="1106" y="1436"/>
                  </a:lnTo>
                  <a:lnTo>
                    <a:pt x="1030" y="1462"/>
                  </a:lnTo>
                  <a:lnTo>
                    <a:pt x="954" y="1482"/>
                  </a:lnTo>
                  <a:lnTo>
                    <a:pt x="878" y="1492"/>
                  </a:lnTo>
                  <a:lnTo>
                    <a:pt x="797" y="1497"/>
                  </a:lnTo>
                  <a:lnTo>
                    <a:pt x="797" y="1497"/>
                  </a:lnTo>
                  <a:lnTo>
                    <a:pt x="716" y="1492"/>
                  </a:lnTo>
                  <a:lnTo>
                    <a:pt x="634" y="1482"/>
                  </a:lnTo>
                  <a:lnTo>
                    <a:pt x="558" y="1462"/>
                  </a:lnTo>
                  <a:lnTo>
                    <a:pt x="487" y="1436"/>
                  </a:lnTo>
                  <a:lnTo>
                    <a:pt x="416" y="1406"/>
                  </a:lnTo>
                  <a:lnTo>
                    <a:pt x="350" y="1370"/>
                  </a:lnTo>
                  <a:lnTo>
                    <a:pt x="289" y="1325"/>
                  </a:lnTo>
                  <a:lnTo>
                    <a:pt x="233" y="1279"/>
                  </a:lnTo>
                  <a:lnTo>
                    <a:pt x="183" y="1223"/>
                  </a:lnTo>
                  <a:lnTo>
                    <a:pt x="137" y="1167"/>
                  </a:lnTo>
                  <a:lnTo>
                    <a:pt x="96" y="1106"/>
                  </a:lnTo>
                  <a:lnTo>
                    <a:pt x="61" y="1040"/>
                  </a:lnTo>
                  <a:lnTo>
                    <a:pt x="35" y="969"/>
                  </a:lnTo>
                  <a:lnTo>
                    <a:pt x="15" y="898"/>
                  </a:lnTo>
                  <a:lnTo>
                    <a:pt x="5" y="822"/>
                  </a:lnTo>
                  <a:lnTo>
                    <a:pt x="0" y="746"/>
                  </a:lnTo>
                  <a:lnTo>
                    <a:pt x="0" y="746"/>
                  </a:lnTo>
                  <a:lnTo>
                    <a:pt x="5" y="670"/>
                  </a:lnTo>
                  <a:lnTo>
                    <a:pt x="15" y="599"/>
                  </a:lnTo>
                  <a:lnTo>
                    <a:pt x="35" y="528"/>
                  </a:lnTo>
                  <a:lnTo>
                    <a:pt x="61" y="457"/>
                  </a:lnTo>
                  <a:lnTo>
                    <a:pt x="96" y="391"/>
                  </a:lnTo>
                  <a:lnTo>
                    <a:pt x="137" y="330"/>
                  </a:lnTo>
                  <a:lnTo>
                    <a:pt x="183" y="274"/>
                  </a:lnTo>
                  <a:lnTo>
                    <a:pt x="233" y="218"/>
                  </a:lnTo>
                  <a:lnTo>
                    <a:pt x="289" y="167"/>
                  </a:lnTo>
                  <a:lnTo>
                    <a:pt x="350" y="127"/>
                  </a:lnTo>
                  <a:lnTo>
                    <a:pt x="416" y="91"/>
                  </a:lnTo>
                  <a:lnTo>
                    <a:pt x="487" y="56"/>
                  </a:lnTo>
                  <a:lnTo>
                    <a:pt x="558" y="30"/>
                  </a:lnTo>
                  <a:lnTo>
                    <a:pt x="634" y="15"/>
                  </a:lnTo>
                  <a:lnTo>
                    <a:pt x="716" y="0"/>
                  </a:lnTo>
                  <a:lnTo>
                    <a:pt x="797" y="0"/>
                  </a:lnTo>
                  <a:lnTo>
                    <a:pt x="797"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1" name="Freeform 63"/>
            <p:cNvSpPr>
              <a:spLocks/>
            </p:cNvSpPr>
            <p:nvPr/>
          </p:nvSpPr>
          <p:spPr bwMode="auto">
            <a:xfrm>
              <a:off x="3501" y="898"/>
              <a:ext cx="1563" cy="1452"/>
            </a:xfrm>
            <a:custGeom>
              <a:avLst/>
              <a:gdLst>
                <a:gd name="T0" fmla="*/ 782 w 1563"/>
                <a:gd name="T1" fmla="*/ 0 h 1452"/>
                <a:gd name="T2" fmla="*/ 939 w 1563"/>
                <a:gd name="T3" fmla="*/ 15 h 1452"/>
                <a:gd name="T4" fmla="*/ 1086 w 1563"/>
                <a:gd name="T5" fmla="*/ 61 h 1452"/>
                <a:gd name="T6" fmla="*/ 1218 w 1563"/>
                <a:gd name="T7" fmla="*/ 127 h 1452"/>
                <a:gd name="T8" fmla="*/ 1335 w 1563"/>
                <a:gd name="T9" fmla="*/ 213 h 1452"/>
                <a:gd name="T10" fmla="*/ 1432 w 1563"/>
                <a:gd name="T11" fmla="*/ 320 h 1452"/>
                <a:gd name="T12" fmla="*/ 1503 w 1563"/>
                <a:gd name="T13" fmla="*/ 447 h 1452"/>
                <a:gd name="T14" fmla="*/ 1548 w 1563"/>
                <a:gd name="T15" fmla="*/ 579 h 1452"/>
                <a:gd name="T16" fmla="*/ 1563 w 1563"/>
                <a:gd name="T17" fmla="*/ 726 h 1452"/>
                <a:gd name="T18" fmla="*/ 1558 w 1563"/>
                <a:gd name="T19" fmla="*/ 802 h 1452"/>
                <a:gd name="T20" fmla="*/ 1528 w 1563"/>
                <a:gd name="T21" fmla="*/ 939 h 1452"/>
                <a:gd name="T22" fmla="*/ 1467 w 1563"/>
                <a:gd name="T23" fmla="*/ 1071 h 1452"/>
                <a:gd name="T24" fmla="*/ 1386 w 1563"/>
                <a:gd name="T25" fmla="*/ 1188 h 1452"/>
                <a:gd name="T26" fmla="*/ 1279 w 1563"/>
                <a:gd name="T27" fmla="*/ 1284 h 1452"/>
                <a:gd name="T28" fmla="*/ 1152 w 1563"/>
                <a:gd name="T29" fmla="*/ 1365 h 1452"/>
                <a:gd name="T30" fmla="*/ 1015 w 1563"/>
                <a:gd name="T31" fmla="*/ 1416 h 1452"/>
                <a:gd name="T32" fmla="*/ 863 w 1563"/>
                <a:gd name="T33" fmla="*/ 1447 h 1452"/>
                <a:gd name="T34" fmla="*/ 782 w 1563"/>
                <a:gd name="T35" fmla="*/ 1452 h 1452"/>
                <a:gd name="T36" fmla="*/ 624 w 1563"/>
                <a:gd name="T37" fmla="*/ 1436 h 1452"/>
                <a:gd name="T38" fmla="*/ 477 w 1563"/>
                <a:gd name="T39" fmla="*/ 1396 h 1452"/>
                <a:gd name="T40" fmla="*/ 345 w 1563"/>
                <a:gd name="T41" fmla="*/ 1325 h 1452"/>
                <a:gd name="T42" fmla="*/ 228 w 1563"/>
                <a:gd name="T43" fmla="*/ 1239 h 1452"/>
                <a:gd name="T44" fmla="*/ 137 w 1563"/>
                <a:gd name="T45" fmla="*/ 1132 h 1452"/>
                <a:gd name="T46" fmla="*/ 61 w 1563"/>
                <a:gd name="T47" fmla="*/ 1010 h 1452"/>
                <a:gd name="T48" fmla="*/ 15 w 1563"/>
                <a:gd name="T49" fmla="*/ 873 h 1452"/>
                <a:gd name="T50" fmla="*/ 0 w 1563"/>
                <a:gd name="T51" fmla="*/ 726 h 1452"/>
                <a:gd name="T52" fmla="*/ 5 w 1563"/>
                <a:gd name="T53" fmla="*/ 655 h 1452"/>
                <a:gd name="T54" fmla="*/ 36 w 1563"/>
                <a:gd name="T55" fmla="*/ 513 h 1452"/>
                <a:gd name="T56" fmla="*/ 96 w 1563"/>
                <a:gd name="T57" fmla="*/ 381 h 1452"/>
                <a:gd name="T58" fmla="*/ 183 w 1563"/>
                <a:gd name="T59" fmla="*/ 264 h 1452"/>
                <a:gd name="T60" fmla="*/ 284 w 1563"/>
                <a:gd name="T61" fmla="*/ 168 h 1452"/>
                <a:gd name="T62" fmla="*/ 411 w 1563"/>
                <a:gd name="T63" fmla="*/ 92 h 1452"/>
                <a:gd name="T64" fmla="*/ 548 w 1563"/>
                <a:gd name="T65" fmla="*/ 36 h 1452"/>
                <a:gd name="T66" fmla="*/ 701 w 1563"/>
                <a:gd name="T67" fmla="*/ 5 h 1452"/>
                <a:gd name="T68" fmla="*/ 782 w 1563"/>
                <a:gd name="T69" fmla="*/ 0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3" h="1452">
                  <a:moveTo>
                    <a:pt x="782" y="0"/>
                  </a:moveTo>
                  <a:lnTo>
                    <a:pt x="782" y="0"/>
                  </a:lnTo>
                  <a:lnTo>
                    <a:pt x="863" y="5"/>
                  </a:lnTo>
                  <a:lnTo>
                    <a:pt x="939" y="15"/>
                  </a:lnTo>
                  <a:lnTo>
                    <a:pt x="1015" y="36"/>
                  </a:lnTo>
                  <a:lnTo>
                    <a:pt x="1086" y="61"/>
                  </a:lnTo>
                  <a:lnTo>
                    <a:pt x="1152" y="92"/>
                  </a:lnTo>
                  <a:lnTo>
                    <a:pt x="1218" y="127"/>
                  </a:lnTo>
                  <a:lnTo>
                    <a:pt x="1279" y="168"/>
                  </a:lnTo>
                  <a:lnTo>
                    <a:pt x="1335" y="213"/>
                  </a:lnTo>
                  <a:lnTo>
                    <a:pt x="1386" y="264"/>
                  </a:lnTo>
                  <a:lnTo>
                    <a:pt x="1432" y="320"/>
                  </a:lnTo>
                  <a:lnTo>
                    <a:pt x="1467" y="381"/>
                  </a:lnTo>
                  <a:lnTo>
                    <a:pt x="1503" y="447"/>
                  </a:lnTo>
                  <a:lnTo>
                    <a:pt x="1528" y="513"/>
                  </a:lnTo>
                  <a:lnTo>
                    <a:pt x="1548" y="579"/>
                  </a:lnTo>
                  <a:lnTo>
                    <a:pt x="1558" y="655"/>
                  </a:lnTo>
                  <a:lnTo>
                    <a:pt x="1563" y="726"/>
                  </a:lnTo>
                  <a:lnTo>
                    <a:pt x="1563" y="726"/>
                  </a:lnTo>
                  <a:lnTo>
                    <a:pt x="1558" y="802"/>
                  </a:lnTo>
                  <a:lnTo>
                    <a:pt x="1548" y="873"/>
                  </a:lnTo>
                  <a:lnTo>
                    <a:pt x="1528" y="939"/>
                  </a:lnTo>
                  <a:lnTo>
                    <a:pt x="1503" y="1010"/>
                  </a:lnTo>
                  <a:lnTo>
                    <a:pt x="1467" y="1071"/>
                  </a:lnTo>
                  <a:lnTo>
                    <a:pt x="1432" y="1132"/>
                  </a:lnTo>
                  <a:lnTo>
                    <a:pt x="1386" y="1188"/>
                  </a:lnTo>
                  <a:lnTo>
                    <a:pt x="1335" y="1239"/>
                  </a:lnTo>
                  <a:lnTo>
                    <a:pt x="1279" y="1284"/>
                  </a:lnTo>
                  <a:lnTo>
                    <a:pt x="1218" y="1325"/>
                  </a:lnTo>
                  <a:lnTo>
                    <a:pt x="1152" y="1365"/>
                  </a:lnTo>
                  <a:lnTo>
                    <a:pt x="1086" y="1396"/>
                  </a:lnTo>
                  <a:lnTo>
                    <a:pt x="1015" y="1416"/>
                  </a:lnTo>
                  <a:lnTo>
                    <a:pt x="939" y="1436"/>
                  </a:lnTo>
                  <a:lnTo>
                    <a:pt x="863" y="1447"/>
                  </a:lnTo>
                  <a:lnTo>
                    <a:pt x="782" y="1452"/>
                  </a:lnTo>
                  <a:lnTo>
                    <a:pt x="782" y="1452"/>
                  </a:lnTo>
                  <a:lnTo>
                    <a:pt x="701" y="1447"/>
                  </a:lnTo>
                  <a:lnTo>
                    <a:pt x="624" y="1436"/>
                  </a:lnTo>
                  <a:lnTo>
                    <a:pt x="548" y="1416"/>
                  </a:lnTo>
                  <a:lnTo>
                    <a:pt x="477" y="1396"/>
                  </a:lnTo>
                  <a:lnTo>
                    <a:pt x="411" y="1365"/>
                  </a:lnTo>
                  <a:lnTo>
                    <a:pt x="345" y="1325"/>
                  </a:lnTo>
                  <a:lnTo>
                    <a:pt x="284" y="1284"/>
                  </a:lnTo>
                  <a:lnTo>
                    <a:pt x="228" y="1239"/>
                  </a:lnTo>
                  <a:lnTo>
                    <a:pt x="183" y="1188"/>
                  </a:lnTo>
                  <a:lnTo>
                    <a:pt x="137" y="1132"/>
                  </a:lnTo>
                  <a:lnTo>
                    <a:pt x="96" y="1071"/>
                  </a:lnTo>
                  <a:lnTo>
                    <a:pt x="61" y="1010"/>
                  </a:lnTo>
                  <a:lnTo>
                    <a:pt x="36" y="939"/>
                  </a:lnTo>
                  <a:lnTo>
                    <a:pt x="15" y="873"/>
                  </a:lnTo>
                  <a:lnTo>
                    <a:pt x="5" y="802"/>
                  </a:lnTo>
                  <a:lnTo>
                    <a:pt x="0" y="726"/>
                  </a:lnTo>
                  <a:lnTo>
                    <a:pt x="0" y="726"/>
                  </a:lnTo>
                  <a:lnTo>
                    <a:pt x="5" y="655"/>
                  </a:lnTo>
                  <a:lnTo>
                    <a:pt x="15" y="579"/>
                  </a:lnTo>
                  <a:lnTo>
                    <a:pt x="36" y="513"/>
                  </a:lnTo>
                  <a:lnTo>
                    <a:pt x="61" y="447"/>
                  </a:lnTo>
                  <a:lnTo>
                    <a:pt x="96" y="381"/>
                  </a:lnTo>
                  <a:lnTo>
                    <a:pt x="137" y="320"/>
                  </a:lnTo>
                  <a:lnTo>
                    <a:pt x="183" y="264"/>
                  </a:lnTo>
                  <a:lnTo>
                    <a:pt x="228" y="213"/>
                  </a:lnTo>
                  <a:lnTo>
                    <a:pt x="284" y="168"/>
                  </a:lnTo>
                  <a:lnTo>
                    <a:pt x="345" y="127"/>
                  </a:lnTo>
                  <a:lnTo>
                    <a:pt x="411" y="92"/>
                  </a:lnTo>
                  <a:lnTo>
                    <a:pt x="477" y="61"/>
                  </a:lnTo>
                  <a:lnTo>
                    <a:pt x="548" y="36"/>
                  </a:lnTo>
                  <a:lnTo>
                    <a:pt x="624" y="15"/>
                  </a:lnTo>
                  <a:lnTo>
                    <a:pt x="701" y="5"/>
                  </a:lnTo>
                  <a:lnTo>
                    <a:pt x="782" y="0"/>
                  </a:lnTo>
                  <a:lnTo>
                    <a:pt x="782"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2" name="Freeform 64"/>
            <p:cNvSpPr>
              <a:spLocks/>
            </p:cNvSpPr>
            <p:nvPr/>
          </p:nvSpPr>
          <p:spPr bwMode="auto">
            <a:xfrm>
              <a:off x="3516" y="924"/>
              <a:ext cx="1528" cy="1400"/>
            </a:xfrm>
            <a:custGeom>
              <a:avLst/>
              <a:gdLst>
                <a:gd name="T0" fmla="*/ 762 w 1528"/>
                <a:gd name="T1" fmla="*/ 0 h 1400"/>
                <a:gd name="T2" fmla="*/ 919 w 1528"/>
                <a:gd name="T3" fmla="*/ 15 h 1400"/>
                <a:gd name="T4" fmla="*/ 1061 w 1528"/>
                <a:gd name="T5" fmla="*/ 55 h 1400"/>
                <a:gd name="T6" fmla="*/ 1188 w 1528"/>
                <a:gd name="T7" fmla="*/ 121 h 1400"/>
                <a:gd name="T8" fmla="*/ 1305 w 1528"/>
                <a:gd name="T9" fmla="*/ 208 h 1400"/>
                <a:gd name="T10" fmla="*/ 1396 w 1528"/>
                <a:gd name="T11" fmla="*/ 309 h 1400"/>
                <a:gd name="T12" fmla="*/ 1467 w 1528"/>
                <a:gd name="T13" fmla="*/ 426 h 1400"/>
                <a:gd name="T14" fmla="*/ 1513 w 1528"/>
                <a:gd name="T15" fmla="*/ 558 h 1400"/>
                <a:gd name="T16" fmla="*/ 1528 w 1528"/>
                <a:gd name="T17" fmla="*/ 700 h 1400"/>
                <a:gd name="T18" fmla="*/ 1523 w 1528"/>
                <a:gd name="T19" fmla="*/ 771 h 1400"/>
                <a:gd name="T20" fmla="*/ 1493 w 1528"/>
                <a:gd name="T21" fmla="*/ 908 h 1400"/>
                <a:gd name="T22" fmla="*/ 1437 w 1528"/>
                <a:gd name="T23" fmla="*/ 1030 h 1400"/>
                <a:gd name="T24" fmla="*/ 1351 w 1528"/>
                <a:gd name="T25" fmla="*/ 1141 h 1400"/>
                <a:gd name="T26" fmla="*/ 1249 w 1528"/>
                <a:gd name="T27" fmla="*/ 1238 h 1400"/>
                <a:gd name="T28" fmla="*/ 1127 w 1528"/>
                <a:gd name="T29" fmla="*/ 1314 h 1400"/>
                <a:gd name="T30" fmla="*/ 990 w 1528"/>
                <a:gd name="T31" fmla="*/ 1365 h 1400"/>
                <a:gd name="T32" fmla="*/ 843 w 1528"/>
                <a:gd name="T33" fmla="*/ 1395 h 1400"/>
                <a:gd name="T34" fmla="*/ 762 w 1528"/>
                <a:gd name="T35" fmla="*/ 1400 h 1400"/>
                <a:gd name="T36" fmla="*/ 609 w 1528"/>
                <a:gd name="T37" fmla="*/ 1385 h 1400"/>
                <a:gd name="T38" fmla="*/ 467 w 1528"/>
                <a:gd name="T39" fmla="*/ 1344 h 1400"/>
                <a:gd name="T40" fmla="*/ 335 w 1528"/>
                <a:gd name="T41" fmla="*/ 1279 h 1400"/>
                <a:gd name="T42" fmla="*/ 224 w 1528"/>
                <a:gd name="T43" fmla="*/ 1192 h 1400"/>
                <a:gd name="T44" fmla="*/ 132 w 1528"/>
                <a:gd name="T45" fmla="*/ 1091 h 1400"/>
                <a:gd name="T46" fmla="*/ 61 w 1528"/>
                <a:gd name="T47" fmla="*/ 969 h 1400"/>
                <a:gd name="T48" fmla="*/ 15 w 1528"/>
                <a:gd name="T49" fmla="*/ 842 h 1400"/>
                <a:gd name="T50" fmla="*/ 0 w 1528"/>
                <a:gd name="T51" fmla="*/ 700 h 1400"/>
                <a:gd name="T52" fmla="*/ 5 w 1528"/>
                <a:gd name="T53" fmla="*/ 629 h 1400"/>
                <a:gd name="T54" fmla="*/ 36 w 1528"/>
                <a:gd name="T55" fmla="*/ 492 h 1400"/>
                <a:gd name="T56" fmla="*/ 92 w 1528"/>
                <a:gd name="T57" fmla="*/ 365 h 1400"/>
                <a:gd name="T58" fmla="*/ 173 w 1528"/>
                <a:gd name="T59" fmla="*/ 253 h 1400"/>
                <a:gd name="T60" fmla="*/ 279 w 1528"/>
                <a:gd name="T61" fmla="*/ 162 h 1400"/>
                <a:gd name="T62" fmla="*/ 401 w 1528"/>
                <a:gd name="T63" fmla="*/ 86 h 1400"/>
                <a:gd name="T64" fmla="*/ 538 w 1528"/>
                <a:gd name="T65" fmla="*/ 30 h 1400"/>
                <a:gd name="T66" fmla="*/ 686 w 1528"/>
                <a:gd name="T67" fmla="*/ 5 h 1400"/>
                <a:gd name="T68" fmla="*/ 762 w 1528"/>
                <a:gd name="T69" fmla="*/ 0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8" h="1400">
                  <a:moveTo>
                    <a:pt x="762" y="0"/>
                  </a:moveTo>
                  <a:lnTo>
                    <a:pt x="762" y="0"/>
                  </a:lnTo>
                  <a:lnTo>
                    <a:pt x="843" y="5"/>
                  </a:lnTo>
                  <a:lnTo>
                    <a:pt x="919" y="15"/>
                  </a:lnTo>
                  <a:lnTo>
                    <a:pt x="990" y="30"/>
                  </a:lnTo>
                  <a:lnTo>
                    <a:pt x="1061" y="55"/>
                  </a:lnTo>
                  <a:lnTo>
                    <a:pt x="1127" y="86"/>
                  </a:lnTo>
                  <a:lnTo>
                    <a:pt x="1188" y="121"/>
                  </a:lnTo>
                  <a:lnTo>
                    <a:pt x="1249" y="162"/>
                  </a:lnTo>
                  <a:lnTo>
                    <a:pt x="1305" y="208"/>
                  </a:lnTo>
                  <a:lnTo>
                    <a:pt x="1351" y="253"/>
                  </a:lnTo>
                  <a:lnTo>
                    <a:pt x="1396" y="309"/>
                  </a:lnTo>
                  <a:lnTo>
                    <a:pt x="1437" y="365"/>
                  </a:lnTo>
                  <a:lnTo>
                    <a:pt x="1467" y="426"/>
                  </a:lnTo>
                  <a:lnTo>
                    <a:pt x="1493" y="492"/>
                  </a:lnTo>
                  <a:lnTo>
                    <a:pt x="1513" y="558"/>
                  </a:lnTo>
                  <a:lnTo>
                    <a:pt x="1523" y="629"/>
                  </a:lnTo>
                  <a:lnTo>
                    <a:pt x="1528" y="700"/>
                  </a:lnTo>
                  <a:lnTo>
                    <a:pt x="1528" y="700"/>
                  </a:lnTo>
                  <a:lnTo>
                    <a:pt x="1523" y="771"/>
                  </a:lnTo>
                  <a:lnTo>
                    <a:pt x="1513" y="842"/>
                  </a:lnTo>
                  <a:lnTo>
                    <a:pt x="1493" y="908"/>
                  </a:lnTo>
                  <a:lnTo>
                    <a:pt x="1467" y="969"/>
                  </a:lnTo>
                  <a:lnTo>
                    <a:pt x="1437" y="1030"/>
                  </a:lnTo>
                  <a:lnTo>
                    <a:pt x="1396" y="1091"/>
                  </a:lnTo>
                  <a:lnTo>
                    <a:pt x="1351" y="1141"/>
                  </a:lnTo>
                  <a:lnTo>
                    <a:pt x="1305" y="1192"/>
                  </a:lnTo>
                  <a:lnTo>
                    <a:pt x="1249" y="1238"/>
                  </a:lnTo>
                  <a:lnTo>
                    <a:pt x="1188" y="1279"/>
                  </a:lnTo>
                  <a:lnTo>
                    <a:pt x="1127" y="1314"/>
                  </a:lnTo>
                  <a:lnTo>
                    <a:pt x="1061" y="1344"/>
                  </a:lnTo>
                  <a:lnTo>
                    <a:pt x="990" y="1365"/>
                  </a:lnTo>
                  <a:lnTo>
                    <a:pt x="919" y="1385"/>
                  </a:lnTo>
                  <a:lnTo>
                    <a:pt x="843" y="1395"/>
                  </a:lnTo>
                  <a:lnTo>
                    <a:pt x="762" y="1400"/>
                  </a:lnTo>
                  <a:lnTo>
                    <a:pt x="762" y="1400"/>
                  </a:lnTo>
                  <a:lnTo>
                    <a:pt x="686" y="1395"/>
                  </a:lnTo>
                  <a:lnTo>
                    <a:pt x="609" y="1385"/>
                  </a:lnTo>
                  <a:lnTo>
                    <a:pt x="538" y="1365"/>
                  </a:lnTo>
                  <a:lnTo>
                    <a:pt x="467" y="1344"/>
                  </a:lnTo>
                  <a:lnTo>
                    <a:pt x="401" y="1314"/>
                  </a:lnTo>
                  <a:lnTo>
                    <a:pt x="335" y="1279"/>
                  </a:lnTo>
                  <a:lnTo>
                    <a:pt x="279" y="1238"/>
                  </a:lnTo>
                  <a:lnTo>
                    <a:pt x="224" y="1192"/>
                  </a:lnTo>
                  <a:lnTo>
                    <a:pt x="173" y="1141"/>
                  </a:lnTo>
                  <a:lnTo>
                    <a:pt x="132" y="1091"/>
                  </a:lnTo>
                  <a:lnTo>
                    <a:pt x="92" y="1030"/>
                  </a:lnTo>
                  <a:lnTo>
                    <a:pt x="61" y="969"/>
                  </a:lnTo>
                  <a:lnTo>
                    <a:pt x="36" y="908"/>
                  </a:lnTo>
                  <a:lnTo>
                    <a:pt x="15" y="842"/>
                  </a:lnTo>
                  <a:lnTo>
                    <a:pt x="5" y="771"/>
                  </a:lnTo>
                  <a:lnTo>
                    <a:pt x="0" y="700"/>
                  </a:lnTo>
                  <a:lnTo>
                    <a:pt x="0" y="700"/>
                  </a:lnTo>
                  <a:lnTo>
                    <a:pt x="5" y="629"/>
                  </a:lnTo>
                  <a:lnTo>
                    <a:pt x="15" y="558"/>
                  </a:lnTo>
                  <a:lnTo>
                    <a:pt x="36" y="492"/>
                  </a:lnTo>
                  <a:lnTo>
                    <a:pt x="61" y="426"/>
                  </a:lnTo>
                  <a:lnTo>
                    <a:pt x="92" y="365"/>
                  </a:lnTo>
                  <a:lnTo>
                    <a:pt x="132" y="309"/>
                  </a:lnTo>
                  <a:lnTo>
                    <a:pt x="173" y="253"/>
                  </a:lnTo>
                  <a:lnTo>
                    <a:pt x="224" y="208"/>
                  </a:lnTo>
                  <a:lnTo>
                    <a:pt x="279" y="162"/>
                  </a:lnTo>
                  <a:lnTo>
                    <a:pt x="335" y="121"/>
                  </a:lnTo>
                  <a:lnTo>
                    <a:pt x="401" y="86"/>
                  </a:lnTo>
                  <a:lnTo>
                    <a:pt x="467" y="55"/>
                  </a:lnTo>
                  <a:lnTo>
                    <a:pt x="538" y="30"/>
                  </a:lnTo>
                  <a:lnTo>
                    <a:pt x="609" y="15"/>
                  </a:lnTo>
                  <a:lnTo>
                    <a:pt x="686" y="5"/>
                  </a:lnTo>
                  <a:lnTo>
                    <a:pt x="762" y="0"/>
                  </a:lnTo>
                  <a:lnTo>
                    <a:pt x="762"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3" name="Freeform 65"/>
            <p:cNvSpPr>
              <a:spLocks/>
            </p:cNvSpPr>
            <p:nvPr/>
          </p:nvSpPr>
          <p:spPr bwMode="auto">
            <a:xfrm>
              <a:off x="3526" y="949"/>
              <a:ext cx="1498" cy="1345"/>
            </a:xfrm>
            <a:custGeom>
              <a:avLst/>
              <a:gdLst>
                <a:gd name="T0" fmla="*/ 752 w 1498"/>
                <a:gd name="T1" fmla="*/ 0 h 1345"/>
                <a:gd name="T2" fmla="*/ 899 w 1498"/>
                <a:gd name="T3" fmla="*/ 15 h 1345"/>
                <a:gd name="T4" fmla="*/ 1041 w 1498"/>
                <a:gd name="T5" fmla="*/ 51 h 1345"/>
                <a:gd name="T6" fmla="*/ 1168 w 1498"/>
                <a:gd name="T7" fmla="*/ 117 h 1345"/>
                <a:gd name="T8" fmla="*/ 1280 w 1498"/>
                <a:gd name="T9" fmla="*/ 198 h 1345"/>
                <a:gd name="T10" fmla="*/ 1371 w 1498"/>
                <a:gd name="T11" fmla="*/ 294 h 1345"/>
                <a:gd name="T12" fmla="*/ 1437 w 1498"/>
                <a:gd name="T13" fmla="*/ 411 h 1345"/>
                <a:gd name="T14" fmla="*/ 1483 w 1498"/>
                <a:gd name="T15" fmla="*/ 538 h 1345"/>
                <a:gd name="T16" fmla="*/ 1498 w 1498"/>
                <a:gd name="T17" fmla="*/ 675 h 1345"/>
                <a:gd name="T18" fmla="*/ 1493 w 1498"/>
                <a:gd name="T19" fmla="*/ 741 h 1345"/>
                <a:gd name="T20" fmla="*/ 1462 w 1498"/>
                <a:gd name="T21" fmla="*/ 873 h 1345"/>
                <a:gd name="T22" fmla="*/ 1407 w 1498"/>
                <a:gd name="T23" fmla="*/ 995 h 1345"/>
                <a:gd name="T24" fmla="*/ 1325 w 1498"/>
                <a:gd name="T25" fmla="*/ 1101 h 1345"/>
                <a:gd name="T26" fmla="*/ 1224 w 1498"/>
                <a:gd name="T27" fmla="*/ 1193 h 1345"/>
                <a:gd name="T28" fmla="*/ 1107 w 1498"/>
                <a:gd name="T29" fmla="*/ 1264 h 1345"/>
                <a:gd name="T30" fmla="*/ 970 w 1498"/>
                <a:gd name="T31" fmla="*/ 1314 h 1345"/>
                <a:gd name="T32" fmla="*/ 828 w 1498"/>
                <a:gd name="T33" fmla="*/ 1345 h 1345"/>
                <a:gd name="T34" fmla="*/ 752 w 1498"/>
                <a:gd name="T35" fmla="*/ 1345 h 1345"/>
                <a:gd name="T36" fmla="*/ 599 w 1498"/>
                <a:gd name="T37" fmla="*/ 1335 h 1345"/>
                <a:gd name="T38" fmla="*/ 457 w 1498"/>
                <a:gd name="T39" fmla="*/ 1294 h 1345"/>
                <a:gd name="T40" fmla="*/ 330 w 1498"/>
                <a:gd name="T41" fmla="*/ 1233 h 1345"/>
                <a:gd name="T42" fmla="*/ 219 w 1498"/>
                <a:gd name="T43" fmla="*/ 1147 h 1345"/>
                <a:gd name="T44" fmla="*/ 127 w 1498"/>
                <a:gd name="T45" fmla="*/ 1051 h 1345"/>
                <a:gd name="T46" fmla="*/ 61 w 1498"/>
                <a:gd name="T47" fmla="*/ 934 h 1345"/>
                <a:gd name="T48" fmla="*/ 16 w 1498"/>
                <a:gd name="T49" fmla="*/ 807 h 1345"/>
                <a:gd name="T50" fmla="*/ 0 w 1498"/>
                <a:gd name="T51" fmla="*/ 675 h 1345"/>
                <a:gd name="T52" fmla="*/ 5 w 1498"/>
                <a:gd name="T53" fmla="*/ 604 h 1345"/>
                <a:gd name="T54" fmla="*/ 36 w 1498"/>
                <a:gd name="T55" fmla="*/ 472 h 1345"/>
                <a:gd name="T56" fmla="*/ 92 w 1498"/>
                <a:gd name="T57" fmla="*/ 350 h 1345"/>
                <a:gd name="T58" fmla="*/ 173 w 1498"/>
                <a:gd name="T59" fmla="*/ 244 h 1345"/>
                <a:gd name="T60" fmla="*/ 274 w 1498"/>
                <a:gd name="T61" fmla="*/ 152 h 1345"/>
                <a:gd name="T62" fmla="*/ 391 w 1498"/>
                <a:gd name="T63" fmla="*/ 81 h 1345"/>
                <a:gd name="T64" fmla="*/ 528 w 1498"/>
                <a:gd name="T65" fmla="*/ 30 h 1345"/>
                <a:gd name="T66" fmla="*/ 676 w 1498"/>
                <a:gd name="T67" fmla="*/ 5 h 1345"/>
                <a:gd name="T68" fmla="*/ 752 w 1498"/>
                <a:gd name="T69"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98" h="1345">
                  <a:moveTo>
                    <a:pt x="752" y="0"/>
                  </a:moveTo>
                  <a:lnTo>
                    <a:pt x="752" y="0"/>
                  </a:lnTo>
                  <a:lnTo>
                    <a:pt x="828" y="5"/>
                  </a:lnTo>
                  <a:lnTo>
                    <a:pt x="899" y="15"/>
                  </a:lnTo>
                  <a:lnTo>
                    <a:pt x="970" y="30"/>
                  </a:lnTo>
                  <a:lnTo>
                    <a:pt x="1041" y="51"/>
                  </a:lnTo>
                  <a:lnTo>
                    <a:pt x="1107" y="81"/>
                  </a:lnTo>
                  <a:lnTo>
                    <a:pt x="1168" y="117"/>
                  </a:lnTo>
                  <a:lnTo>
                    <a:pt x="1224" y="152"/>
                  </a:lnTo>
                  <a:lnTo>
                    <a:pt x="1280" y="198"/>
                  </a:lnTo>
                  <a:lnTo>
                    <a:pt x="1325" y="244"/>
                  </a:lnTo>
                  <a:lnTo>
                    <a:pt x="1371" y="294"/>
                  </a:lnTo>
                  <a:lnTo>
                    <a:pt x="1407" y="350"/>
                  </a:lnTo>
                  <a:lnTo>
                    <a:pt x="1437" y="411"/>
                  </a:lnTo>
                  <a:lnTo>
                    <a:pt x="1462" y="472"/>
                  </a:lnTo>
                  <a:lnTo>
                    <a:pt x="1483" y="538"/>
                  </a:lnTo>
                  <a:lnTo>
                    <a:pt x="1493" y="604"/>
                  </a:lnTo>
                  <a:lnTo>
                    <a:pt x="1498" y="675"/>
                  </a:lnTo>
                  <a:lnTo>
                    <a:pt x="1498" y="675"/>
                  </a:lnTo>
                  <a:lnTo>
                    <a:pt x="1493" y="741"/>
                  </a:lnTo>
                  <a:lnTo>
                    <a:pt x="1483" y="807"/>
                  </a:lnTo>
                  <a:lnTo>
                    <a:pt x="1462" y="873"/>
                  </a:lnTo>
                  <a:lnTo>
                    <a:pt x="1437" y="934"/>
                  </a:lnTo>
                  <a:lnTo>
                    <a:pt x="1407" y="995"/>
                  </a:lnTo>
                  <a:lnTo>
                    <a:pt x="1371" y="1051"/>
                  </a:lnTo>
                  <a:lnTo>
                    <a:pt x="1325" y="1101"/>
                  </a:lnTo>
                  <a:lnTo>
                    <a:pt x="1280" y="1147"/>
                  </a:lnTo>
                  <a:lnTo>
                    <a:pt x="1224" y="1193"/>
                  </a:lnTo>
                  <a:lnTo>
                    <a:pt x="1168" y="1233"/>
                  </a:lnTo>
                  <a:lnTo>
                    <a:pt x="1107" y="1264"/>
                  </a:lnTo>
                  <a:lnTo>
                    <a:pt x="1041" y="1294"/>
                  </a:lnTo>
                  <a:lnTo>
                    <a:pt x="970" y="1314"/>
                  </a:lnTo>
                  <a:lnTo>
                    <a:pt x="899" y="1335"/>
                  </a:lnTo>
                  <a:lnTo>
                    <a:pt x="828" y="1345"/>
                  </a:lnTo>
                  <a:lnTo>
                    <a:pt x="752" y="1345"/>
                  </a:lnTo>
                  <a:lnTo>
                    <a:pt x="752" y="1345"/>
                  </a:lnTo>
                  <a:lnTo>
                    <a:pt x="676" y="1345"/>
                  </a:lnTo>
                  <a:lnTo>
                    <a:pt x="599" y="1335"/>
                  </a:lnTo>
                  <a:lnTo>
                    <a:pt x="528" y="1314"/>
                  </a:lnTo>
                  <a:lnTo>
                    <a:pt x="457" y="1294"/>
                  </a:lnTo>
                  <a:lnTo>
                    <a:pt x="391" y="1264"/>
                  </a:lnTo>
                  <a:lnTo>
                    <a:pt x="330" y="1233"/>
                  </a:lnTo>
                  <a:lnTo>
                    <a:pt x="274" y="1193"/>
                  </a:lnTo>
                  <a:lnTo>
                    <a:pt x="219" y="1147"/>
                  </a:lnTo>
                  <a:lnTo>
                    <a:pt x="173" y="1101"/>
                  </a:lnTo>
                  <a:lnTo>
                    <a:pt x="127" y="1051"/>
                  </a:lnTo>
                  <a:lnTo>
                    <a:pt x="92" y="995"/>
                  </a:lnTo>
                  <a:lnTo>
                    <a:pt x="61" y="934"/>
                  </a:lnTo>
                  <a:lnTo>
                    <a:pt x="36" y="873"/>
                  </a:lnTo>
                  <a:lnTo>
                    <a:pt x="16" y="807"/>
                  </a:lnTo>
                  <a:lnTo>
                    <a:pt x="5" y="741"/>
                  </a:lnTo>
                  <a:lnTo>
                    <a:pt x="0" y="675"/>
                  </a:lnTo>
                  <a:lnTo>
                    <a:pt x="0" y="675"/>
                  </a:lnTo>
                  <a:lnTo>
                    <a:pt x="5" y="604"/>
                  </a:lnTo>
                  <a:lnTo>
                    <a:pt x="16" y="538"/>
                  </a:lnTo>
                  <a:lnTo>
                    <a:pt x="36" y="472"/>
                  </a:lnTo>
                  <a:lnTo>
                    <a:pt x="61" y="411"/>
                  </a:lnTo>
                  <a:lnTo>
                    <a:pt x="92" y="350"/>
                  </a:lnTo>
                  <a:lnTo>
                    <a:pt x="127" y="294"/>
                  </a:lnTo>
                  <a:lnTo>
                    <a:pt x="173" y="244"/>
                  </a:lnTo>
                  <a:lnTo>
                    <a:pt x="219" y="198"/>
                  </a:lnTo>
                  <a:lnTo>
                    <a:pt x="274" y="152"/>
                  </a:lnTo>
                  <a:lnTo>
                    <a:pt x="330" y="117"/>
                  </a:lnTo>
                  <a:lnTo>
                    <a:pt x="391" y="81"/>
                  </a:lnTo>
                  <a:lnTo>
                    <a:pt x="457" y="51"/>
                  </a:lnTo>
                  <a:lnTo>
                    <a:pt x="528" y="30"/>
                  </a:lnTo>
                  <a:lnTo>
                    <a:pt x="599" y="15"/>
                  </a:lnTo>
                  <a:lnTo>
                    <a:pt x="676" y="5"/>
                  </a:lnTo>
                  <a:lnTo>
                    <a:pt x="752" y="0"/>
                  </a:lnTo>
                  <a:lnTo>
                    <a:pt x="752"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4" name="Freeform 66"/>
            <p:cNvSpPr>
              <a:spLocks/>
            </p:cNvSpPr>
            <p:nvPr/>
          </p:nvSpPr>
          <p:spPr bwMode="auto">
            <a:xfrm>
              <a:off x="3542" y="974"/>
              <a:ext cx="1462" cy="1294"/>
            </a:xfrm>
            <a:custGeom>
              <a:avLst/>
              <a:gdLst>
                <a:gd name="T0" fmla="*/ 731 w 1462"/>
                <a:gd name="T1" fmla="*/ 0 h 1294"/>
                <a:gd name="T2" fmla="*/ 878 w 1462"/>
                <a:gd name="T3" fmla="*/ 11 h 1294"/>
                <a:gd name="T4" fmla="*/ 1015 w 1462"/>
                <a:gd name="T5" fmla="*/ 51 h 1294"/>
                <a:gd name="T6" fmla="*/ 1137 w 1462"/>
                <a:gd name="T7" fmla="*/ 107 h 1294"/>
                <a:gd name="T8" fmla="*/ 1248 w 1462"/>
                <a:gd name="T9" fmla="*/ 188 h 1294"/>
                <a:gd name="T10" fmla="*/ 1335 w 1462"/>
                <a:gd name="T11" fmla="*/ 285 h 1294"/>
                <a:gd name="T12" fmla="*/ 1406 w 1462"/>
                <a:gd name="T13" fmla="*/ 396 h 1294"/>
                <a:gd name="T14" fmla="*/ 1446 w 1462"/>
                <a:gd name="T15" fmla="*/ 518 h 1294"/>
                <a:gd name="T16" fmla="*/ 1462 w 1462"/>
                <a:gd name="T17" fmla="*/ 645 h 1294"/>
                <a:gd name="T18" fmla="*/ 1456 w 1462"/>
                <a:gd name="T19" fmla="*/ 711 h 1294"/>
                <a:gd name="T20" fmla="*/ 1431 w 1462"/>
                <a:gd name="T21" fmla="*/ 838 h 1294"/>
                <a:gd name="T22" fmla="*/ 1375 w 1462"/>
                <a:gd name="T23" fmla="*/ 954 h 1294"/>
                <a:gd name="T24" fmla="*/ 1294 w 1462"/>
                <a:gd name="T25" fmla="*/ 1056 h 1294"/>
                <a:gd name="T26" fmla="*/ 1198 w 1462"/>
                <a:gd name="T27" fmla="*/ 1147 h 1294"/>
                <a:gd name="T28" fmla="*/ 1081 w 1462"/>
                <a:gd name="T29" fmla="*/ 1218 h 1294"/>
                <a:gd name="T30" fmla="*/ 949 w 1462"/>
                <a:gd name="T31" fmla="*/ 1264 h 1294"/>
                <a:gd name="T32" fmla="*/ 807 w 1462"/>
                <a:gd name="T33" fmla="*/ 1289 h 1294"/>
                <a:gd name="T34" fmla="*/ 731 w 1462"/>
                <a:gd name="T35" fmla="*/ 1294 h 1294"/>
                <a:gd name="T36" fmla="*/ 583 w 1462"/>
                <a:gd name="T37" fmla="*/ 1279 h 1294"/>
                <a:gd name="T38" fmla="*/ 446 w 1462"/>
                <a:gd name="T39" fmla="*/ 1244 h 1294"/>
                <a:gd name="T40" fmla="*/ 319 w 1462"/>
                <a:gd name="T41" fmla="*/ 1183 h 1294"/>
                <a:gd name="T42" fmla="*/ 213 w 1462"/>
                <a:gd name="T43" fmla="*/ 1102 h 1294"/>
                <a:gd name="T44" fmla="*/ 121 w 1462"/>
                <a:gd name="T45" fmla="*/ 1010 h 1294"/>
                <a:gd name="T46" fmla="*/ 55 w 1462"/>
                <a:gd name="T47" fmla="*/ 899 h 1294"/>
                <a:gd name="T48" fmla="*/ 15 w 1462"/>
                <a:gd name="T49" fmla="*/ 777 h 1294"/>
                <a:gd name="T50" fmla="*/ 0 w 1462"/>
                <a:gd name="T51" fmla="*/ 645 h 1294"/>
                <a:gd name="T52" fmla="*/ 0 w 1462"/>
                <a:gd name="T53" fmla="*/ 579 h 1294"/>
                <a:gd name="T54" fmla="*/ 30 w 1462"/>
                <a:gd name="T55" fmla="*/ 452 h 1294"/>
                <a:gd name="T56" fmla="*/ 86 w 1462"/>
                <a:gd name="T57" fmla="*/ 335 h 1294"/>
                <a:gd name="T58" fmla="*/ 167 w 1462"/>
                <a:gd name="T59" fmla="*/ 234 h 1294"/>
                <a:gd name="T60" fmla="*/ 264 w 1462"/>
                <a:gd name="T61" fmla="*/ 148 h 1294"/>
                <a:gd name="T62" fmla="*/ 380 w 1462"/>
                <a:gd name="T63" fmla="*/ 76 h 1294"/>
                <a:gd name="T64" fmla="*/ 512 w 1462"/>
                <a:gd name="T65" fmla="*/ 26 h 1294"/>
                <a:gd name="T66" fmla="*/ 654 w 1462"/>
                <a:gd name="T67" fmla="*/ 0 h 1294"/>
                <a:gd name="T68" fmla="*/ 731 w 1462"/>
                <a:gd name="T69" fmla="*/ 0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2" h="1294">
                  <a:moveTo>
                    <a:pt x="731" y="0"/>
                  </a:moveTo>
                  <a:lnTo>
                    <a:pt x="731" y="0"/>
                  </a:lnTo>
                  <a:lnTo>
                    <a:pt x="807" y="0"/>
                  </a:lnTo>
                  <a:lnTo>
                    <a:pt x="878" y="11"/>
                  </a:lnTo>
                  <a:lnTo>
                    <a:pt x="949" y="26"/>
                  </a:lnTo>
                  <a:lnTo>
                    <a:pt x="1015" y="51"/>
                  </a:lnTo>
                  <a:lnTo>
                    <a:pt x="1081" y="76"/>
                  </a:lnTo>
                  <a:lnTo>
                    <a:pt x="1137" y="107"/>
                  </a:lnTo>
                  <a:lnTo>
                    <a:pt x="1198" y="148"/>
                  </a:lnTo>
                  <a:lnTo>
                    <a:pt x="1248" y="188"/>
                  </a:lnTo>
                  <a:lnTo>
                    <a:pt x="1294" y="234"/>
                  </a:lnTo>
                  <a:lnTo>
                    <a:pt x="1335" y="285"/>
                  </a:lnTo>
                  <a:lnTo>
                    <a:pt x="1375" y="335"/>
                  </a:lnTo>
                  <a:lnTo>
                    <a:pt x="1406" y="396"/>
                  </a:lnTo>
                  <a:lnTo>
                    <a:pt x="1431" y="452"/>
                  </a:lnTo>
                  <a:lnTo>
                    <a:pt x="1446" y="518"/>
                  </a:lnTo>
                  <a:lnTo>
                    <a:pt x="1456" y="579"/>
                  </a:lnTo>
                  <a:lnTo>
                    <a:pt x="1462" y="645"/>
                  </a:lnTo>
                  <a:lnTo>
                    <a:pt x="1462" y="645"/>
                  </a:lnTo>
                  <a:lnTo>
                    <a:pt x="1456" y="711"/>
                  </a:lnTo>
                  <a:lnTo>
                    <a:pt x="1446" y="777"/>
                  </a:lnTo>
                  <a:lnTo>
                    <a:pt x="1431" y="838"/>
                  </a:lnTo>
                  <a:lnTo>
                    <a:pt x="1406" y="899"/>
                  </a:lnTo>
                  <a:lnTo>
                    <a:pt x="1375" y="954"/>
                  </a:lnTo>
                  <a:lnTo>
                    <a:pt x="1335" y="1010"/>
                  </a:lnTo>
                  <a:lnTo>
                    <a:pt x="1294" y="1056"/>
                  </a:lnTo>
                  <a:lnTo>
                    <a:pt x="1248" y="1102"/>
                  </a:lnTo>
                  <a:lnTo>
                    <a:pt x="1198" y="1147"/>
                  </a:lnTo>
                  <a:lnTo>
                    <a:pt x="1137" y="1183"/>
                  </a:lnTo>
                  <a:lnTo>
                    <a:pt x="1081" y="1218"/>
                  </a:lnTo>
                  <a:lnTo>
                    <a:pt x="1015" y="1244"/>
                  </a:lnTo>
                  <a:lnTo>
                    <a:pt x="949" y="1264"/>
                  </a:lnTo>
                  <a:lnTo>
                    <a:pt x="878" y="1279"/>
                  </a:lnTo>
                  <a:lnTo>
                    <a:pt x="807" y="1289"/>
                  </a:lnTo>
                  <a:lnTo>
                    <a:pt x="731" y="1294"/>
                  </a:lnTo>
                  <a:lnTo>
                    <a:pt x="731" y="1294"/>
                  </a:lnTo>
                  <a:lnTo>
                    <a:pt x="654" y="1289"/>
                  </a:lnTo>
                  <a:lnTo>
                    <a:pt x="583" y="1279"/>
                  </a:lnTo>
                  <a:lnTo>
                    <a:pt x="512" y="1264"/>
                  </a:lnTo>
                  <a:lnTo>
                    <a:pt x="446" y="1244"/>
                  </a:lnTo>
                  <a:lnTo>
                    <a:pt x="380" y="1218"/>
                  </a:lnTo>
                  <a:lnTo>
                    <a:pt x="319" y="1183"/>
                  </a:lnTo>
                  <a:lnTo>
                    <a:pt x="264" y="1147"/>
                  </a:lnTo>
                  <a:lnTo>
                    <a:pt x="213" y="1102"/>
                  </a:lnTo>
                  <a:lnTo>
                    <a:pt x="167" y="1056"/>
                  </a:lnTo>
                  <a:lnTo>
                    <a:pt x="121" y="1010"/>
                  </a:lnTo>
                  <a:lnTo>
                    <a:pt x="86" y="954"/>
                  </a:lnTo>
                  <a:lnTo>
                    <a:pt x="55" y="899"/>
                  </a:lnTo>
                  <a:lnTo>
                    <a:pt x="30" y="838"/>
                  </a:lnTo>
                  <a:lnTo>
                    <a:pt x="15" y="777"/>
                  </a:lnTo>
                  <a:lnTo>
                    <a:pt x="0" y="711"/>
                  </a:lnTo>
                  <a:lnTo>
                    <a:pt x="0" y="645"/>
                  </a:lnTo>
                  <a:lnTo>
                    <a:pt x="0" y="645"/>
                  </a:lnTo>
                  <a:lnTo>
                    <a:pt x="0" y="579"/>
                  </a:lnTo>
                  <a:lnTo>
                    <a:pt x="15" y="518"/>
                  </a:lnTo>
                  <a:lnTo>
                    <a:pt x="30" y="452"/>
                  </a:lnTo>
                  <a:lnTo>
                    <a:pt x="55" y="396"/>
                  </a:lnTo>
                  <a:lnTo>
                    <a:pt x="86" y="335"/>
                  </a:lnTo>
                  <a:lnTo>
                    <a:pt x="121" y="285"/>
                  </a:lnTo>
                  <a:lnTo>
                    <a:pt x="167" y="234"/>
                  </a:lnTo>
                  <a:lnTo>
                    <a:pt x="213" y="188"/>
                  </a:lnTo>
                  <a:lnTo>
                    <a:pt x="264" y="148"/>
                  </a:lnTo>
                  <a:lnTo>
                    <a:pt x="319" y="107"/>
                  </a:lnTo>
                  <a:lnTo>
                    <a:pt x="380" y="76"/>
                  </a:lnTo>
                  <a:lnTo>
                    <a:pt x="446" y="51"/>
                  </a:lnTo>
                  <a:lnTo>
                    <a:pt x="512" y="26"/>
                  </a:lnTo>
                  <a:lnTo>
                    <a:pt x="583" y="11"/>
                  </a:lnTo>
                  <a:lnTo>
                    <a:pt x="654" y="0"/>
                  </a:lnTo>
                  <a:lnTo>
                    <a:pt x="731" y="0"/>
                  </a:lnTo>
                  <a:lnTo>
                    <a:pt x="731"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5" name="Freeform 67"/>
            <p:cNvSpPr>
              <a:spLocks/>
            </p:cNvSpPr>
            <p:nvPr/>
          </p:nvSpPr>
          <p:spPr bwMode="auto">
            <a:xfrm>
              <a:off x="3552" y="995"/>
              <a:ext cx="1431" cy="1248"/>
            </a:xfrm>
            <a:custGeom>
              <a:avLst/>
              <a:gdLst>
                <a:gd name="T0" fmla="*/ 716 w 1431"/>
                <a:gd name="T1" fmla="*/ 0 h 1248"/>
                <a:gd name="T2" fmla="*/ 858 w 1431"/>
                <a:gd name="T3" fmla="*/ 15 h 1248"/>
                <a:gd name="T4" fmla="*/ 995 w 1431"/>
                <a:gd name="T5" fmla="*/ 50 h 1248"/>
                <a:gd name="T6" fmla="*/ 1117 w 1431"/>
                <a:gd name="T7" fmla="*/ 106 h 1248"/>
                <a:gd name="T8" fmla="*/ 1223 w 1431"/>
                <a:gd name="T9" fmla="*/ 182 h 1248"/>
                <a:gd name="T10" fmla="*/ 1309 w 1431"/>
                <a:gd name="T11" fmla="*/ 274 h 1248"/>
                <a:gd name="T12" fmla="*/ 1375 w 1431"/>
                <a:gd name="T13" fmla="*/ 380 h 1248"/>
                <a:gd name="T14" fmla="*/ 1416 w 1431"/>
                <a:gd name="T15" fmla="*/ 497 h 1248"/>
                <a:gd name="T16" fmla="*/ 1431 w 1431"/>
                <a:gd name="T17" fmla="*/ 624 h 1248"/>
                <a:gd name="T18" fmla="*/ 1426 w 1431"/>
                <a:gd name="T19" fmla="*/ 685 h 1248"/>
                <a:gd name="T20" fmla="*/ 1401 w 1431"/>
                <a:gd name="T21" fmla="*/ 807 h 1248"/>
                <a:gd name="T22" fmla="*/ 1345 w 1431"/>
                <a:gd name="T23" fmla="*/ 918 h 1248"/>
                <a:gd name="T24" fmla="*/ 1269 w 1431"/>
                <a:gd name="T25" fmla="*/ 1020 h 1248"/>
                <a:gd name="T26" fmla="*/ 1172 w 1431"/>
                <a:gd name="T27" fmla="*/ 1106 h 1248"/>
                <a:gd name="T28" fmla="*/ 1056 w 1431"/>
                <a:gd name="T29" fmla="*/ 1172 h 1248"/>
                <a:gd name="T30" fmla="*/ 929 w 1431"/>
                <a:gd name="T31" fmla="*/ 1218 h 1248"/>
                <a:gd name="T32" fmla="*/ 792 w 1431"/>
                <a:gd name="T33" fmla="*/ 1243 h 1248"/>
                <a:gd name="T34" fmla="*/ 716 w 1431"/>
                <a:gd name="T35" fmla="*/ 1248 h 1248"/>
                <a:gd name="T36" fmla="*/ 573 w 1431"/>
                <a:gd name="T37" fmla="*/ 1233 h 1248"/>
                <a:gd name="T38" fmla="*/ 436 w 1431"/>
                <a:gd name="T39" fmla="*/ 1197 h 1248"/>
                <a:gd name="T40" fmla="*/ 314 w 1431"/>
                <a:gd name="T41" fmla="*/ 1142 h 1248"/>
                <a:gd name="T42" fmla="*/ 213 w 1431"/>
                <a:gd name="T43" fmla="*/ 1065 h 1248"/>
                <a:gd name="T44" fmla="*/ 122 w 1431"/>
                <a:gd name="T45" fmla="*/ 969 h 1248"/>
                <a:gd name="T46" fmla="*/ 56 w 1431"/>
                <a:gd name="T47" fmla="*/ 867 h 1248"/>
                <a:gd name="T48" fmla="*/ 15 w 1431"/>
                <a:gd name="T49" fmla="*/ 751 h 1248"/>
                <a:gd name="T50" fmla="*/ 0 w 1431"/>
                <a:gd name="T51" fmla="*/ 624 h 1248"/>
                <a:gd name="T52" fmla="*/ 5 w 1431"/>
                <a:gd name="T53" fmla="*/ 558 h 1248"/>
                <a:gd name="T54" fmla="*/ 35 w 1431"/>
                <a:gd name="T55" fmla="*/ 441 h 1248"/>
                <a:gd name="T56" fmla="*/ 86 w 1431"/>
                <a:gd name="T57" fmla="*/ 330 h 1248"/>
                <a:gd name="T58" fmla="*/ 162 w 1431"/>
                <a:gd name="T59" fmla="*/ 228 h 1248"/>
                <a:gd name="T60" fmla="*/ 264 w 1431"/>
                <a:gd name="T61" fmla="*/ 142 h 1248"/>
                <a:gd name="T62" fmla="*/ 375 w 1431"/>
                <a:gd name="T63" fmla="*/ 76 h 1248"/>
                <a:gd name="T64" fmla="*/ 502 w 1431"/>
                <a:gd name="T65" fmla="*/ 30 h 1248"/>
                <a:gd name="T66" fmla="*/ 644 w 1431"/>
                <a:gd name="T67" fmla="*/ 5 h 1248"/>
                <a:gd name="T68" fmla="*/ 716 w 1431"/>
                <a:gd name="T69" fmla="*/ 0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1" h="1248">
                  <a:moveTo>
                    <a:pt x="716" y="0"/>
                  </a:moveTo>
                  <a:lnTo>
                    <a:pt x="716" y="0"/>
                  </a:lnTo>
                  <a:lnTo>
                    <a:pt x="792" y="5"/>
                  </a:lnTo>
                  <a:lnTo>
                    <a:pt x="858" y="15"/>
                  </a:lnTo>
                  <a:lnTo>
                    <a:pt x="929" y="30"/>
                  </a:lnTo>
                  <a:lnTo>
                    <a:pt x="995" y="50"/>
                  </a:lnTo>
                  <a:lnTo>
                    <a:pt x="1056" y="76"/>
                  </a:lnTo>
                  <a:lnTo>
                    <a:pt x="1117" y="106"/>
                  </a:lnTo>
                  <a:lnTo>
                    <a:pt x="1172" y="142"/>
                  </a:lnTo>
                  <a:lnTo>
                    <a:pt x="1223" y="182"/>
                  </a:lnTo>
                  <a:lnTo>
                    <a:pt x="1269" y="228"/>
                  </a:lnTo>
                  <a:lnTo>
                    <a:pt x="1309" y="274"/>
                  </a:lnTo>
                  <a:lnTo>
                    <a:pt x="1345" y="330"/>
                  </a:lnTo>
                  <a:lnTo>
                    <a:pt x="1375" y="380"/>
                  </a:lnTo>
                  <a:lnTo>
                    <a:pt x="1401" y="441"/>
                  </a:lnTo>
                  <a:lnTo>
                    <a:pt x="1416" y="497"/>
                  </a:lnTo>
                  <a:lnTo>
                    <a:pt x="1426" y="558"/>
                  </a:lnTo>
                  <a:lnTo>
                    <a:pt x="1431" y="624"/>
                  </a:lnTo>
                  <a:lnTo>
                    <a:pt x="1431" y="624"/>
                  </a:lnTo>
                  <a:lnTo>
                    <a:pt x="1426" y="685"/>
                  </a:lnTo>
                  <a:lnTo>
                    <a:pt x="1416" y="751"/>
                  </a:lnTo>
                  <a:lnTo>
                    <a:pt x="1401" y="807"/>
                  </a:lnTo>
                  <a:lnTo>
                    <a:pt x="1375" y="867"/>
                  </a:lnTo>
                  <a:lnTo>
                    <a:pt x="1345" y="918"/>
                  </a:lnTo>
                  <a:lnTo>
                    <a:pt x="1309" y="969"/>
                  </a:lnTo>
                  <a:lnTo>
                    <a:pt x="1269" y="1020"/>
                  </a:lnTo>
                  <a:lnTo>
                    <a:pt x="1223" y="1065"/>
                  </a:lnTo>
                  <a:lnTo>
                    <a:pt x="1172" y="1106"/>
                  </a:lnTo>
                  <a:lnTo>
                    <a:pt x="1117" y="1142"/>
                  </a:lnTo>
                  <a:lnTo>
                    <a:pt x="1056" y="1172"/>
                  </a:lnTo>
                  <a:lnTo>
                    <a:pt x="995" y="1197"/>
                  </a:lnTo>
                  <a:lnTo>
                    <a:pt x="929" y="1218"/>
                  </a:lnTo>
                  <a:lnTo>
                    <a:pt x="858" y="1233"/>
                  </a:lnTo>
                  <a:lnTo>
                    <a:pt x="792" y="1243"/>
                  </a:lnTo>
                  <a:lnTo>
                    <a:pt x="716" y="1248"/>
                  </a:lnTo>
                  <a:lnTo>
                    <a:pt x="716" y="1248"/>
                  </a:lnTo>
                  <a:lnTo>
                    <a:pt x="644" y="1243"/>
                  </a:lnTo>
                  <a:lnTo>
                    <a:pt x="573" y="1233"/>
                  </a:lnTo>
                  <a:lnTo>
                    <a:pt x="502" y="1218"/>
                  </a:lnTo>
                  <a:lnTo>
                    <a:pt x="436" y="1197"/>
                  </a:lnTo>
                  <a:lnTo>
                    <a:pt x="375" y="1172"/>
                  </a:lnTo>
                  <a:lnTo>
                    <a:pt x="314" y="1142"/>
                  </a:lnTo>
                  <a:lnTo>
                    <a:pt x="264" y="1106"/>
                  </a:lnTo>
                  <a:lnTo>
                    <a:pt x="213" y="1065"/>
                  </a:lnTo>
                  <a:lnTo>
                    <a:pt x="162" y="1020"/>
                  </a:lnTo>
                  <a:lnTo>
                    <a:pt x="122" y="969"/>
                  </a:lnTo>
                  <a:lnTo>
                    <a:pt x="86" y="918"/>
                  </a:lnTo>
                  <a:lnTo>
                    <a:pt x="56" y="867"/>
                  </a:lnTo>
                  <a:lnTo>
                    <a:pt x="35" y="807"/>
                  </a:lnTo>
                  <a:lnTo>
                    <a:pt x="15" y="751"/>
                  </a:lnTo>
                  <a:lnTo>
                    <a:pt x="5" y="685"/>
                  </a:lnTo>
                  <a:lnTo>
                    <a:pt x="0" y="624"/>
                  </a:lnTo>
                  <a:lnTo>
                    <a:pt x="0" y="624"/>
                  </a:lnTo>
                  <a:lnTo>
                    <a:pt x="5" y="558"/>
                  </a:lnTo>
                  <a:lnTo>
                    <a:pt x="15" y="497"/>
                  </a:lnTo>
                  <a:lnTo>
                    <a:pt x="35" y="441"/>
                  </a:lnTo>
                  <a:lnTo>
                    <a:pt x="56" y="380"/>
                  </a:lnTo>
                  <a:lnTo>
                    <a:pt x="86" y="330"/>
                  </a:lnTo>
                  <a:lnTo>
                    <a:pt x="122" y="274"/>
                  </a:lnTo>
                  <a:lnTo>
                    <a:pt x="162" y="228"/>
                  </a:lnTo>
                  <a:lnTo>
                    <a:pt x="213" y="182"/>
                  </a:lnTo>
                  <a:lnTo>
                    <a:pt x="264" y="142"/>
                  </a:lnTo>
                  <a:lnTo>
                    <a:pt x="314" y="106"/>
                  </a:lnTo>
                  <a:lnTo>
                    <a:pt x="375" y="76"/>
                  </a:lnTo>
                  <a:lnTo>
                    <a:pt x="436" y="50"/>
                  </a:lnTo>
                  <a:lnTo>
                    <a:pt x="502" y="30"/>
                  </a:lnTo>
                  <a:lnTo>
                    <a:pt x="573" y="15"/>
                  </a:lnTo>
                  <a:lnTo>
                    <a:pt x="644" y="5"/>
                  </a:lnTo>
                  <a:lnTo>
                    <a:pt x="716" y="0"/>
                  </a:lnTo>
                  <a:lnTo>
                    <a:pt x="71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6" name="Freeform 68"/>
            <p:cNvSpPr>
              <a:spLocks/>
            </p:cNvSpPr>
            <p:nvPr/>
          </p:nvSpPr>
          <p:spPr bwMode="auto">
            <a:xfrm>
              <a:off x="3567" y="1020"/>
              <a:ext cx="1396" cy="1193"/>
            </a:xfrm>
            <a:custGeom>
              <a:avLst/>
              <a:gdLst>
                <a:gd name="T0" fmla="*/ 695 w 1396"/>
                <a:gd name="T1" fmla="*/ 0 h 1193"/>
                <a:gd name="T2" fmla="*/ 838 w 1396"/>
                <a:gd name="T3" fmla="*/ 10 h 1193"/>
                <a:gd name="T4" fmla="*/ 970 w 1396"/>
                <a:gd name="T5" fmla="*/ 46 h 1193"/>
                <a:gd name="T6" fmla="*/ 1086 w 1396"/>
                <a:gd name="T7" fmla="*/ 102 h 1193"/>
                <a:gd name="T8" fmla="*/ 1193 w 1396"/>
                <a:gd name="T9" fmla="*/ 173 h 1193"/>
                <a:gd name="T10" fmla="*/ 1279 w 1396"/>
                <a:gd name="T11" fmla="*/ 264 h 1193"/>
                <a:gd name="T12" fmla="*/ 1340 w 1396"/>
                <a:gd name="T13" fmla="*/ 365 h 1193"/>
                <a:gd name="T14" fmla="*/ 1381 w 1396"/>
                <a:gd name="T15" fmla="*/ 477 h 1193"/>
                <a:gd name="T16" fmla="*/ 1396 w 1396"/>
                <a:gd name="T17" fmla="*/ 599 h 1193"/>
                <a:gd name="T18" fmla="*/ 1391 w 1396"/>
                <a:gd name="T19" fmla="*/ 660 h 1193"/>
                <a:gd name="T20" fmla="*/ 1366 w 1396"/>
                <a:gd name="T21" fmla="*/ 777 h 1193"/>
                <a:gd name="T22" fmla="*/ 1315 w 1396"/>
                <a:gd name="T23" fmla="*/ 883 h 1193"/>
                <a:gd name="T24" fmla="*/ 1239 w 1396"/>
                <a:gd name="T25" fmla="*/ 974 h 1193"/>
                <a:gd name="T26" fmla="*/ 1142 w 1396"/>
                <a:gd name="T27" fmla="*/ 1056 h 1193"/>
                <a:gd name="T28" fmla="*/ 1030 w 1396"/>
                <a:gd name="T29" fmla="*/ 1122 h 1193"/>
                <a:gd name="T30" fmla="*/ 904 w 1396"/>
                <a:gd name="T31" fmla="*/ 1167 h 1193"/>
                <a:gd name="T32" fmla="*/ 767 w 1396"/>
                <a:gd name="T33" fmla="*/ 1193 h 1193"/>
                <a:gd name="T34" fmla="*/ 695 w 1396"/>
                <a:gd name="T35" fmla="*/ 1193 h 1193"/>
                <a:gd name="T36" fmla="*/ 558 w 1396"/>
                <a:gd name="T37" fmla="*/ 1183 h 1193"/>
                <a:gd name="T38" fmla="*/ 426 w 1396"/>
                <a:gd name="T39" fmla="*/ 1147 h 1193"/>
                <a:gd name="T40" fmla="*/ 305 w 1396"/>
                <a:gd name="T41" fmla="*/ 1091 h 1193"/>
                <a:gd name="T42" fmla="*/ 203 w 1396"/>
                <a:gd name="T43" fmla="*/ 1020 h 1193"/>
                <a:gd name="T44" fmla="*/ 117 w 1396"/>
                <a:gd name="T45" fmla="*/ 929 h 1193"/>
                <a:gd name="T46" fmla="*/ 51 w 1396"/>
                <a:gd name="T47" fmla="*/ 827 h 1193"/>
                <a:gd name="T48" fmla="*/ 10 w 1396"/>
                <a:gd name="T49" fmla="*/ 716 h 1193"/>
                <a:gd name="T50" fmla="*/ 0 w 1396"/>
                <a:gd name="T51" fmla="*/ 599 h 1193"/>
                <a:gd name="T52" fmla="*/ 0 w 1396"/>
                <a:gd name="T53" fmla="*/ 538 h 1193"/>
                <a:gd name="T54" fmla="*/ 30 w 1396"/>
                <a:gd name="T55" fmla="*/ 421 h 1193"/>
                <a:gd name="T56" fmla="*/ 81 w 1396"/>
                <a:gd name="T57" fmla="*/ 315 h 1193"/>
                <a:gd name="T58" fmla="*/ 157 w 1396"/>
                <a:gd name="T59" fmla="*/ 218 h 1193"/>
                <a:gd name="T60" fmla="*/ 254 w 1396"/>
                <a:gd name="T61" fmla="*/ 137 h 1193"/>
                <a:gd name="T62" fmla="*/ 365 w 1396"/>
                <a:gd name="T63" fmla="*/ 71 h 1193"/>
                <a:gd name="T64" fmla="*/ 492 w 1396"/>
                <a:gd name="T65" fmla="*/ 25 h 1193"/>
                <a:gd name="T66" fmla="*/ 624 w 1396"/>
                <a:gd name="T67" fmla="*/ 5 h 1193"/>
                <a:gd name="T68" fmla="*/ 695 w 1396"/>
                <a:gd name="T69" fmla="*/ 0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6" h="1193">
                  <a:moveTo>
                    <a:pt x="695" y="0"/>
                  </a:moveTo>
                  <a:lnTo>
                    <a:pt x="695" y="0"/>
                  </a:lnTo>
                  <a:lnTo>
                    <a:pt x="767" y="5"/>
                  </a:lnTo>
                  <a:lnTo>
                    <a:pt x="838" y="10"/>
                  </a:lnTo>
                  <a:lnTo>
                    <a:pt x="904" y="25"/>
                  </a:lnTo>
                  <a:lnTo>
                    <a:pt x="970" y="46"/>
                  </a:lnTo>
                  <a:lnTo>
                    <a:pt x="1030" y="71"/>
                  </a:lnTo>
                  <a:lnTo>
                    <a:pt x="1086" y="102"/>
                  </a:lnTo>
                  <a:lnTo>
                    <a:pt x="1142" y="137"/>
                  </a:lnTo>
                  <a:lnTo>
                    <a:pt x="1193" y="173"/>
                  </a:lnTo>
                  <a:lnTo>
                    <a:pt x="1239" y="218"/>
                  </a:lnTo>
                  <a:lnTo>
                    <a:pt x="1279" y="264"/>
                  </a:lnTo>
                  <a:lnTo>
                    <a:pt x="1315" y="315"/>
                  </a:lnTo>
                  <a:lnTo>
                    <a:pt x="1340" y="365"/>
                  </a:lnTo>
                  <a:lnTo>
                    <a:pt x="1366" y="421"/>
                  </a:lnTo>
                  <a:lnTo>
                    <a:pt x="1381" y="477"/>
                  </a:lnTo>
                  <a:lnTo>
                    <a:pt x="1391" y="538"/>
                  </a:lnTo>
                  <a:lnTo>
                    <a:pt x="1396" y="599"/>
                  </a:lnTo>
                  <a:lnTo>
                    <a:pt x="1396" y="599"/>
                  </a:lnTo>
                  <a:lnTo>
                    <a:pt x="1391" y="660"/>
                  </a:lnTo>
                  <a:lnTo>
                    <a:pt x="1381" y="716"/>
                  </a:lnTo>
                  <a:lnTo>
                    <a:pt x="1366" y="777"/>
                  </a:lnTo>
                  <a:lnTo>
                    <a:pt x="1340" y="827"/>
                  </a:lnTo>
                  <a:lnTo>
                    <a:pt x="1315" y="883"/>
                  </a:lnTo>
                  <a:lnTo>
                    <a:pt x="1279" y="929"/>
                  </a:lnTo>
                  <a:lnTo>
                    <a:pt x="1239" y="974"/>
                  </a:lnTo>
                  <a:lnTo>
                    <a:pt x="1193" y="1020"/>
                  </a:lnTo>
                  <a:lnTo>
                    <a:pt x="1142" y="1056"/>
                  </a:lnTo>
                  <a:lnTo>
                    <a:pt x="1086" y="1091"/>
                  </a:lnTo>
                  <a:lnTo>
                    <a:pt x="1030" y="1122"/>
                  </a:lnTo>
                  <a:lnTo>
                    <a:pt x="970" y="1147"/>
                  </a:lnTo>
                  <a:lnTo>
                    <a:pt x="904" y="1167"/>
                  </a:lnTo>
                  <a:lnTo>
                    <a:pt x="838" y="1183"/>
                  </a:lnTo>
                  <a:lnTo>
                    <a:pt x="767" y="1193"/>
                  </a:lnTo>
                  <a:lnTo>
                    <a:pt x="695" y="1193"/>
                  </a:lnTo>
                  <a:lnTo>
                    <a:pt x="695" y="1193"/>
                  </a:lnTo>
                  <a:lnTo>
                    <a:pt x="624" y="1193"/>
                  </a:lnTo>
                  <a:lnTo>
                    <a:pt x="558" y="1183"/>
                  </a:lnTo>
                  <a:lnTo>
                    <a:pt x="492" y="1167"/>
                  </a:lnTo>
                  <a:lnTo>
                    <a:pt x="426" y="1147"/>
                  </a:lnTo>
                  <a:lnTo>
                    <a:pt x="365" y="1122"/>
                  </a:lnTo>
                  <a:lnTo>
                    <a:pt x="305" y="1091"/>
                  </a:lnTo>
                  <a:lnTo>
                    <a:pt x="254" y="1056"/>
                  </a:lnTo>
                  <a:lnTo>
                    <a:pt x="203" y="1020"/>
                  </a:lnTo>
                  <a:lnTo>
                    <a:pt x="157" y="974"/>
                  </a:lnTo>
                  <a:lnTo>
                    <a:pt x="117" y="929"/>
                  </a:lnTo>
                  <a:lnTo>
                    <a:pt x="81" y="883"/>
                  </a:lnTo>
                  <a:lnTo>
                    <a:pt x="51" y="827"/>
                  </a:lnTo>
                  <a:lnTo>
                    <a:pt x="30" y="777"/>
                  </a:lnTo>
                  <a:lnTo>
                    <a:pt x="10" y="716"/>
                  </a:lnTo>
                  <a:lnTo>
                    <a:pt x="0" y="660"/>
                  </a:lnTo>
                  <a:lnTo>
                    <a:pt x="0" y="599"/>
                  </a:lnTo>
                  <a:lnTo>
                    <a:pt x="0" y="599"/>
                  </a:lnTo>
                  <a:lnTo>
                    <a:pt x="0" y="538"/>
                  </a:lnTo>
                  <a:lnTo>
                    <a:pt x="10" y="477"/>
                  </a:lnTo>
                  <a:lnTo>
                    <a:pt x="30" y="421"/>
                  </a:lnTo>
                  <a:lnTo>
                    <a:pt x="51" y="365"/>
                  </a:lnTo>
                  <a:lnTo>
                    <a:pt x="81" y="315"/>
                  </a:lnTo>
                  <a:lnTo>
                    <a:pt x="117" y="264"/>
                  </a:lnTo>
                  <a:lnTo>
                    <a:pt x="157" y="218"/>
                  </a:lnTo>
                  <a:lnTo>
                    <a:pt x="203" y="173"/>
                  </a:lnTo>
                  <a:lnTo>
                    <a:pt x="254" y="137"/>
                  </a:lnTo>
                  <a:lnTo>
                    <a:pt x="305" y="102"/>
                  </a:lnTo>
                  <a:lnTo>
                    <a:pt x="365" y="71"/>
                  </a:lnTo>
                  <a:lnTo>
                    <a:pt x="426" y="46"/>
                  </a:lnTo>
                  <a:lnTo>
                    <a:pt x="492" y="25"/>
                  </a:lnTo>
                  <a:lnTo>
                    <a:pt x="558" y="10"/>
                  </a:lnTo>
                  <a:lnTo>
                    <a:pt x="624" y="5"/>
                  </a:lnTo>
                  <a:lnTo>
                    <a:pt x="695" y="0"/>
                  </a:lnTo>
                  <a:lnTo>
                    <a:pt x="695"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7" name="Freeform 69"/>
            <p:cNvSpPr>
              <a:spLocks/>
            </p:cNvSpPr>
            <p:nvPr/>
          </p:nvSpPr>
          <p:spPr bwMode="auto">
            <a:xfrm>
              <a:off x="3577" y="1045"/>
              <a:ext cx="1366" cy="1142"/>
            </a:xfrm>
            <a:custGeom>
              <a:avLst/>
              <a:gdLst>
                <a:gd name="T0" fmla="*/ 685 w 1366"/>
                <a:gd name="T1" fmla="*/ 0 h 1142"/>
                <a:gd name="T2" fmla="*/ 822 w 1366"/>
                <a:gd name="T3" fmla="*/ 11 h 1142"/>
                <a:gd name="T4" fmla="*/ 949 w 1366"/>
                <a:gd name="T5" fmla="*/ 46 h 1142"/>
                <a:gd name="T6" fmla="*/ 1066 w 1366"/>
                <a:gd name="T7" fmla="*/ 97 h 1142"/>
                <a:gd name="T8" fmla="*/ 1168 w 1366"/>
                <a:gd name="T9" fmla="*/ 168 h 1142"/>
                <a:gd name="T10" fmla="*/ 1249 w 1366"/>
                <a:gd name="T11" fmla="*/ 249 h 1142"/>
                <a:gd name="T12" fmla="*/ 1315 w 1366"/>
                <a:gd name="T13" fmla="*/ 351 h 1142"/>
                <a:gd name="T14" fmla="*/ 1356 w 1366"/>
                <a:gd name="T15" fmla="*/ 457 h 1142"/>
                <a:gd name="T16" fmla="*/ 1366 w 1366"/>
                <a:gd name="T17" fmla="*/ 569 h 1142"/>
                <a:gd name="T18" fmla="*/ 1366 w 1366"/>
                <a:gd name="T19" fmla="*/ 630 h 1142"/>
                <a:gd name="T20" fmla="*/ 1335 w 1366"/>
                <a:gd name="T21" fmla="*/ 741 h 1142"/>
                <a:gd name="T22" fmla="*/ 1284 w 1366"/>
                <a:gd name="T23" fmla="*/ 843 h 1142"/>
                <a:gd name="T24" fmla="*/ 1208 w 1366"/>
                <a:gd name="T25" fmla="*/ 934 h 1142"/>
                <a:gd name="T26" fmla="*/ 1117 w 1366"/>
                <a:gd name="T27" fmla="*/ 1010 h 1142"/>
                <a:gd name="T28" fmla="*/ 1010 w 1366"/>
                <a:gd name="T29" fmla="*/ 1071 h 1142"/>
                <a:gd name="T30" fmla="*/ 888 w 1366"/>
                <a:gd name="T31" fmla="*/ 1117 h 1142"/>
                <a:gd name="T32" fmla="*/ 751 w 1366"/>
                <a:gd name="T33" fmla="*/ 1142 h 1142"/>
                <a:gd name="T34" fmla="*/ 685 w 1366"/>
                <a:gd name="T35" fmla="*/ 1142 h 1142"/>
                <a:gd name="T36" fmla="*/ 548 w 1366"/>
                <a:gd name="T37" fmla="*/ 1132 h 1142"/>
                <a:gd name="T38" fmla="*/ 416 w 1366"/>
                <a:gd name="T39" fmla="*/ 1097 h 1142"/>
                <a:gd name="T40" fmla="*/ 305 w 1366"/>
                <a:gd name="T41" fmla="*/ 1046 h 1142"/>
                <a:gd name="T42" fmla="*/ 203 w 1366"/>
                <a:gd name="T43" fmla="*/ 975 h 1142"/>
                <a:gd name="T44" fmla="*/ 117 w 1366"/>
                <a:gd name="T45" fmla="*/ 889 h 1142"/>
                <a:gd name="T46" fmla="*/ 56 w 1366"/>
                <a:gd name="T47" fmla="*/ 792 h 1142"/>
                <a:gd name="T48" fmla="*/ 15 w 1366"/>
                <a:gd name="T49" fmla="*/ 686 h 1142"/>
                <a:gd name="T50" fmla="*/ 0 w 1366"/>
                <a:gd name="T51" fmla="*/ 569 h 1142"/>
                <a:gd name="T52" fmla="*/ 5 w 1366"/>
                <a:gd name="T53" fmla="*/ 513 h 1142"/>
                <a:gd name="T54" fmla="*/ 31 w 1366"/>
                <a:gd name="T55" fmla="*/ 401 h 1142"/>
                <a:gd name="T56" fmla="*/ 81 w 1366"/>
                <a:gd name="T57" fmla="*/ 300 h 1142"/>
                <a:gd name="T58" fmla="*/ 158 w 1366"/>
                <a:gd name="T59" fmla="*/ 208 h 1142"/>
                <a:gd name="T60" fmla="*/ 249 w 1366"/>
                <a:gd name="T61" fmla="*/ 127 h 1142"/>
                <a:gd name="T62" fmla="*/ 361 w 1366"/>
                <a:gd name="T63" fmla="*/ 66 h 1142"/>
                <a:gd name="T64" fmla="*/ 482 w 1366"/>
                <a:gd name="T65" fmla="*/ 26 h 1142"/>
                <a:gd name="T66" fmla="*/ 614 w 1366"/>
                <a:gd name="T67" fmla="*/ 0 h 1142"/>
                <a:gd name="T68" fmla="*/ 685 w 1366"/>
                <a:gd name="T69" fmla="*/ 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6" h="1142">
                  <a:moveTo>
                    <a:pt x="685" y="0"/>
                  </a:moveTo>
                  <a:lnTo>
                    <a:pt x="685" y="0"/>
                  </a:lnTo>
                  <a:lnTo>
                    <a:pt x="751" y="0"/>
                  </a:lnTo>
                  <a:lnTo>
                    <a:pt x="822" y="11"/>
                  </a:lnTo>
                  <a:lnTo>
                    <a:pt x="888" y="26"/>
                  </a:lnTo>
                  <a:lnTo>
                    <a:pt x="949" y="46"/>
                  </a:lnTo>
                  <a:lnTo>
                    <a:pt x="1010" y="66"/>
                  </a:lnTo>
                  <a:lnTo>
                    <a:pt x="1066" y="97"/>
                  </a:lnTo>
                  <a:lnTo>
                    <a:pt x="1117" y="127"/>
                  </a:lnTo>
                  <a:lnTo>
                    <a:pt x="1168" y="168"/>
                  </a:lnTo>
                  <a:lnTo>
                    <a:pt x="1208" y="208"/>
                  </a:lnTo>
                  <a:lnTo>
                    <a:pt x="1249" y="249"/>
                  </a:lnTo>
                  <a:lnTo>
                    <a:pt x="1284" y="300"/>
                  </a:lnTo>
                  <a:lnTo>
                    <a:pt x="1315" y="351"/>
                  </a:lnTo>
                  <a:lnTo>
                    <a:pt x="1335" y="401"/>
                  </a:lnTo>
                  <a:lnTo>
                    <a:pt x="1356" y="457"/>
                  </a:lnTo>
                  <a:lnTo>
                    <a:pt x="1366" y="513"/>
                  </a:lnTo>
                  <a:lnTo>
                    <a:pt x="1366" y="569"/>
                  </a:lnTo>
                  <a:lnTo>
                    <a:pt x="1366" y="569"/>
                  </a:lnTo>
                  <a:lnTo>
                    <a:pt x="1366" y="630"/>
                  </a:lnTo>
                  <a:lnTo>
                    <a:pt x="1356" y="686"/>
                  </a:lnTo>
                  <a:lnTo>
                    <a:pt x="1335" y="741"/>
                  </a:lnTo>
                  <a:lnTo>
                    <a:pt x="1315" y="792"/>
                  </a:lnTo>
                  <a:lnTo>
                    <a:pt x="1284" y="843"/>
                  </a:lnTo>
                  <a:lnTo>
                    <a:pt x="1249" y="889"/>
                  </a:lnTo>
                  <a:lnTo>
                    <a:pt x="1208" y="934"/>
                  </a:lnTo>
                  <a:lnTo>
                    <a:pt x="1168" y="975"/>
                  </a:lnTo>
                  <a:lnTo>
                    <a:pt x="1117" y="1010"/>
                  </a:lnTo>
                  <a:lnTo>
                    <a:pt x="1066" y="1046"/>
                  </a:lnTo>
                  <a:lnTo>
                    <a:pt x="1010" y="1071"/>
                  </a:lnTo>
                  <a:lnTo>
                    <a:pt x="949" y="1097"/>
                  </a:lnTo>
                  <a:lnTo>
                    <a:pt x="888" y="1117"/>
                  </a:lnTo>
                  <a:lnTo>
                    <a:pt x="822" y="1132"/>
                  </a:lnTo>
                  <a:lnTo>
                    <a:pt x="751" y="1142"/>
                  </a:lnTo>
                  <a:lnTo>
                    <a:pt x="685" y="1142"/>
                  </a:lnTo>
                  <a:lnTo>
                    <a:pt x="685" y="1142"/>
                  </a:lnTo>
                  <a:lnTo>
                    <a:pt x="614" y="1142"/>
                  </a:lnTo>
                  <a:lnTo>
                    <a:pt x="548" y="1132"/>
                  </a:lnTo>
                  <a:lnTo>
                    <a:pt x="482" y="1117"/>
                  </a:lnTo>
                  <a:lnTo>
                    <a:pt x="416" y="1097"/>
                  </a:lnTo>
                  <a:lnTo>
                    <a:pt x="361" y="1071"/>
                  </a:lnTo>
                  <a:lnTo>
                    <a:pt x="305" y="1046"/>
                  </a:lnTo>
                  <a:lnTo>
                    <a:pt x="249" y="1010"/>
                  </a:lnTo>
                  <a:lnTo>
                    <a:pt x="203" y="975"/>
                  </a:lnTo>
                  <a:lnTo>
                    <a:pt x="158" y="934"/>
                  </a:lnTo>
                  <a:lnTo>
                    <a:pt x="117" y="889"/>
                  </a:lnTo>
                  <a:lnTo>
                    <a:pt x="81" y="843"/>
                  </a:lnTo>
                  <a:lnTo>
                    <a:pt x="56" y="792"/>
                  </a:lnTo>
                  <a:lnTo>
                    <a:pt x="31" y="741"/>
                  </a:lnTo>
                  <a:lnTo>
                    <a:pt x="15" y="686"/>
                  </a:lnTo>
                  <a:lnTo>
                    <a:pt x="5" y="630"/>
                  </a:lnTo>
                  <a:lnTo>
                    <a:pt x="0" y="569"/>
                  </a:lnTo>
                  <a:lnTo>
                    <a:pt x="0" y="569"/>
                  </a:lnTo>
                  <a:lnTo>
                    <a:pt x="5" y="513"/>
                  </a:lnTo>
                  <a:lnTo>
                    <a:pt x="15" y="457"/>
                  </a:lnTo>
                  <a:lnTo>
                    <a:pt x="31" y="401"/>
                  </a:lnTo>
                  <a:lnTo>
                    <a:pt x="56" y="351"/>
                  </a:lnTo>
                  <a:lnTo>
                    <a:pt x="81" y="300"/>
                  </a:lnTo>
                  <a:lnTo>
                    <a:pt x="117" y="249"/>
                  </a:lnTo>
                  <a:lnTo>
                    <a:pt x="158" y="208"/>
                  </a:lnTo>
                  <a:lnTo>
                    <a:pt x="203" y="168"/>
                  </a:lnTo>
                  <a:lnTo>
                    <a:pt x="249" y="127"/>
                  </a:lnTo>
                  <a:lnTo>
                    <a:pt x="305" y="97"/>
                  </a:lnTo>
                  <a:lnTo>
                    <a:pt x="361" y="66"/>
                  </a:lnTo>
                  <a:lnTo>
                    <a:pt x="416" y="46"/>
                  </a:lnTo>
                  <a:lnTo>
                    <a:pt x="482" y="26"/>
                  </a:lnTo>
                  <a:lnTo>
                    <a:pt x="548" y="11"/>
                  </a:lnTo>
                  <a:lnTo>
                    <a:pt x="614" y="0"/>
                  </a:lnTo>
                  <a:lnTo>
                    <a:pt x="685" y="0"/>
                  </a:lnTo>
                  <a:lnTo>
                    <a:pt x="685"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8" name="Freeform 70"/>
            <p:cNvSpPr>
              <a:spLocks/>
            </p:cNvSpPr>
            <p:nvPr/>
          </p:nvSpPr>
          <p:spPr bwMode="auto">
            <a:xfrm>
              <a:off x="3592" y="1066"/>
              <a:ext cx="1330" cy="1096"/>
            </a:xfrm>
            <a:custGeom>
              <a:avLst/>
              <a:gdLst>
                <a:gd name="T0" fmla="*/ 665 w 1330"/>
                <a:gd name="T1" fmla="*/ 0 h 1096"/>
                <a:gd name="T2" fmla="*/ 797 w 1330"/>
                <a:gd name="T3" fmla="*/ 15 h 1096"/>
                <a:gd name="T4" fmla="*/ 924 w 1330"/>
                <a:gd name="T5" fmla="*/ 45 h 1096"/>
                <a:gd name="T6" fmla="*/ 1036 w 1330"/>
                <a:gd name="T7" fmla="*/ 96 h 1096"/>
                <a:gd name="T8" fmla="*/ 1137 w 1330"/>
                <a:gd name="T9" fmla="*/ 162 h 1096"/>
                <a:gd name="T10" fmla="*/ 1219 w 1330"/>
                <a:gd name="T11" fmla="*/ 243 h 1096"/>
                <a:gd name="T12" fmla="*/ 1280 w 1330"/>
                <a:gd name="T13" fmla="*/ 335 h 1096"/>
                <a:gd name="T14" fmla="*/ 1320 w 1330"/>
                <a:gd name="T15" fmla="*/ 436 h 1096"/>
                <a:gd name="T16" fmla="*/ 1330 w 1330"/>
                <a:gd name="T17" fmla="*/ 548 h 1096"/>
                <a:gd name="T18" fmla="*/ 1330 w 1330"/>
                <a:gd name="T19" fmla="*/ 604 h 1096"/>
                <a:gd name="T20" fmla="*/ 1300 w 1330"/>
                <a:gd name="T21" fmla="*/ 710 h 1096"/>
                <a:gd name="T22" fmla="*/ 1249 w 1330"/>
                <a:gd name="T23" fmla="*/ 807 h 1096"/>
                <a:gd name="T24" fmla="*/ 1178 w 1330"/>
                <a:gd name="T25" fmla="*/ 898 h 1096"/>
                <a:gd name="T26" fmla="*/ 1087 w 1330"/>
                <a:gd name="T27" fmla="*/ 969 h 1096"/>
                <a:gd name="T28" fmla="*/ 980 w 1330"/>
                <a:gd name="T29" fmla="*/ 1030 h 1096"/>
                <a:gd name="T30" fmla="*/ 863 w 1330"/>
                <a:gd name="T31" fmla="*/ 1071 h 1096"/>
                <a:gd name="T32" fmla="*/ 731 w 1330"/>
                <a:gd name="T33" fmla="*/ 1091 h 1096"/>
                <a:gd name="T34" fmla="*/ 665 w 1330"/>
                <a:gd name="T35" fmla="*/ 1096 h 1096"/>
                <a:gd name="T36" fmla="*/ 533 w 1330"/>
                <a:gd name="T37" fmla="*/ 1086 h 1096"/>
                <a:gd name="T38" fmla="*/ 406 w 1330"/>
                <a:gd name="T39" fmla="*/ 1050 h 1096"/>
                <a:gd name="T40" fmla="*/ 295 w 1330"/>
                <a:gd name="T41" fmla="*/ 999 h 1096"/>
                <a:gd name="T42" fmla="*/ 193 w 1330"/>
                <a:gd name="T43" fmla="*/ 934 h 1096"/>
                <a:gd name="T44" fmla="*/ 112 w 1330"/>
                <a:gd name="T45" fmla="*/ 852 h 1096"/>
                <a:gd name="T46" fmla="*/ 51 w 1330"/>
                <a:gd name="T47" fmla="*/ 761 h 1096"/>
                <a:gd name="T48" fmla="*/ 11 w 1330"/>
                <a:gd name="T49" fmla="*/ 659 h 1096"/>
                <a:gd name="T50" fmla="*/ 0 w 1330"/>
                <a:gd name="T51" fmla="*/ 548 h 1096"/>
                <a:gd name="T52" fmla="*/ 0 w 1330"/>
                <a:gd name="T53" fmla="*/ 492 h 1096"/>
                <a:gd name="T54" fmla="*/ 26 w 1330"/>
                <a:gd name="T55" fmla="*/ 385 h 1096"/>
                <a:gd name="T56" fmla="*/ 77 w 1330"/>
                <a:gd name="T57" fmla="*/ 289 h 1096"/>
                <a:gd name="T58" fmla="*/ 153 w 1330"/>
                <a:gd name="T59" fmla="*/ 203 h 1096"/>
                <a:gd name="T60" fmla="*/ 239 w 1330"/>
                <a:gd name="T61" fmla="*/ 127 h 1096"/>
                <a:gd name="T62" fmla="*/ 346 w 1330"/>
                <a:gd name="T63" fmla="*/ 66 h 1096"/>
                <a:gd name="T64" fmla="*/ 467 w 1330"/>
                <a:gd name="T65" fmla="*/ 25 h 1096"/>
                <a:gd name="T66" fmla="*/ 599 w 1330"/>
                <a:gd name="T67" fmla="*/ 5 h 1096"/>
                <a:gd name="T68" fmla="*/ 665 w 1330"/>
                <a:gd name="T69" fmla="*/ 0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0" h="1096">
                  <a:moveTo>
                    <a:pt x="665" y="0"/>
                  </a:moveTo>
                  <a:lnTo>
                    <a:pt x="665" y="0"/>
                  </a:lnTo>
                  <a:lnTo>
                    <a:pt x="731" y="5"/>
                  </a:lnTo>
                  <a:lnTo>
                    <a:pt x="797" y="15"/>
                  </a:lnTo>
                  <a:lnTo>
                    <a:pt x="863" y="25"/>
                  </a:lnTo>
                  <a:lnTo>
                    <a:pt x="924" y="45"/>
                  </a:lnTo>
                  <a:lnTo>
                    <a:pt x="980" y="66"/>
                  </a:lnTo>
                  <a:lnTo>
                    <a:pt x="1036" y="96"/>
                  </a:lnTo>
                  <a:lnTo>
                    <a:pt x="1087" y="127"/>
                  </a:lnTo>
                  <a:lnTo>
                    <a:pt x="1137" y="162"/>
                  </a:lnTo>
                  <a:lnTo>
                    <a:pt x="1178" y="203"/>
                  </a:lnTo>
                  <a:lnTo>
                    <a:pt x="1219" y="243"/>
                  </a:lnTo>
                  <a:lnTo>
                    <a:pt x="1249" y="289"/>
                  </a:lnTo>
                  <a:lnTo>
                    <a:pt x="1280" y="335"/>
                  </a:lnTo>
                  <a:lnTo>
                    <a:pt x="1300" y="385"/>
                  </a:lnTo>
                  <a:lnTo>
                    <a:pt x="1320" y="436"/>
                  </a:lnTo>
                  <a:lnTo>
                    <a:pt x="1330" y="492"/>
                  </a:lnTo>
                  <a:lnTo>
                    <a:pt x="1330" y="548"/>
                  </a:lnTo>
                  <a:lnTo>
                    <a:pt x="1330" y="548"/>
                  </a:lnTo>
                  <a:lnTo>
                    <a:pt x="1330" y="604"/>
                  </a:lnTo>
                  <a:lnTo>
                    <a:pt x="1320" y="659"/>
                  </a:lnTo>
                  <a:lnTo>
                    <a:pt x="1300" y="710"/>
                  </a:lnTo>
                  <a:lnTo>
                    <a:pt x="1280" y="761"/>
                  </a:lnTo>
                  <a:lnTo>
                    <a:pt x="1249" y="807"/>
                  </a:lnTo>
                  <a:lnTo>
                    <a:pt x="1219" y="852"/>
                  </a:lnTo>
                  <a:lnTo>
                    <a:pt x="1178" y="898"/>
                  </a:lnTo>
                  <a:lnTo>
                    <a:pt x="1137" y="934"/>
                  </a:lnTo>
                  <a:lnTo>
                    <a:pt x="1087" y="969"/>
                  </a:lnTo>
                  <a:lnTo>
                    <a:pt x="1036" y="999"/>
                  </a:lnTo>
                  <a:lnTo>
                    <a:pt x="980" y="1030"/>
                  </a:lnTo>
                  <a:lnTo>
                    <a:pt x="924" y="1050"/>
                  </a:lnTo>
                  <a:lnTo>
                    <a:pt x="863" y="1071"/>
                  </a:lnTo>
                  <a:lnTo>
                    <a:pt x="797" y="1086"/>
                  </a:lnTo>
                  <a:lnTo>
                    <a:pt x="731" y="1091"/>
                  </a:lnTo>
                  <a:lnTo>
                    <a:pt x="665" y="1096"/>
                  </a:lnTo>
                  <a:lnTo>
                    <a:pt x="665" y="1096"/>
                  </a:lnTo>
                  <a:lnTo>
                    <a:pt x="599" y="1091"/>
                  </a:lnTo>
                  <a:lnTo>
                    <a:pt x="533" y="1086"/>
                  </a:lnTo>
                  <a:lnTo>
                    <a:pt x="467" y="1071"/>
                  </a:lnTo>
                  <a:lnTo>
                    <a:pt x="406" y="1050"/>
                  </a:lnTo>
                  <a:lnTo>
                    <a:pt x="346" y="1030"/>
                  </a:lnTo>
                  <a:lnTo>
                    <a:pt x="295" y="999"/>
                  </a:lnTo>
                  <a:lnTo>
                    <a:pt x="239" y="969"/>
                  </a:lnTo>
                  <a:lnTo>
                    <a:pt x="193" y="934"/>
                  </a:lnTo>
                  <a:lnTo>
                    <a:pt x="153" y="898"/>
                  </a:lnTo>
                  <a:lnTo>
                    <a:pt x="112" y="852"/>
                  </a:lnTo>
                  <a:lnTo>
                    <a:pt x="77" y="807"/>
                  </a:lnTo>
                  <a:lnTo>
                    <a:pt x="51" y="761"/>
                  </a:lnTo>
                  <a:lnTo>
                    <a:pt x="26" y="710"/>
                  </a:lnTo>
                  <a:lnTo>
                    <a:pt x="11" y="659"/>
                  </a:lnTo>
                  <a:lnTo>
                    <a:pt x="0" y="604"/>
                  </a:lnTo>
                  <a:lnTo>
                    <a:pt x="0" y="548"/>
                  </a:lnTo>
                  <a:lnTo>
                    <a:pt x="0" y="548"/>
                  </a:lnTo>
                  <a:lnTo>
                    <a:pt x="0" y="492"/>
                  </a:lnTo>
                  <a:lnTo>
                    <a:pt x="11" y="436"/>
                  </a:lnTo>
                  <a:lnTo>
                    <a:pt x="26" y="385"/>
                  </a:lnTo>
                  <a:lnTo>
                    <a:pt x="51" y="335"/>
                  </a:lnTo>
                  <a:lnTo>
                    <a:pt x="77" y="289"/>
                  </a:lnTo>
                  <a:lnTo>
                    <a:pt x="112" y="243"/>
                  </a:lnTo>
                  <a:lnTo>
                    <a:pt x="153" y="203"/>
                  </a:lnTo>
                  <a:lnTo>
                    <a:pt x="193" y="162"/>
                  </a:lnTo>
                  <a:lnTo>
                    <a:pt x="239" y="127"/>
                  </a:lnTo>
                  <a:lnTo>
                    <a:pt x="295" y="96"/>
                  </a:lnTo>
                  <a:lnTo>
                    <a:pt x="346" y="66"/>
                  </a:lnTo>
                  <a:lnTo>
                    <a:pt x="406" y="45"/>
                  </a:lnTo>
                  <a:lnTo>
                    <a:pt x="467" y="25"/>
                  </a:lnTo>
                  <a:lnTo>
                    <a:pt x="533" y="15"/>
                  </a:lnTo>
                  <a:lnTo>
                    <a:pt x="599" y="5"/>
                  </a:lnTo>
                  <a:lnTo>
                    <a:pt x="665" y="0"/>
                  </a:lnTo>
                  <a:lnTo>
                    <a:pt x="665"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9" name="Freeform 71"/>
            <p:cNvSpPr>
              <a:spLocks/>
            </p:cNvSpPr>
            <p:nvPr/>
          </p:nvSpPr>
          <p:spPr bwMode="auto">
            <a:xfrm>
              <a:off x="3603" y="1091"/>
              <a:ext cx="1299" cy="1046"/>
            </a:xfrm>
            <a:custGeom>
              <a:avLst/>
              <a:gdLst>
                <a:gd name="T0" fmla="*/ 649 w 1299"/>
                <a:gd name="T1" fmla="*/ 0 h 1046"/>
                <a:gd name="T2" fmla="*/ 781 w 1299"/>
                <a:gd name="T3" fmla="*/ 10 h 1046"/>
                <a:gd name="T4" fmla="*/ 903 w 1299"/>
                <a:gd name="T5" fmla="*/ 41 h 1046"/>
                <a:gd name="T6" fmla="*/ 1015 w 1299"/>
                <a:gd name="T7" fmla="*/ 91 h 1046"/>
                <a:gd name="T8" fmla="*/ 1111 w 1299"/>
                <a:gd name="T9" fmla="*/ 152 h 1046"/>
                <a:gd name="T10" fmla="*/ 1187 w 1299"/>
                <a:gd name="T11" fmla="*/ 228 h 1046"/>
                <a:gd name="T12" fmla="*/ 1248 w 1299"/>
                <a:gd name="T13" fmla="*/ 320 h 1046"/>
                <a:gd name="T14" fmla="*/ 1289 w 1299"/>
                <a:gd name="T15" fmla="*/ 416 h 1046"/>
                <a:gd name="T16" fmla="*/ 1299 w 1299"/>
                <a:gd name="T17" fmla="*/ 523 h 1046"/>
                <a:gd name="T18" fmla="*/ 1299 w 1299"/>
                <a:gd name="T19" fmla="*/ 574 h 1046"/>
                <a:gd name="T20" fmla="*/ 1274 w 1299"/>
                <a:gd name="T21" fmla="*/ 675 h 1046"/>
                <a:gd name="T22" fmla="*/ 1223 w 1299"/>
                <a:gd name="T23" fmla="*/ 771 h 1046"/>
                <a:gd name="T24" fmla="*/ 1152 w 1299"/>
                <a:gd name="T25" fmla="*/ 853 h 1046"/>
                <a:gd name="T26" fmla="*/ 1066 w 1299"/>
                <a:gd name="T27" fmla="*/ 924 h 1046"/>
                <a:gd name="T28" fmla="*/ 959 w 1299"/>
                <a:gd name="T29" fmla="*/ 980 h 1046"/>
                <a:gd name="T30" fmla="*/ 842 w 1299"/>
                <a:gd name="T31" fmla="*/ 1020 h 1046"/>
                <a:gd name="T32" fmla="*/ 715 w 1299"/>
                <a:gd name="T33" fmla="*/ 1040 h 1046"/>
                <a:gd name="T34" fmla="*/ 649 w 1299"/>
                <a:gd name="T35" fmla="*/ 1046 h 1046"/>
                <a:gd name="T36" fmla="*/ 517 w 1299"/>
                <a:gd name="T37" fmla="*/ 1030 h 1046"/>
                <a:gd name="T38" fmla="*/ 395 w 1299"/>
                <a:gd name="T39" fmla="*/ 1000 h 1046"/>
                <a:gd name="T40" fmla="*/ 289 w 1299"/>
                <a:gd name="T41" fmla="*/ 954 h 1046"/>
                <a:gd name="T42" fmla="*/ 192 w 1299"/>
                <a:gd name="T43" fmla="*/ 888 h 1046"/>
                <a:gd name="T44" fmla="*/ 111 w 1299"/>
                <a:gd name="T45" fmla="*/ 812 h 1046"/>
                <a:gd name="T46" fmla="*/ 50 w 1299"/>
                <a:gd name="T47" fmla="*/ 726 h 1046"/>
                <a:gd name="T48" fmla="*/ 15 w 1299"/>
                <a:gd name="T49" fmla="*/ 624 h 1046"/>
                <a:gd name="T50" fmla="*/ 0 w 1299"/>
                <a:gd name="T51" fmla="*/ 523 h 1046"/>
                <a:gd name="T52" fmla="*/ 5 w 1299"/>
                <a:gd name="T53" fmla="*/ 467 h 1046"/>
                <a:gd name="T54" fmla="*/ 30 w 1299"/>
                <a:gd name="T55" fmla="*/ 365 h 1046"/>
                <a:gd name="T56" fmla="*/ 81 w 1299"/>
                <a:gd name="T57" fmla="*/ 274 h 1046"/>
                <a:gd name="T58" fmla="*/ 147 w 1299"/>
                <a:gd name="T59" fmla="*/ 193 h 1046"/>
                <a:gd name="T60" fmla="*/ 238 w 1299"/>
                <a:gd name="T61" fmla="*/ 122 h 1046"/>
                <a:gd name="T62" fmla="*/ 340 w 1299"/>
                <a:gd name="T63" fmla="*/ 61 h 1046"/>
                <a:gd name="T64" fmla="*/ 456 w 1299"/>
                <a:gd name="T65" fmla="*/ 25 h 1046"/>
                <a:gd name="T66" fmla="*/ 583 w 1299"/>
                <a:gd name="T67" fmla="*/ 5 h 1046"/>
                <a:gd name="T68" fmla="*/ 649 w 1299"/>
                <a:gd name="T69"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9" h="1046">
                  <a:moveTo>
                    <a:pt x="649" y="0"/>
                  </a:moveTo>
                  <a:lnTo>
                    <a:pt x="649" y="0"/>
                  </a:lnTo>
                  <a:lnTo>
                    <a:pt x="715" y="5"/>
                  </a:lnTo>
                  <a:lnTo>
                    <a:pt x="781" y="10"/>
                  </a:lnTo>
                  <a:lnTo>
                    <a:pt x="842" y="25"/>
                  </a:lnTo>
                  <a:lnTo>
                    <a:pt x="903" y="41"/>
                  </a:lnTo>
                  <a:lnTo>
                    <a:pt x="959" y="61"/>
                  </a:lnTo>
                  <a:lnTo>
                    <a:pt x="1015" y="91"/>
                  </a:lnTo>
                  <a:lnTo>
                    <a:pt x="1066" y="122"/>
                  </a:lnTo>
                  <a:lnTo>
                    <a:pt x="1111" y="152"/>
                  </a:lnTo>
                  <a:lnTo>
                    <a:pt x="1152" y="193"/>
                  </a:lnTo>
                  <a:lnTo>
                    <a:pt x="1187" y="228"/>
                  </a:lnTo>
                  <a:lnTo>
                    <a:pt x="1223" y="274"/>
                  </a:lnTo>
                  <a:lnTo>
                    <a:pt x="1248" y="320"/>
                  </a:lnTo>
                  <a:lnTo>
                    <a:pt x="1274" y="365"/>
                  </a:lnTo>
                  <a:lnTo>
                    <a:pt x="1289" y="416"/>
                  </a:lnTo>
                  <a:lnTo>
                    <a:pt x="1299" y="467"/>
                  </a:lnTo>
                  <a:lnTo>
                    <a:pt x="1299" y="523"/>
                  </a:lnTo>
                  <a:lnTo>
                    <a:pt x="1299" y="523"/>
                  </a:lnTo>
                  <a:lnTo>
                    <a:pt x="1299" y="574"/>
                  </a:lnTo>
                  <a:lnTo>
                    <a:pt x="1289" y="624"/>
                  </a:lnTo>
                  <a:lnTo>
                    <a:pt x="1274" y="675"/>
                  </a:lnTo>
                  <a:lnTo>
                    <a:pt x="1248" y="726"/>
                  </a:lnTo>
                  <a:lnTo>
                    <a:pt x="1223" y="771"/>
                  </a:lnTo>
                  <a:lnTo>
                    <a:pt x="1187" y="812"/>
                  </a:lnTo>
                  <a:lnTo>
                    <a:pt x="1152" y="853"/>
                  </a:lnTo>
                  <a:lnTo>
                    <a:pt x="1111" y="888"/>
                  </a:lnTo>
                  <a:lnTo>
                    <a:pt x="1066" y="924"/>
                  </a:lnTo>
                  <a:lnTo>
                    <a:pt x="1015" y="954"/>
                  </a:lnTo>
                  <a:lnTo>
                    <a:pt x="959" y="980"/>
                  </a:lnTo>
                  <a:lnTo>
                    <a:pt x="903" y="1000"/>
                  </a:lnTo>
                  <a:lnTo>
                    <a:pt x="842" y="1020"/>
                  </a:lnTo>
                  <a:lnTo>
                    <a:pt x="781" y="1030"/>
                  </a:lnTo>
                  <a:lnTo>
                    <a:pt x="715" y="1040"/>
                  </a:lnTo>
                  <a:lnTo>
                    <a:pt x="649" y="1046"/>
                  </a:lnTo>
                  <a:lnTo>
                    <a:pt x="649" y="1046"/>
                  </a:lnTo>
                  <a:lnTo>
                    <a:pt x="583" y="1040"/>
                  </a:lnTo>
                  <a:lnTo>
                    <a:pt x="517" y="1030"/>
                  </a:lnTo>
                  <a:lnTo>
                    <a:pt x="456" y="1020"/>
                  </a:lnTo>
                  <a:lnTo>
                    <a:pt x="395" y="1000"/>
                  </a:lnTo>
                  <a:lnTo>
                    <a:pt x="340" y="980"/>
                  </a:lnTo>
                  <a:lnTo>
                    <a:pt x="289" y="954"/>
                  </a:lnTo>
                  <a:lnTo>
                    <a:pt x="238" y="924"/>
                  </a:lnTo>
                  <a:lnTo>
                    <a:pt x="192" y="888"/>
                  </a:lnTo>
                  <a:lnTo>
                    <a:pt x="147" y="853"/>
                  </a:lnTo>
                  <a:lnTo>
                    <a:pt x="111" y="812"/>
                  </a:lnTo>
                  <a:lnTo>
                    <a:pt x="81" y="771"/>
                  </a:lnTo>
                  <a:lnTo>
                    <a:pt x="50" y="726"/>
                  </a:lnTo>
                  <a:lnTo>
                    <a:pt x="30" y="675"/>
                  </a:lnTo>
                  <a:lnTo>
                    <a:pt x="15" y="624"/>
                  </a:lnTo>
                  <a:lnTo>
                    <a:pt x="5" y="574"/>
                  </a:lnTo>
                  <a:lnTo>
                    <a:pt x="0" y="523"/>
                  </a:lnTo>
                  <a:lnTo>
                    <a:pt x="0" y="523"/>
                  </a:lnTo>
                  <a:lnTo>
                    <a:pt x="5" y="467"/>
                  </a:lnTo>
                  <a:lnTo>
                    <a:pt x="15" y="416"/>
                  </a:lnTo>
                  <a:lnTo>
                    <a:pt x="30" y="365"/>
                  </a:lnTo>
                  <a:lnTo>
                    <a:pt x="50" y="320"/>
                  </a:lnTo>
                  <a:lnTo>
                    <a:pt x="81" y="274"/>
                  </a:lnTo>
                  <a:lnTo>
                    <a:pt x="111" y="228"/>
                  </a:lnTo>
                  <a:lnTo>
                    <a:pt x="147" y="193"/>
                  </a:lnTo>
                  <a:lnTo>
                    <a:pt x="192" y="152"/>
                  </a:lnTo>
                  <a:lnTo>
                    <a:pt x="238" y="122"/>
                  </a:lnTo>
                  <a:lnTo>
                    <a:pt x="289" y="91"/>
                  </a:lnTo>
                  <a:lnTo>
                    <a:pt x="340" y="61"/>
                  </a:lnTo>
                  <a:lnTo>
                    <a:pt x="395" y="41"/>
                  </a:lnTo>
                  <a:lnTo>
                    <a:pt x="456" y="25"/>
                  </a:lnTo>
                  <a:lnTo>
                    <a:pt x="517" y="10"/>
                  </a:lnTo>
                  <a:lnTo>
                    <a:pt x="583" y="5"/>
                  </a:lnTo>
                  <a:lnTo>
                    <a:pt x="649" y="0"/>
                  </a:lnTo>
                  <a:lnTo>
                    <a:pt x="649"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0" name="Freeform 72"/>
            <p:cNvSpPr>
              <a:spLocks/>
            </p:cNvSpPr>
            <p:nvPr/>
          </p:nvSpPr>
          <p:spPr bwMode="auto">
            <a:xfrm>
              <a:off x="3613" y="1116"/>
              <a:ext cx="1269" cy="990"/>
            </a:xfrm>
            <a:custGeom>
              <a:avLst/>
              <a:gdLst>
                <a:gd name="T0" fmla="*/ 634 w 1269"/>
                <a:gd name="T1" fmla="*/ 0 h 990"/>
                <a:gd name="T2" fmla="*/ 766 w 1269"/>
                <a:gd name="T3" fmla="*/ 11 h 990"/>
                <a:gd name="T4" fmla="*/ 883 w 1269"/>
                <a:gd name="T5" fmla="*/ 36 h 990"/>
                <a:gd name="T6" fmla="*/ 990 w 1269"/>
                <a:gd name="T7" fmla="*/ 87 h 990"/>
                <a:gd name="T8" fmla="*/ 1086 w 1269"/>
                <a:gd name="T9" fmla="*/ 143 h 990"/>
                <a:gd name="T10" fmla="*/ 1162 w 1269"/>
                <a:gd name="T11" fmla="*/ 219 h 990"/>
                <a:gd name="T12" fmla="*/ 1223 w 1269"/>
                <a:gd name="T13" fmla="*/ 305 h 990"/>
                <a:gd name="T14" fmla="*/ 1259 w 1269"/>
                <a:gd name="T15" fmla="*/ 396 h 990"/>
                <a:gd name="T16" fmla="*/ 1269 w 1269"/>
                <a:gd name="T17" fmla="*/ 498 h 990"/>
                <a:gd name="T18" fmla="*/ 1269 w 1269"/>
                <a:gd name="T19" fmla="*/ 549 h 990"/>
                <a:gd name="T20" fmla="*/ 1243 w 1269"/>
                <a:gd name="T21" fmla="*/ 645 h 990"/>
                <a:gd name="T22" fmla="*/ 1193 w 1269"/>
                <a:gd name="T23" fmla="*/ 731 h 990"/>
                <a:gd name="T24" fmla="*/ 1127 w 1269"/>
                <a:gd name="T25" fmla="*/ 812 h 990"/>
                <a:gd name="T26" fmla="*/ 1040 w 1269"/>
                <a:gd name="T27" fmla="*/ 878 h 990"/>
                <a:gd name="T28" fmla="*/ 939 w 1269"/>
                <a:gd name="T29" fmla="*/ 929 h 990"/>
                <a:gd name="T30" fmla="*/ 827 w 1269"/>
                <a:gd name="T31" fmla="*/ 970 h 990"/>
                <a:gd name="T32" fmla="*/ 700 w 1269"/>
                <a:gd name="T33" fmla="*/ 990 h 990"/>
                <a:gd name="T34" fmla="*/ 634 w 1269"/>
                <a:gd name="T35" fmla="*/ 990 h 990"/>
                <a:gd name="T36" fmla="*/ 507 w 1269"/>
                <a:gd name="T37" fmla="*/ 980 h 990"/>
                <a:gd name="T38" fmla="*/ 391 w 1269"/>
                <a:gd name="T39" fmla="*/ 955 h 990"/>
                <a:gd name="T40" fmla="*/ 284 w 1269"/>
                <a:gd name="T41" fmla="*/ 909 h 990"/>
                <a:gd name="T42" fmla="*/ 187 w 1269"/>
                <a:gd name="T43" fmla="*/ 848 h 990"/>
                <a:gd name="T44" fmla="*/ 111 w 1269"/>
                <a:gd name="T45" fmla="*/ 772 h 990"/>
                <a:gd name="T46" fmla="*/ 50 w 1269"/>
                <a:gd name="T47" fmla="*/ 691 h 990"/>
                <a:gd name="T48" fmla="*/ 15 w 1269"/>
                <a:gd name="T49" fmla="*/ 594 h 990"/>
                <a:gd name="T50" fmla="*/ 0 w 1269"/>
                <a:gd name="T51" fmla="*/ 498 h 990"/>
                <a:gd name="T52" fmla="*/ 5 w 1269"/>
                <a:gd name="T53" fmla="*/ 447 h 990"/>
                <a:gd name="T54" fmla="*/ 30 w 1269"/>
                <a:gd name="T55" fmla="*/ 351 h 990"/>
                <a:gd name="T56" fmla="*/ 81 w 1269"/>
                <a:gd name="T57" fmla="*/ 259 h 990"/>
                <a:gd name="T58" fmla="*/ 147 w 1269"/>
                <a:gd name="T59" fmla="*/ 178 h 990"/>
                <a:gd name="T60" fmla="*/ 233 w 1269"/>
                <a:gd name="T61" fmla="*/ 112 h 990"/>
                <a:gd name="T62" fmla="*/ 335 w 1269"/>
                <a:gd name="T63" fmla="*/ 61 h 990"/>
                <a:gd name="T64" fmla="*/ 446 w 1269"/>
                <a:gd name="T65" fmla="*/ 21 h 990"/>
                <a:gd name="T66" fmla="*/ 573 w 1269"/>
                <a:gd name="T67" fmla="*/ 0 h 990"/>
                <a:gd name="T68" fmla="*/ 634 w 1269"/>
                <a:gd name="T69"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9" h="990">
                  <a:moveTo>
                    <a:pt x="634" y="0"/>
                  </a:moveTo>
                  <a:lnTo>
                    <a:pt x="634" y="0"/>
                  </a:lnTo>
                  <a:lnTo>
                    <a:pt x="700" y="0"/>
                  </a:lnTo>
                  <a:lnTo>
                    <a:pt x="766" y="11"/>
                  </a:lnTo>
                  <a:lnTo>
                    <a:pt x="827" y="21"/>
                  </a:lnTo>
                  <a:lnTo>
                    <a:pt x="883" y="36"/>
                  </a:lnTo>
                  <a:lnTo>
                    <a:pt x="939" y="61"/>
                  </a:lnTo>
                  <a:lnTo>
                    <a:pt x="990" y="87"/>
                  </a:lnTo>
                  <a:lnTo>
                    <a:pt x="1040" y="112"/>
                  </a:lnTo>
                  <a:lnTo>
                    <a:pt x="1086" y="143"/>
                  </a:lnTo>
                  <a:lnTo>
                    <a:pt x="1127" y="178"/>
                  </a:lnTo>
                  <a:lnTo>
                    <a:pt x="1162" y="219"/>
                  </a:lnTo>
                  <a:lnTo>
                    <a:pt x="1193" y="259"/>
                  </a:lnTo>
                  <a:lnTo>
                    <a:pt x="1223" y="305"/>
                  </a:lnTo>
                  <a:lnTo>
                    <a:pt x="1243" y="351"/>
                  </a:lnTo>
                  <a:lnTo>
                    <a:pt x="1259" y="396"/>
                  </a:lnTo>
                  <a:lnTo>
                    <a:pt x="1269" y="447"/>
                  </a:lnTo>
                  <a:lnTo>
                    <a:pt x="1269" y="498"/>
                  </a:lnTo>
                  <a:lnTo>
                    <a:pt x="1269" y="498"/>
                  </a:lnTo>
                  <a:lnTo>
                    <a:pt x="1269" y="549"/>
                  </a:lnTo>
                  <a:lnTo>
                    <a:pt x="1259" y="594"/>
                  </a:lnTo>
                  <a:lnTo>
                    <a:pt x="1243" y="645"/>
                  </a:lnTo>
                  <a:lnTo>
                    <a:pt x="1223" y="691"/>
                  </a:lnTo>
                  <a:lnTo>
                    <a:pt x="1193" y="731"/>
                  </a:lnTo>
                  <a:lnTo>
                    <a:pt x="1162" y="772"/>
                  </a:lnTo>
                  <a:lnTo>
                    <a:pt x="1127" y="812"/>
                  </a:lnTo>
                  <a:lnTo>
                    <a:pt x="1086" y="848"/>
                  </a:lnTo>
                  <a:lnTo>
                    <a:pt x="1040" y="878"/>
                  </a:lnTo>
                  <a:lnTo>
                    <a:pt x="990" y="909"/>
                  </a:lnTo>
                  <a:lnTo>
                    <a:pt x="939" y="929"/>
                  </a:lnTo>
                  <a:lnTo>
                    <a:pt x="883" y="955"/>
                  </a:lnTo>
                  <a:lnTo>
                    <a:pt x="827" y="970"/>
                  </a:lnTo>
                  <a:lnTo>
                    <a:pt x="766" y="980"/>
                  </a:lnTo>
                  <a:lnTo>
                    <a:pt x="700" y="990"/>
                  </a:lnTo>
                  <a:lnTo>
                    <a:pt x="634" y="990"/>
                  </a:lnTo>
                  <a:lnTo>
                    <a:pt x="634" y="990"/>
                  </a:lnTo>
                  <a:lnTo>
                    <a:pt x="573" y="990"/>
                  </a:lnTo>
                  <a:lnTo>
                    <a:pt x="507" y="980"/>
                  </a:lnTo>
                  <a:lnTo>
                    <a:pt x="446" y="970"/>
                  </a:lnTo>
                  <a:lnTo>
                    <a:pt x="391" y="955"/>
                  </a:lnTo>
                  <a:lnTo>
                    <a:pt x="335" y="929"/>
                  </a:lnTo>
                  <a:lnTo>
                    <a:pt x="284" y="909"/>
                  </a:lnTo>
                  <a:lnTo>
                    <a:pt x="233" y="878"/>
                  </a:lnTo>
                  <a:lnTo>
                    <a:pt x="187" y="848"/>
                  </a:lnTo>
                  <a:lnTo>
                    <a:pt x="147" y="812"/>
                  </a:lnTo>
                  <a:lnTo>
                    <a:pt x="111" y="772"/>
                  </a:lnTo>
                  <a:lnTo>
                    <a:pt x="81" y="731"/>
                  </a:lnTo>
                  <a:lnTo>
                    <a:pt x="50" y="691"/>
                  </a:lnTo>
                  <a:lnTo>
                    <a:pt x="30" y="645"/>
                  </a:lnTo>
                  <a:lnTo>
                    <a:pt x="15" y="594"/>
                  </a:lnTo>
                  <a:lnTo>
                    <a:pt x="5" y="549"/>
                  </a:lnTo>
                  <a:lnTo>
                    <a:pt x="0" y="498"/>
                  </a:lnTo>
                  <a:lnTo>
                    <a:pt x="0" y="498"/>
                  </a:lnTo>
                  <a:lnTo>
                    <a:pt x="5" y="447"/>
                  </a:lnTo>
                  <a:lnTo>
                    <a:pt x="15" y="396"/>
                  </a:lnTo>
                  <a:lnTo>
                    <a:pt x="30" y="351"/>
                  </a:lnTo>
                  <a:lnTo>
                    <a:pt x="50" y="305"/>
                  </a:lnTo>
                  <a:lnTo>
                    <a:pt x="81" y="259"/>
                  </a:lnTo>
                  <a:lnTo>
                    <a:pt x="111" y="219"/>
                  </a:lnTo>
                  <a:lnTo>
                    <a:pt x="147" y="178"/>
                  </a:lnTo>
                  <a:lnTo>
                    <a:pt x="187" y="143"/>
                  </a:lnTo>
                  <a:lnTo>
                    <a:pt x="233" y="112"/>
                  </a:lnTo>
                  <a:lnTo>
                    <a:pt x="284" y="87"/>
                  </a:lnTo>
                  <a:lnTo>
                    <a:pt x="335" y="61"/>
                  </a:lnTo>
                  <a:lnTo>
                    <a:pt x="391" y="36"/>
                  </a:lnTo>
                  <a:lnTo>
                    <a:pt x="446" y="21"/>
                  </a:lnTo>
                  <a:lnTo>
                    <a:pt x="507" y="11"/>
                  </a:lnTo>
                  <a:lnTo>
                    <a:pt x="573" y="0"/>
                  </a:lnTo>
                  <a:lnTo>
                    <a:pt x="634" y="0"/>
                  </a:lnTo>
                  <a:lnTo>
                    <a:pt x="634"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1" name="Freeform 73"/>
            <p:cNvSpPr>
              <a:spLocks/>
            </p:cNvSpPr>
            <p:nvPr/>
          </p:nvSpPr>
          <p:spPr bwMode="auto">
            <a:xfrm>
              <a:off x="3628" y="1137"/>
              <a:ext cx="1239" cy="944"/>
            </a:xfrm>
            <a:custGeom>
              <a:avLst/>
              <a:gdLst>
                <a:gd name="T0" fmla="*/ 619 w 1239"/>
                <a:gd name="T1" fmla="*/ 0 h 944"/>
                <a:gd name="T2" fmla="*/ 741 w 1239"/>
                <a:gd name="T3" fmla="*/ 10 h 944"/>
                <a:gd name="T4" fmla="*/ 858 w 1239"/>
                <a:gd name="T5" fmla="*/ 40 h 944"/>
                <a:gd name="T6" fmla="*/ 964 w 1239"/>
                <a:gd name="T7" fmla="*/ 81 h 944"/>
                <a:gd name="T8" fmla="*/ 1056 w 1239"/>
                <a:gd name="T9" fmla="*/ 142 h 944"/>
                <a:gd name="T10" fmla="*/ 1132 w 1239"/>
                <a:gd name="T11" fmla="*/ 208 h 944"/>
                <a:gd name="T12" fmla="*/ 1188 w 1239"/>
                <a:gd name="T13" fmla="*/ 289 h 944"/>
                <a:gd name="T14" fmla="*/ 1223 w 1239"/>
                <a:gd name="T15" fmla="*/ 380 h 944"/>
                <a:gd name="T16" fmla="*/ 1239 w 1239"/>
                <a:gd name="T17" fmla="*/ 472 h 944"/>
                <a:gd name="T18" fmla="*/ 1233 w 1239"/>
                <a:gd name="T19" fmla="*/ 522 h 944"/>
                <a:gd name="T20" fmla="*/ 1208 w 1239"/>
                <a:gd name="T21" fmla="*/ 614 h 944"/>
                <a:gd name="T22" fmla="*/ 1162 w 1239"/>
                <a:gd name="T23" fmla="*/ 695 h 944"/>
                <a:gd name="T24" fmla="*/ 1096 w 1239"/>
                <a:gd name="T25" fmla="*/ 771 h 944"/>
                <a:gd name="T26" fmla="*/ 1010 w 1239"/>
                <a:gd name="T27" fmla="*/ 837 h 944"/>
                <a:gd name="T28" fmla="*/ 914 w 1239"/>
                <a:gd name="T29" fmla="*/ 888 h 944"/>
                <a:gd name="T30" fmla="*/ 802 w 1239"/>
                <a:gd name="T31" fmla="*/ 923 h 944"/>
                <a:gd name="T32" fmla="*/ 680 w 1239"/>
                <a:gd name="T33" fmla="*/ 944 h 944"/>
                <a:gd name="T34" fmla="*/ 619 w 1239"/>
                <a:gd name="T35" fmla="*/ 944 h 944"/>
                <a:gd name="T36" fmla="*/ 492 w 1239"/>
                <a:gd name="T37" fmla="*/ 934 h 944"/>
                <a:gd name="T38" fmla="*/ 376 w 1239"/>
                <a:gd name="T39" fmla="*/ 908 h 944"/>
                <a:gd name="T40" fmla="*/ 274 w 1239"/>
                <a:gd name="T41" fmla="*/ 863 h 944"/>
                <a:gd name="T42" fmla="*/ 183 w 1239"/>
                <a:gd name="T43" fmla="*/ 807 h 944"/>
                <a:gd name="T44" fmla="*/ 107 w 1239"/>
                <a:gd name="T45" fmla="*/ 736 h 944"/>
                <a:gd name="T46" fmla="*/ 51 w 1239"/>
                <a:gd name="T47" fmla="*/ 654 h 944"/>
                <a:gd name="T48" fmla="*/ 10 w 1239"/>
                <a:gd name="T49" fmla="*/ 568 h 944"/>
                <a:gd name="T50" fmla="*/ 0 w 1239"/>
                <a:gd name="T51" fmla="*/ 472 h 944"/>
                <a:gd name="T52" fmla="*/ 5 w 1239"/>
                <a:gd name="T53" fmla="*/ 426 h 944"/>
                <a:gd name="T54" fmla="*/ 25 w 1239"/>
                <a:gd name="T55" fmla="*/ 335 h 944"/>
                <a:gd name="T56" fmla="*/ 76 w 1239"/>
                <a:gd name="T57" fmla="*/ 248 h 944"/>
                <a:gd name="T58" fmla="*/ 142 w 1239"/>
                <a:gd name="T59" fmla="*/ 172 h 944"/>
                <a:gd name="T60" fmla="*/ 223 w 1239"/>
                <a:gd name="T61" fmla="*/ 111 h 944"/>
                <a:gd name="T62" fmla="*/ 325 w 1239"/>
                <a:gd name="T63" fmla="*/ 61 h 944"/>
                <a:gd name="T64" fmla="*/ 436 w 1239"/>
                <a:gd name="T65" fmla="*/ 25 h 944"/>
                <a:gd name="T66" fmla="*/ 553 w 1239"/>
                <a:gd name="T67" fmla="*/ 5 h 944"/>
                <a:gd name="T68" fmla="*/ 619 w 1239"/>
                <a:gd name="T69"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9" h="944">
                  <a:moveTo>
                    <a:pt x="619" y="0"/>
                  </a:moveTo>
                  <a:lnTo>
                    <a:pt x="619" y="0"/>
                  </a:lnTo>
                  <a:lnTo>
                    <a:pt x="680" y="5"/>
                  </a:lnTo>
                  <a:lnTo>
                    <a:pt x="741" y="10"/>
                  </a:lnTo>
                  <a:lnTo>
                    <a:pt x="802" y="25"/>
                  </a:lnTo>
                  <a:lnTo>
                    <a:pt x="858" y="40"/>
                  </a:lnTo>
                  <a:lnTo>
                    <a:pt x="914" y="61"/>
                  </a:lnTo>
                  <a:lnTo>
                    <a:pt x="964" y="81"/>
                  </a:lnTo>
                  <a:lnTo>
                    <a:pt x="1010" y="111"/>
                  </a:lnTo>
                  <a:lnTo>
                    <a:pt x="1056" y="142"/>
                  </a:lnTo>
                  <a:lnTo>
                    <a:pt x="1096" y="172"/>
                  </a:lnTo>
                  <a:lnTo>
                    <a:pt x="1132" y="208"/>
                  </a:lnTo>
                  <a:lnTo>
                    <a:pt x="1162" y="248"/>
                  </a:lnTo>
                  <a:lnTo>
                    <a:pt x="1188" y="289"/>
                  </a:lnTo>
                  <a:lnTo>
                    <a:pt x="1208" y="335"/>
                  </a:lnTo>
                  <a:lnTo>
                    <a:pt x="1223" y="380"/>
                  </a:lnTo>
                  <a:lnTo>
                    <a:pt x="1233" y="426"/>
                  </a:lnTo>
                  <a:lnTo>
                    <a:pt x="1239" y="472"/>
                  </a:lnTo>
                  <a:lnTo>
                    <a:pt x="1239" y="472"/>
                  </a:lnTo>
                  <a:lnTo>
                    <a:pt x="1233" y="522"/>
                  </a:lnTo>
                  <a:lnTo>
                    <a:pt x="1223" y="568"/>
                  </a:lnTo>
                  <a:lnTo>
                    <a:pt x="1208" y="614"/>
                  </a:lnTo>
                  <a:lnTo>
                    <a:pt x="1188" y="654"/>
                  </a:lnTo>
                  <a:lnTo>
                    <a:pt x="1162" y="695"/>
                  </a:lnTo>
                  <a:lnTo>
                    <a:pt x="1132" y="736"/>
                  </a:lnTo>
                  <a:lnTo>
                    <a:pt x="1096" y="771"/>
                  </a:lnTo>
                  <a:lnTo>
                    <a:pt x="1056" y="807"/>
                  </a:lnTo>
                  <a:lnTo>
                    <a:pt x="1010" y="837"/>
                  </a:lnTo>
                  <a:lnTo>
                    <a:pt x="964" y="863"/>
                  </a:lnTo>
                  <a:lnTo>
                    <a:pt x="914" y="888"/>
                  </a:lnTo>
                  <a:lnTo>
                    <a:pt x="858" y="908"/>
                  </a:lnTo>
                  <a:lnTo>
                    <a:pt x="802" y="923"/>
                  </a:lnTo>
                  <a:lnTo>
                    <a:pt x="741" y="934"/>
                  </a:lnTo>
                  <a:lnTo>
                    <a:pt x="680" y="944"/>
                  </a:lnTo>
                  <a:lnTo>
                    <a:pt x="619" y="944"/>
                  </a:lnTo>
                  <a:lnTo>
                    <a:pt x="619" y="944"/>
                  </a:lnTo>
                  <a:lnTo>
                    <a:pt x="553" y="944"/>
                  </a:lnTo>
                  <a:lnTo>
                    <a:pt x="492" y="934"/>
                  </a:lnTo>
                  <a:lnTo>
                    <a:pt x="436" y="923"/>
                  </a:lnTo>
                  <a:lnTo>
                    <a:pt x="376" y="908"/>
                  </a:lnTo>
                  <a:lnTo>
                    <a:pt x="325" y="888"/>
                  </a:lnTo>
                  <a:lnTo>
                    <a:pt x="274" y="863"/>
                  </a:lnTo>
                  <a:lnTo>
                    <a:pt x="223" y="837"/>
                  </a:lnTo>
                  <a:lnTo>
                    <a:pt x="183" y="807"/>
                  </a:lnTo>
                  <a:lnTo>
                    <a:pt x="142" y="771"/>
                  </a:lnTo>
                  <a:lnTo>
                    <a:pt x="107" y="736"/>
                  </a:lnTo>
                  <a:lnTo>
                    <a:pt x="76" y="695"/>
                  </a:lnTo>
                  <a:lnTo>
                    <a:pt x="51" y="654"/>
                  </a:lnTo>
                  <a:lnTo>
                    <a:pt x="25" y="614"/>
                  </a:lnTo>
                  <a:lnTo>
                    <a:pt x="10" y="568"/>
                  </a:lnTo>
                  <a:lnTo>
                    <a:pt x="5" y="522"/>
                  </a:lnTo>
                  <a:lnTo>
                    <a:pt x="0" y="472"/>
                  </a:lnTo>
                  <a:lnTo>
                    <a:pt x="0" y="472"/>
                  </a:lnTo>
                  <a:lnTo>
                    <a:pt x="5" y="426"/>
                  </a:lnTo>
                  <a:lnTo>
                    <a:pt x="10" y="380"/>
                  </a:lnTo>
                  <a:lnTo>
                    <a:pt x="25" y="335"/>
                  </a:lnTo>
                  <a:lnTo>
                    <a:pt x="51" y="289"/>
                  </a:lnTo>
                  <a:lnTo>
                    <a:pt x="76" y="248"/>
                  </a:lnTo>
                  <a:lnTo>
                    <a:pt x="107" y="208"/>
                  </a:lnTo>
                  <a:lnTo>
                    <a:pt x="142" y="172"/>
                  </a:lnTo>
                  <a:lnTo>
                    <a:pt x="183" y="142"/>
                  </a:lnTo>
                  <a:lnTo>
                    <a:pt x="223" y="111"/>
                  </a:lnTo>
                  <a:lnTo>
                    <a:pt x="274" y="81"/>
                  </a:lnTo>
                  <a:lnTo>
                    <a:pt x="325" y="61"/>
                  </a:lnTo>
                  <a:lnTo>
                    <a:pt x="376" y="40"/>
                  </a:lnTo>
                  <a:lnTo>
                    <a:pt x="436" y="25"/>
                  </a:lnTo>
                  <a:lnTo>
                    <a:pt x="492" y="10"/>
                  </a:lnTo>
                  <a:lnTo>
                    <a:pt x="553" y="5"/>
                  </a:lnTo>
                  <a:lnTo>
                    <a:pt x="619" y="0"/>
                  </a:lnTo>
                  <a:lnTo>
                    <a:pt x="61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2" name="Freeform 74"/>
            <p:cNvSpPr>
              <a:spLocks/>
            </p:cNvSpPr>
            <p:nvPr/>
          </p:nvSpPr>
          <p:spPr bwMode="auto">
            <a:xfrm>
              <a:off x="4334" y="858"/>
              <a:ext cx="461" cy="664"/>
            </a:xfrm>
            <a:custGeom>
              <a:avLst/>
              <a:gdLst>
                <a:gd name="T0" fmla="*/ 91 w 461"/>
                <a:gd name="T1" fmla="*/ 654 h 664"/>
                <a:gd name="T2" fmla="*/ 91 w 461"/>
                <a:gd name="T3" fmla="*/ 654 h 664"/>
                <a:gd name="T4" fmla="*/ 126 w 461"/>
                <a:gd name="T5" fmla="*/ 644 h 664"/>
                <a:gd name="T6" fmla="*/ 157 w 461"/>
                <a:gd name="T7" fmla="*/ 639 h 664"/>
                <a:gd name="T8" fmla="*/ 187 w 461"/>
                <a:gd name="T9" fmla="*/ 639 h 664"/>
                <a:gd name="T10" fmla="*/ 213 w 461"/>
                <a:gd name="T11" fmla="*/ 639 h 664"/>
                <a:gd name="T12" fmla="*/ 269 w 461"/>
                <a:gd name="T13" fmla="*/ 649 h 664"/>
                <a:gd name="T14" fmla="*/ 309 w 461"/>
                <a:gd name="T15" fmla="*/ 664 h 664"/>
                <a:gd name="T16" fmla="*/ 309 w 461"/>
                <a:gd name="T17" fmla="*/ 664 h 664"/>
                <a:gd name="T18" fmla="*/ 340 w 461"/>
                <a:gd name="T19" fmla="*/ 644 h 664"/>
                <a:gd name="T20" fmla="*/ 365 w 461"/>
                <a:gd name="T21" fmla="*/ 614 h 664"/>
                <a:gd name="T22" fmla="*/ 390 w 461"/>
                <a:gd name="T23" fmla="*/ 578 h 664"/>
                <a:gd name="T24" fmla="*/ 411 w 461"/>
                <a:gd name="T25" fmla="*/ 538 h 664"/>
                <a:gd name="T26" fmla="*/ 431 w 461"/>
                <a:gd name="T27" fmla="*/ 497 h 664"/>
                <a:gd name="T28" fmla="*/ 446 w 461"/>
                <a:gd name="T29" fmla="*/ 451 h 664"/>
                <a:gd name="T30" fmla="*/ 456 w 461"/>
                <a:gd name="T31" fmla="*/ 401 h 664"/>
                <a:gd name="T32" fmla="*/ 461 w 461"/>
                <a:gd name="T33" fmla="*/ 350 h 664"/>
                <a:gd name="T34" fmla="*/ 461 w 461"/>
                <a:gd name="T35" fmla="*/ 350 h 664"/>
                <a:gd name="T36" fmla="*/ 461 w 461"/>
                <a:gd name="T37" fmla="*/ 279 h 664"/>
                <a:gd name="T38" fmla="*/ 451 w 461"/>
                <a:gd name="T39" fmla="*/ 213 h 664"/>
                <a:gd name="T40" fmla="*/ 436 w 461"/>
                <a:gd name="T41" fmla="*/ 157 h 664"/>
                <a:gd name="T42" fmla="*/ 411 w 461"/>
                <a:gd name="T43" fmla="*/ 101 h 664"/>
                <a:gd name="T44" fmla="*/ 380 w 461"/>
                <a:gd name="T45" fmla="*/ 61 h 664"/>
                <a:gd name="T46" fmla="*/ 345 w 461"/>
                <a:gd name="T47" fmla="*/ 30 h 664"/>
                <a:gd name="T48" fmla="*/ 324 w 461"/>
                <a:gd name="T49" fmla="*/ 15 h 664"/>
                <a:gd name="T50" fmla="*/ 304 w 461"/>
                <a:gd name="T51" fmla="*/ 10 h 664"/>
                <a:gd name="T52" fmla="*/ 279 w 461"/>
                <a:gd name="T53" fmla="*/ 5 h 664"/>
                <a:gd name="T54" fmla="*/ 258 w 461"/>
                <a:gd name="T55" fmla="*/ 0 h 664"/>
                <a:gd name="T56" fmla="*/ 258 w 461"/>
                <a:gd name="T57" fmla="*/ 0 h 664"/>
                <a:gd name="T58" fmla="*/ 233 w 461"/>
                <a:gd name="T59" fmla="*/ 5 h 664"/>
                <a:gd name="T60" fmla="*/ 213 w 461"/>
                <a:gd name="T61" fmla="*/ 10 h 664"/>
                <a:gd name="T62" fmla="*/ 187 w 461"/>
                <a:gd name="T63" fmla="*/ 15 h 664"/>
                <a:gd name="T64" fmla="*/ 167 w 461"/>
                <a:gd name="T65" fmla="*/ 30 h 664"/>
                <a:gd name="T66" fmla="*/ 126 w 461"/>
                <a:gd name="T67" fmla="*/ 61 h 664"/>
                <a:gd name="T68" fmla="*/ 86 w 461"/>
                <a:gd name="T69" fmla="*/ 106 h 664"/>
                <a:gd name="T70" fmla="*/ 55 w 461"/>
                <a:gd name="T71" fmla="*/ 157 h 664"/>
                <a:gd name="T72" fmla="*/ 30 w 461"/>
                <a:gd name="T73" fmla="*/ 218 h 664"/>
                <a:gd name="T74" fmla="*/ 10 w 461"/>
                <a:gd name="T75" fmla="*/ 284 h 664"/>
                <a:gd name="T76" fmla="*/ 0 w 461"/>
                <a:gd name="T77" fmla="*/ 355 h 664"/>
                <a:gd name="T78" fmla="*/ 0 w 461"/>
                <a:gd name="T79" fmla="*/ 355 h 664"/>
                <a:gd name="T80" fmla="*/ 0 w 461"/>
                <a:gd name="T81" fmla="*/ 401 h 664"/>
                <a:gd name="T82" fmla="*/ 5 w 461"/>
                <a:gd name="T83" fmla="*/ 446 h 664"/>
                <a:gd name="T84" fmla="*/ 10 w 461"/>
                <a:gd name="T85" fmla="*/ 492 h 664"/>
                <a:gd name="T86" fmla="*/ 20 w 461"/>
                <a:gd name="T87" fmla="*/ 527 h 664"/>
                <a:gd name="T88" fmla="*/ 35 w 461"/>
                <a:gd name="T89" fmla="*/ 568 h 664"/>
                <a:gd name="T90" fmla="*/ 50 w 461"/>
                <a:gd name="T91" fmla="*/ 598 h 664"/>
                <a:gd name="T92" fmla="*/ 71 w 461"/>
                <a:gd name="T93" fmla="*/ 629 h 664"/>
                <a:gd name="T94" fmla="*/ 91 w 461"/>
                <a:gd name="T95" fmla="*/ 654 h 664"/>
                <a:gd name="T96" fmla="*/ 91 w 461"/>
                <a:gd name="T97" fmla="*/ 65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1" h="664">
                  <a:moveTo>
                    <a:pt x="91" y="654"/>
                  </a:moveTo>
                  <a:lnTo>
                    <a:pt x="91" y="654"/>
                  </a:lnTo>
                  <a:lnTo>
                    <a:pt x="126" y="644"/>
                  </a:lnTo>
                  <a:lnTo>
                    <a:pt x="157" y="639"/>
                  </a:lnTo>
                  <a:lnTo>
                    <a:pt x="187" y="639"/>
                  </a:lnTo>
                  <a:lnTo>
                    <a:pt x="213" y="639"/>
                  </a:lnTo>
                  <a:lnTo>
                    <a:pt x="269" y="649"/>
                  </a:lnTo>
                  <a:lnTo>
                    <a:pt x="309" y="664"/>
                  </a:lnTo>
                  <a:lnTo>
                    <a:pt x="309" y="664"/>
                  </a:lnTo>
                  <a:lnTo>
                    <a:pt x="340" y="644"/>
                  </a:lnTo>
                  <a:lnTo>
                    <a:pt x="365" y="614"/>
                  </a:lnTo>
                  <a:lnTo>
                    <a:pt x="390" y="578"/>
                  </a:lnTo>
                  <a:lnTo>
                    <a:pt x="411" y="538"/>
                  </a:lnTo>
                  <a:lnTo>
                    <a:pt x="431" y="497"/>
                  </a:lnTo>
                  <a:lnTo>
                    <a:pt x="446" y="451"/>
                  </a:lnTo>
                  <a:lnTo>
                    <a:pt x="456" y="401"/>
                  </a:lnTo>
                  <a:lnTo>
                    <a:pt x="461" y="350"/>
                  </a:lnTo>
                  <a:lnTo>
                    <a:pt x="461" y="350"/>
                  </a:lnTo>
                  <a:lnTo>
                    <a:pt x="461" y="279"/>
                  </a:lnTo>
                  <a:lnTo>
                    <a:pt x="451" y="213"/>
                  </a:lnTo>
                  <a:lnTo>
                    <a:pt x="436" y="157"/>
                  </a:lnTo>
                  <a:lnTo>
                    <a:pt x="411" y="101"/>
                  </a:lnTo>
                  <a:lnTo>
                    <a:pt x="380" y="61"/>
                  </a:lnTo>
                  <a:lnTo>
                    <a:pt x="345" y="30"/>
                  </a:lnTo>
                  <a:lnTo>
                    <a:pt x="324" y="15"/>
                  </a:lnTo>
                  <a:lnTo>
                    <a:pt x="304" y="10"/>
                  </a:lnTo>
                  <a:lnTo>
                    <a:pt x="279" y="5"/>
                  </a:lnTo>
                  <a:lnTo>
                    <a:pt x="258" y="0"/>
                  </a:lnTo>
                  <a:lnTo>
                    <a:pt x="258" y="0"/>
                  </a:lnTo>
                  <a:lnTo>
                    <a:pt x="233" y="5"/>
                  </a:lnTo>
                  <a:lnTo>
                    <a:pt x="213" y="10"/>
                  </a:lnTo>
                  <a:lnTo>
                    <a:pt x="187" y="15"/>
                  </a:lnTo>
                  <a:lnTo>
                    <a:pt x="167" y="30"/>
                  </a:lnTo>
                  <a:lnTo>
                    <a:pt x="126" y="61"/>
                  </a:lnTo>
                  <a:lnTo>
                    <a:pt x="86" y="106"/>
                  </a:lnTo>
                  <a:lnTo>
                    <a:pt x="55" y="157"/>
                  </a:lnTo>
                  <a:lnTo>
                    <a:pt x="30" y="218"/>
                  </a:lnTo>
                  <a:lnTo>
                    <a:pt x="10" y="284"/>
                  </a:lnTo>
                  <a:lnTo>
                    <a:pt x="0" y="355"/>
                  </a:lnTo>
                  <a:lnTo>
                    <a:pt x="0" y="355"/>
                  </a:lnTo>
                  <a:lnTo>
                    <a:pt x="0" y="401"/>
                  </a:lnTo>
                  <a:lnTo>
                    <a:pt x="5" y="446"/>
                  </a:lnTo>
                  <a:lnTo>
                    <a:pt x="10" y="492"/>
                  </a:lnTo>
                  <a:lnTo>
                    <a:pt x="20" y="527"/>
                  </a:lnTo>
                  <a:lnTo>
                    <a:pt x="35" y="568"/>
                  </a:lnTo>
                  <a:lnTo>
                    <a:pt x="50" y="598"/>
                  </a:lnTo>
                  <a:lnTo>
                    <a:pt x="71" y="629"/>
                  </a:lnTo>
                  <a:lnTo>
                    <a:pt x="91" y="654"/>
                  </a:lnTo>
                  <a:lnTo>
                    <a:pt x="91" y="654"/>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3" name="Freeform 75"/>
            <p:cNvSpPr>
              <a:spLocks/>
            </p:cNvSpPr>
            <p:nvPr/>
          </p:nvSpPr>
          <p:spPr bwMode="auto">
            <a:xfrm>
              <a:off x="4354" y="924"/>
              <a:ext cx="396" cy="619"/>
            </a:xfrm>
            <a:custGeom>
              <a:avLst/>
              <a:gdLst>
                <a:gd name="T0" fmla="*/ 228 w 396"/>
                <a:gd name="T1" fmla="*/ 0 h 619"/>
                <a:gd name="T2" fmla="*/ 228 w 396"/>
                <a:gd name="T3" fmla="*/ 0 h 619"/>
                <a:gd name="T4" fmla="*/ 249 w 396"/>
                <a:gd name="T5" fmla="*/ 5 h 619"/>
                <a:gd name="T6" fmla="*/ 269 w 396"/>
                <a:gd name="T7" fmla="*/ 10 h 619"/>
                <a:gd name="T8" fmla="*/ 284 w 396"/>
                <a:gd name="T9" fmla="*/ 15 h 619"/>
                <a:gd name="T10" fmla="*/ 304 w 396"/>
                <a:gd name="T11" fmla="*/ 25 h 619"/>
                <a:gd name="T12" fmla="*/ 335 w 396"/>
                <a:gd name="T13" fmla="*/ 55 h 619"/>
                <a:gd name="T14" fmla="*/ 360 w 396"/>
                <a:gd name="T15" fmla="*/ 96 h 619"/>
                <a:gd name="T16" fmla="*/ 381 w 396"/>
                <a:gd name="T17" fmla="*/ 142 h 619"/>
                <a:gd name="T18" fmla="*/ 391 w 396"/>
                <a:gd name="T19" fmla="*/ 198 h 619"/>
                <a:gd name="T20" fmla="*/ 396 w 396"/>
                <a:gd name="T21" fmla="*/ 258 h 619"/>
                <a:gd name="T22" fmla="*/ 396 w 396"/>
                <a:gd name="T23" fmla="*/ 324 h 619"/>
                <a:gd name="T24" fmla="*/ 396 w 396"/>
                <a:gd name="T25" fmla="*/ 324 h 619"/>
                <a:gd name="T26" fmla="*/ 391 w 396"/>
                <a:gd name="T27" fmla="*/ 370 h 619"/>
                <a:gd name="T28" fmla="*/ 381 w 396"/>
                <a:gd name="T29" fmla="*/ 416 h 619"/>
                <a:gd name="T30" fmla="*/ 365 w 396"/>
                <a:gd name="T31" fmla="*/ 456 h 619"/>
                <a:gd name="T32" fmla="*/ 350 w 396"/>
                <a:gd name="T33" fmla="*/ 497 h 619"/>
                <a:gd name="T34" fmla="*/ 330 w 396"/>
                <a:gd name="T35" fmla="*/ 532 h 619"/>
                <a:gd name="T36" fmla="*/ 309 w 396"/>
                <a:gd name="T37" fmla="*/ 568 h 619"/>
                <a:gd name="T38" fmla="*/ 289 w 396"/>
                <a:gd name="T39" fmla="*/ 593 h 619"/>
                <a:gd name="T40" fmla="*/ 264 w 396"/>
                <a:gd name="T41" fmla="*/ 619 h 619"/>
                <a:gd name="T42" fmla="*/ 264 w 396"/>
                <a:gd name="T43" fmla="*/ 619 h 619"/>
                <a:gd name="T44" fmla="*/ 223 w 396"/>
                <a:gd name="T45" fmla="*/ 604 h 619"/>
                <a:gd name="T46" fmla="*/ 183 w 396"/>
                <a:gd name="T47" fmla="*/ 593 h 619"/>
                <a:gd name="T48" fmla="*/ 157 w 396"/>
                <a:gd name="T49" fmla="*/ 593 h 619"/>
                <a:gd name="T50" fmla="*/ 132 w 396"/>
                <a:gd name="T51" fmla="*/ 598 h 619"/>
                <a:gd name="T52" fmla="*/ 101 w 396"/>
                <a:gd name="T53" fmla="*/ 604 h 619"/>
                <a:gd name="T54" fmla="*/ 76 w 396"/>
                <a:gd name="T55" fmla="*/ 614 h 619"/>
                <a:gd name="T56" fmla="*/ 76 w 396"/>
                <a:gd name="T57" fmla="*/ 614 h 619"/>
                <a:gd name="T58" fmla="*/ 56 w 396"/>
                <a:gd name="T59" fmla="*/ 588 h 619"/>
                <a:gd name="T60" fmla="*/ 40 w 396"/>
                <a:gd name="T61" fmla="*/ 563 h 619"/>
                <a:gd name="T62" fmla="*/ 25 w 396"/>
                <a:gd name="T63" fmla="*/ 532 h 619"/>
                <a:gd name="T64" fmla="*/ 15 w 396"/>
                <a:gd name="T65" fmla="*/ 497 h 619"/>
                <a:gd name="T66" fmla="*/ 5 w 396"/>
                <a:gd name="T67" fmla="*/ 461 h 619"/>
                <a:gd name="T68" fmla="*/ 0 w 396"/>
                <a:gd name="T69" fmla="*/ 421 h 619"/>
                <a:gd name="T70" fmla="*/ 0 w 396"/>
                <a:gd name="T71" fmla="*/ 375 h 619"/>
                <a:gd name="T72" fmla="*/ 5 w 396"/>
                <a:gd name="T73" fmla="*/ 335 h 619"/>
                <a:gd name="T74" fmla="*/ 5 w 396"/>
                <a:gd name="T75" fmla="*/ 335 h 619"/>
                <a:gd name="T76" fmla="*/ 10 w 396"/>
                <a:gd name="T77" fmla="*/ 269 h 619"/>
                <a:gd name="T78" fmla="*/ 30 w 396"/>
                <a:gd name="T79" fmla="*/ 208 h 619"/>
                <a:gd name="T80" fmla="*/ 51 w 396"/>
                <a:gd name="T81" fmla="*/ 152 h 619"/>
                <a:gd name="T82" fmla="*/ 81 w 396"/>
                <a:gd name="T83" fmla="*/ 101 h 619"/>
                <a:gd name="T84" fmla="*/ 111 w 396"/>
                <a:gd name="T85" fmla="*/ 61 h 619"/>
                <a:gd name="T86" fmla="*/ 147 w 396"/>
                <a:gd name="T87" fmla="*/ 30 h 619"/>
                <a:gd name="T88" fmla="*/ 188 w 396"/>
                <a:gd name="T89" fmla="*/ 10 h 619"/>
                <a:gd name="T90" fmla="*/ 208 w 396"/>
                <a:gd name="T91" fmla="*/ 5 h 619"/>
                <a:gd name="T92" fmla="*/ 228 w 396"/>
                <a:gd name="T93" fmla="*/ 0 h 619"/>
                <a:gd name="T94" fmla="*/ 228 w 396"/>
                <a:gd name="T95"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6" h="619">
                  <a:moveTo>
                    <a:pt x="228" y="0"/>
                  </a:moveTo>
                  <a:lnTo>
                    <a:pt x="228" y="0"/>
                  </a:lnTo>
                  <a:lnTo>
                    <a:pt x="249" y="5"/>
                  </a:lnTo>
                  <a:lnTo>
                    <a:pt x="269" y="10"/>
                  </a:lnTo>
                  <a:lnTo>
                    <a:pt x="284" y="15"/>
                  </a:lnTo>
                  <a:lnTo>
                    <a:pt x="304" y="25"/>
                  </a:lnTo>
                  <a:lnTo>
                    <a:pt x="335" y="55"/>
                  </a:lnTo>
                  <a:lnTo>
                    <a:pt x="360" y="96"/>
                  </a:lnTo>
                  <a:lnTo>
                    <a:pt x="381" y="142"/>
                  </a:lnTo>
                  <a:lnTo>
                    <a:pt x="391" y="198"/>
                  </a:lnTo>
                  <a:lnTo>
                    <a:pt x="396" y="258"/>
                  </a:lnTo>
                  <a:lnTo>
                    <a:pt x="396" y="324"/>
                  </a:lnTo>
                  <a:lnTo>
                    <a:pt x="396" y="324"/>
                  </a:lnTo>
                  <a:lnTo>
                    <a:pt x="391" y="370"/>
                  </a:lnTo>
                  <a:lnTo>
                    <a:pt x="381" y="416"/>
                  </a:lnTo>
                  <a:lnTo>
                    <a:pt x="365" y="456"/>
                  </a:lnTo>
                  <a:lnTo>
                    <a:pt x="350" y="497"/>
                  </a:lnTo>
                  <a:lnTo>
                    <a:pt x="330" y="532"/>
                  </a:lnTo>
                  <a:lnTo>
                    <a:pt x="309" y="568"/>
                  </a:lnTo>
                  <a:lnTo>
                    <a:pt x="289" y="593"/>
                  </a:lnTo>
                  <a:lnTo>
                    <a:pt x="264" y="619"/>
                  </a:lnTo>
                  <a:lnTo>
                    <a:pt x="264" y="619"/>
                  </a:lnTo>
                  <a:lnTo>
                    <a:pt x="223" y="604"/>
                  </a:lnTo>
                  <a:lnTo>
                    <a:pt x="183" y="593"/>
                  </a:lnTo>
                  <a:lnTo>
                    <a:pt x="157" y="593"/>
                  </a:lnTo>
                  <a:lnTo>
                    <a:pt x="132" y="598"/>
                  </a:lnTo>
                  <a:lnTo>
                    <a:pt x="101" y="604"/>
                  </a:lnTo>
                  <a:lnTo>
                    <a:pt x="76" y="614"/>
                  </a:lnTo>
                  <a:lnTo>
                    <a:pt x="76" y="614"/>
                  </a:lnTo>
                  <a:lnTo>
                    <a:pt x="56" y="588"/>
                  </a:lnTo>
                  <a:lnTo>
                    <a:pt x="40" y="563"/>
                  </a:lnTo>
                  <a:lnTo>
                    <a:pt x="25" y="532"/>
                  </a:lnTo>
                  <a:lnTo>
                    <a:pt x="15" y="497"/>
                  </a:lnTo>
                  <a:lnTo>
                    <a:pt x="5" y="461"/>
                  </a:lnTo>
                  <a:lnTo>
                    <a:pt x="0" y="421"/>
                  </a:lnTo>
                  <a:lnTo>
                    <a:pt x="0" y="375"/>
                  </a:lnTo>
                  <a:lnTo>
                    <a:pt x="5" y="335"/>
                  </a:lnTo>
                  <a:lnTo>
                    <a:pt x="5" y="335"/>
                  </a:lnTo>
                  <a:lnTo>
                    <a:pt x="10" y="269"/>
                  </a:lnTo>
                  <a:lnTo>
                    <a:pt x="30" y="208"/>
                  </a:lnTo>
                  <a:lnTo>
                    <a:pt x="51" y="152"/>
                  </a:lnTo>
                  <a:lnTo>
                    <a:pt x="81" y="101"/>
                  </a:lnTo>
                  <a:lnTo>
                    <a:pt x="111" y="61"/>
                  </a:lnTo>
                  <a:lnTo>
                    <a:pt x="147" y="30"/>
                  </a:lnTo>
                  <a:lnTo>
                    <a:pt x="188" y="10"/>
                  </a:lnTo>
                  <a:lnTo>
                    <a:pt x="208" y="5"/>
                  </a:lnTo>
                  <a:lnTo>
                    <a:pt x="228" y="0"/>
                  </a:lnTo>
                  <a:lnTo>
                    <a:pt x="228" y="0"/>
                  </a:lnTo>
                  <a:close/>
                </a:path>
              </a:pathLst>
            </a:custGeom>
            <a:gradFill flip="none" rotWithShape="1">
              <a:gsLst>
                <a:gs pos="0">
                  <a:srgbClr val="FF7300">
                    <a:shade val="30000"/>
                    <a:satMod val="115000"/>
                  </a:srgbClr>
                </a:gs>
                <a:gs pos="50000">
                  <a:srgbClr val="FF7300">
                    <a:shade val="67500"/>
                    <a:satMod val="115000"/>
                  </a:srgbClr>
                </a:gs>
                <a:gs pos="100000">
                  <a:srgbClr val="FF7300">
                    <a:shade val="100000"/>
                    <a:satMod val="115000"/>
                  </a:srgbClr>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4" name="Freeform 76"/>
            <p:cNvSpPr>
              <a:spLocks/>
            </p:cNvSpPr>
            <p:nvPr/>
          </p:nvSpPr>
          <p:spPr bwMode="auto">
            <a:xfrm>
              <a:off x="4379" y="959"/>
              <a:ext cx="345" cy="574"/>
            </a:xfrm>
            <a:custGeom>
              <a:avLst/>
              <a:gdLst>
                <a:gd name="T0" fmla="*/ 208 w 345"/>
                <a:gd name="T1" fmla="*/ 0 h 574"/>
                <a:gd name="T2" fmla="*/ 208 w 345"/>
                <a:gd name="T3" fmla="*/ 0 h 574"/>
                <a:gd name="T4" fmla="*/ 224 w 345"/>
                <a:gd name="T5" fmla="*/ 5 h 574"/>
                <a:gd name="T6" fmla="*/ 244 w 345"/>
                <a:gd name="T7" fmla="*/ 10 h 574"/>
                <a:gd name="T8" fmla="*/ 269 w 345"/>
                <a:gd name="T9" fmla="*/ 31 h 574"/>
                <a:gd name="T10" fmla="*/ 295 w 345"/>
                <a:gd name="T11" fmla="*/ 61 h 574"/>
                <a:gd name="T12" fmla="*/ 320 w 345"/>
                <a:gd name="T13" fmla="*/ 102 h 574"/>
                <a:gd name="T14" fmla="*/ 335 w 345"/>
                <a:gd name="T15" fmla="*/ 147 h 574"/>
                <a:gd name="T16" fmla="*/ 345 w 345"/>
                <a:gd name="T17" fmla="*/ 198 h 574"/>
                <a:gd name="T18" fmla="*/ 345 w 345"/>
                <a:gd name="T19" fmla="*/ 254 h 574"/>
                <a:gd name="T20" fmla="*/ 345 w 345"/>
                <a:gd name="T21" fmla="*/ 310 h 574"/>
                <a:gd name="T22" fmla="*/ 345 w 345"/>
                <a:gd name="T23" fmla="*/ 310 h 574"/>
                <a:gd name="T24" fmla="*/ 335 w 345"/>
                <a:gd name="T25" fmla="*/ 355 h 574"/>
                <a:gd name="T26" fmla="*/ 325 w 345"/>
                <a:gd name="T27" fmla="*/ 396 h 574"/>
                <a:gd name="T28" fmla="*/ 310 w 345"/>
                <a:gd name="T29" fmla="*/ 437 h 574"/>
                <a:gd name="T30" fmla="*/ 295 w 345"/>
                <a:gd name="T31" fmla="*/ 472 h 574"/>
                <a:gd name="T32" fmla="*/ 274 w 345"/>
                <a:gd name="T33" fmla="*/ 503 h 574"/>
                <a:gd name="T34" fmla="*/ 254 w 345"/>
                <a:gd name="T35" fmla="*/ 533 h 574"/>
                <a:gd name="T36" fmla="*/ 234 w 345"/>
                <a:gd name="T37" fmla="*/ 553 h 574"/>
                <a:gd name="T38" fmla="*/ 208 w 345"/>
                <a:gd name="T39" fmla="*/ 574 h 574"/>
                <a:gd name="T40" fmla="*/ 208 w 345"/>
                <a:gd name="T41" fmla="*/ 574 h 574"/>
                <a:gd name="T42" fmla="*/ 178 w 345"/>
                <a:gd name="T43" fmla="*/ 563 h 574"/>
                <a:gd name="T44" fmla="*/ 147 w 345"/>
                <a:gd name="T45" fmla="*/ 558 h 574"/>
                <a:gd name="T46" fmla="*/ 117 w 345"/>
                <a:gd name="T47" fmla="*/ 558 h 574"/>
                <a:gd name="T48" fmla="*/ 81 w 345"/>
                <a:gd name="T49" fmla="*/ 563 h 574"/>
                <a:gd name="T50" fmla="*/ 81 w 345"/>
                <a:gd name="T51" fmla="*/ 563 h 574"/>
                <a:gd name="T52" fmla="*/ 61 w 345"/>
                <a:gd name="T53" fmla="*/ 543 h 574"/>
                <a:gd name="T54" fmla="*/ 41 w 345"/>
                <a:gd name="T55" fmla="*/ 518 h 574"/>
                <a:gd name="T56" fmla="*/ 26 w 345"/>
                <a:gd name="T57" fmla="*/ 487 h 574"/>
                <a:gd name="T58" fmla="*/ 15 w 345"/>
                <a:gd name="T59" fmla="*/ 452 h 574"/>
                <a:gd name="T60" fmla="*/ 5 w 345"/>
                <a:gd name="T61" fmla="*/ 411 h 574"/>
                <a:gd name="T62" fmla="*/ 0 w 345"/>
                <a:gd name="T63" fmla="*/ 371 h 574"/>
                <a:gd name="T64" fmla="*/ 0 w 345"/>
                <a:gd name="T65" fmla="*/ 325 h 574"/>
                <a:gd name="T66" fmla="*/ 0 w 345"/>
                <a:gd name="T67" fmla="*/ 279 h 574"/>
                <a:gd name="T68" fmla="*/ 0 w 345"/>
                <a:gd name="T69" fmla="*/ 279 h 574"/>
                <a:gd name="T70" fmla="*/ 15 w 345"/>
                <a:gd name="T71" fmla="*/ 218 h 574"/>
                <a:gd name="T72" fmla="*/ 31 w 345"/>
                <a:gd name="T73" fmla="*/ 168 h 574"/>
                <a:gd name="T74" fmla="*/ 51 w 345"/>
                <a:gd name="T75" fmla="*/ 117 h 574"/>
                <a:gd name="T76" fmla="*/ 76 w 345"/>
                <a:gd name="T77" fmla="*/ 76 h 574"/>
                <a:gd name="T78" fmla="*/ 107 w 345"/>
                <a:gd name="T79" fmla="*/ 41 h 574"/>
                <a:gd name="T80" fmla="*/ 137 w 345"/>
                <a:gd name="T81" fmla="*/ 20 h 574"/>
                <a:gd name="T82" fmla="*/ 173 w 345"/>
                <a:gd name="T83" fmla="*/ 5 h 574"/>
                <a:gd name="T84" fmla="*/ 208 w 345"/>
                <a:gd name="T85" fmla="*/ 0 h 574"/>
                <a:gd name="T86" fmla="*/ 208 w 345"/>
                <a:gd name="T87"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5" h="574">
                  <a:moveTo>
                    <a:pt x="208" y="0"/>
                  </a:moveTo>
                  <a:lnTo>
                    <a:pt x="208" y="0"/>
                  </a:lnTo>
                  <a:lnTo>
                    <a:pt x="224" y="5"/>
                  </a:lnTo>
                  <a:lnTo>
                    <a:pt x="244" y="10"/>
                  </a:lnTo>
                  <a:lnTo>
                    <a:pt x="269" y="31"/>
                  </a:lnTo>
                  <a:lnTo>
                    <a:pt x="295" y="61"/>
                  </a:lnTo>
                  <a:lnTo>
                    <a:pt x="320" y="102"/>
                  </a:lnTo>
                  <a:lnTo>
                    <a:pt x="335" y="147"/>
                  </a:lnTo>
                  <a:lnTo>
                    <a:pt x="345" y="198"/>
                  </a:lnTo>
                  <a:lnTo>
                    <a:pt x="345" y="254"/>
                  </a:lnTo>
                  <a:lnTo>
                    <a:pt x="345" y="310"/>
                  </a:lnTo>
                  <a:lnTo>
                    <a:pt x="345" y="310"/>
                  </a:lnTo>
                  <a:lnTo>
                    <a:pt x="335" y="355"/>
                  </a:lnTo>
                  <a:lnTo>
                    <a:pt x="325" y="396"/>
                  </a:lnTo>
                  <a:lnTo>
                    <a:pt x="310" y="437"/>
                  </a:lnTo>
                  <a:lnTo>
                    <a:pt x="295" y="472"/>
                  </a:lnTo>
                  <a:lnTo>
                    <a:pt x="274" y="503"/>
                  </a:lnTo>
                  <a:lnTo>
                    <a:pt x="254" y="533"/>
                  </a:lnTo>
                  <a:lnTo>
                    <a:pt x="234" y="553"/>
                  </a:lnTo>
                  <a:lnTo>
                    <a:pt x="208" y="574"/>
                  </a:lnTo>
                  <a:lnTo>
                    <a:pt x="208" y="574"/>
                  </a:lnTo>
                  <a:lnTo>
                    <a:pt x="178" y="563"/>
                  </a:lnTo>
                  <a:lnTo>
                    <a:pt x="147" y="558"/>
                  </a:lnTo>
                  <a:lnTo>
                    <a:pt x="117" y="558"/>
                  </a:lnTo>
                  <a:lnTo>
                    <a:pt x="81" y="563"/>
                  </a:lnTo>
                  <a:lnTo>
                    <a:pt x="81" y="563"/>
                  </a:lnTo>
                  <a:lnTo>
                    <a:pt x="61" y="543"/>
                  </a:lnTo>
                  <a:lnTo>
                    <a:pt x="41" y="518"/>
                  </a:lnTo>
                  <a:lnTo>
                    <a:pt x="26" y="487"/>
                  </a:lnTo>
                  <a:lnTo>
                    <a:pt x="15" y="452"/>
                  </a:lnTo>
                  <a:lnTo>
                    <a:pt x="5" y="411"/>
                  </a:lnTo>
                  <a:lnTo>
                    <a:pt x="0" y="371"/>
                  </a:lnTo>
                  <a:lnTo>
                    <a:pt x="0" y="325"/>
                  </a:lnTo>
                  <a:lnTo>
                    <a:pt x="0" y="279"/>
                  </a:lnTo>
                  <a:lnTo>
                    <a:pt x="0" y="279"/>
                  </a:lnTo>
                  <a:lnTo>
                    <a:pt x="15" y="218"/>
                  </a:lnTo>
                  <a:lnTo>
                    <a:pt x="31" y="168"/>
                  </a:lnTo>
                  <a:lnTo>
                    <a:pt x="51" y="117"/>
                  </a:lnTo>
                  <a:lnTo>
                    <a:pt x="76" y="76"/>
                  </a:lnTo>
                  <a:lnTo>
                    <a:pt x="107" y="41"/>
                  </a:lnTo>
                  <a:lnTo>
                    <a:pt x="137" y="20"/>
                  </a:lnTo>
                  <a:lnTo>
                    <a:pt x="173" y="5"/>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5" name="Freeform 77"/>
            <p:cNvSpPr>
              <a:spLocks/>
            </p:cNvSpPr>
            <p:nvPr/>
          </p:nvSpPr>
          <p:spPr bwMode="auto">
            <a:xfrm>
              <a:off x="4379" y="959"/>
              <a:ext cx="345" cy="325"/>
            </a:xfrm>
            <a:custGeom>
              <a:avLst/>
              <a:gdLst>
                <a:gd name="T0" fmla="*/ 203 w 345"/>
                <a:gd name="T1" fmla="*/ 51 h 325"/>
                <a:gd name="T2" fmla="*/ 203 w 345"/>
                <a:gd name="T3" fmla="*/ 51 h 325"/>
                <a:gd name="T4" fmla="*/ 168 w 345"/>
                <a:gd name="T5" fmla="*/ 56 h 325"/>
                <a:gd name="T6" fmla="*/ 137 w 345"/>
                <a:gd name="T7" fmla="*/ 71 h 325"/>
                <a:gd name="T8" fmla="*/ 107 w 345"/>
                <a:gd name="T9" fmla="*/ 91 h 325"/>
                <a:gd name="T10" fmla="*/ 76 w 345"/>
                <a:gd name="T11" fmla="*/ 122 h 325"/>
                <a:gd name="T12" fmla="*/ 51 w 345"/>
                <a:gd name="T13" fmla="*/ 163 h 325"/>
                <a:gd name="T14" fmla="*/ 31 w 345"/>
                <a:gd name="T15" fmla="*/ 208 h 325"/>
                <a:gd name="T16" fmla="*/ 10 w 345"/>
                <a:gd name="T17" fmla="*/ 259 h 325"/>
                <a:gd name="T18" fmla="*/ 0 w 345"/>
                <a:gd name="T19" fmla="*/ 315 h 325"/>
                <a:gd name="T20" fmla="*/ 0 w 345"/>
                <a:gd name="T21" fmla="*/ 315 h 325"/>
                <a:gd name="T22" fmla="*/ 0 w 345"/>
                <a:gd name="T23" fmla="*/ 279 h 325"/>
                <a:gd name="T24" fmla="*/ 0 w 345"/>
                <a:gd name="T25" fmla="*/ 279 h 325"/>
                <a:gd name="T26" fmla="*/ 15 w 345"/>
                <a:gd name="T27" fmla="*/ 218 h 325"/>
                <a:gd name="T28" fmla="*/ 31 w 345"/>
                <a:gd name="T29" fmla="*/ 168 h 325"/>
                <a:gd name="T30" fmla="*/ 51 w 345"/>
                <a:gd name="T31" fmla="*/ 117 h 325"/>
                <a:gd name="T32" fmla="*/ 76 w 345"/>
                <a:gd name="T33" fmla="*/ 76 h 325"/>
                <a:gd name="T34" fmla="*/ 107 w 345"/>
                <a:gd name="T35" fmla="*/ 41 h 325"/>
                <a:gd name="T36" fmla="*/ 137 w 345"/>
                <a:gd name="T37" fmla="*/ 20 h 325"/>
                <a:gd name="T38" fmla="*/ 173 w 345"/>
                <a:gd name="T39" fmla="*/ 5 h 325"/>
                <a:gd name="T40" fmla="*/ 208 w 345"/>
                <a:gd name="T41" fmla="*/ 0 h 325"/>
                <a:gd name="T42" fmla="*/ 208 w 345"/>
                <a:gd name="T43" fmla="*/ 0 h 325"/>
                <a:gd name="T44" fmla="*/ 224 w 345"/>
                <a:gd name="T45" fmla="*/ 5 h 325"/>
                <a:gd name="T46" fmla="*/ 244 w 345"/>
                <a:gd name="T47" fmla="*/ 10 h 325"/>
                <a:gd name="T48" fmla="*/ 269 w 345"/>
                <a:gd name="T49" fmla="*/ 31 h 325"/>
                <a:gd name="T50" fmla="*/ 295 w 345"/>
                <a:gd name="T51" fmla="*/ 61 h 325"/>
                <a:gd name="T52" fmla="*/ 320 w 345"/>
                <a:gd name="T53" fmla="*/ 102 h 325"/>
                <a:gd name="T54" fmla="*/ 335 w 345"/>
                <a:gd name="T55" fmla="*/ 147 h 325"/>
                <a:gd name="T56" fmla="*/ 345 w 345"/>
                <a:gd name="T57" fmla="*/ 198 h 325"/>
                <a:gd name="T58" fmla="*/ 345 w 345"/>
                <a:gd name="T59" fmla="*/ 254 h 325"/>
                <a:gd name="T60" fmla="*/ 345 w 345"/>
                <a:gd name="T61" fmla="*/ 310 h 325"/>
                <a:gd name="T62" fmla="*/ 345 w 345"/>
                <a:gd name="T63" fmla="*/ 310 h 325"/>
                <a:gd name="T64" fmla="*/ 340 w 345"/>
                <a:gd name="T65" fmla="*/ 325 h 325"/>
                <a:gd name="T66" fmla="*/ 340 w 345"/>
                <a:gd name="T67" fmla="*/ 325 h 325"/>
                <a:gd name="T68" fmla="*/ 340 w 345"/>
                <a:gd name="T69" fmla="*/ 274 h 325"/>
                <a:gd name="T70" fmla="*/ 335 w 345"/>
                <a:gd name="T71" fmla="*/ 223 h 325"/>
                <a:gd name="T72" fmla="*/ 325 w 345"/>
                <a:gd name="T73" fmla="*/ 178 h 325"/>
                <a:gd name="T74" fmla="*/ 305 w 345"/>
                <a:gd name="T75" fmla="*/ 137 h 325"/>
                <a:gd name="T76" fmla="*/ 284 w 345"/>
                <a:gd name="T77" fmla="*/ 107 h 325"/>
                <a:gd name="T78" fmla="*/ 264 w 345"/>
                <a:gd name="T79" fmla="*/ 81 h 325"/>
                <a:gd name="T80" fmla="*/ 234 w 345"/>
                <a:gd name="T81" fmla="*/ 61 h 325"/>
                <a:gd name="T82" fmla="*/ 203 w 345"/>
                <a:gd name="T83" fmla="*/ 51 h 325"/>
                <a:gd name="T84" fmla="*/ 203 w 345"/>
                <a:gd name="T85" fmla="*/ 5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5" h="325">
                  <a:moveTo>
                    <a:pt x="203" y="51"/>
                  </a:moveTo>
                  <a:lnTo>
                    <a:pt x="203" y="51"/>
                  </a:lnTo>
                  <a:lnTo>
                    <a:pt x="168" y="56"/>
                  </a:lnTo>
                  <a:lnTo>
                    <a:pt x="137" y="71"/>
                  </a:lnTo>
                  <a:lnTo>
                    <a:pt x="107" y="91"/>
                  </a:lnTo>
                  <a:lnTo>
                    <a:pt x="76" y="122"/>
                  </a:lnTo>
                  <a:lnTo>
                    <a:pt x="51" y="163"/>
                  </a:lnTo>
                  <a:lnTo>
                    <a:pt x="31" y="208"/>
                  </a:lnTo>
                  <a:lnTo>
                    <a:pt x="10" y="259"/>
                  </a:lnTo>
                  <a:lnTo>
                    <a:pt x="0" y="315"/>
                  </a:lnTo>
                  <a:lnTo>
                    <a:pt x="0" y="315"/>
                  </a:lnTo>
                  <a:lnTo>
                    <a:pt x="0" y="279"/>
                  </a:lnTo>
                  <a:lnTo>
                    <a:pt x="0" y="279"/>
                  </a:lnTo>
                  <a:lnTo>
                    <a:pt x="15" y="218"/>
                  </a:lnTo>
                  <a:lnTo>
                    <a:pt x="31" y="168"/>
                  </a:lnTo>
                  <a:lnTo>
                    <a:pt x="51" y="117"/>
                  </a:lnTo>
                  <a:lnTo>
                    <a:pt x="76" y="76"/>
                  </a:lnTo>
                  <a:lnTo>
                    <a:pt x="107" y="41"/>
                  </a:lnTo>
                  <a:lnTo>
                    <a:pt x="137" y="20"/>
                  </a:lnTo>
                  <a:lnTo>
                    <a:pt x="173" y="5"/>
                  </a:lnTo>
                  <a:lnTo>
                    <a:pt x="208" y="0"/>
                  </a:lnTo>
                  <a:lnTo>
                    <a:pt x="208" y="0"/>
                  </a:lnTo>
                  <a:lnTo>
                    <a:pt x="224" y="5"/>
                  </a:lnTo>
                  <a:lnTo>
                    <a:pt x="244" y="10"/>
                  </a:lnTo>
                  <a:lnTo>
                    <a:pt x="269" y="31"/>
                  </a:lnTo>
                  <a:lnTo>
                    <a:pt x="295" y="61"/>
                  </a:lnTo>
                  <a:lnTo>
                    <a:pt x="320" y="102"/>
                  </a:lnTo>
                  <a:lnTo>
                    <a:pt x="335" y="147"/>
                  </a:lnTo>
                  <a:lnTo>
                    <a:pt x="345" y="198"/>
                  </a:lnTo>
                  <a:lnTo>
                    <a:pt x="345" y="254"/>
                  </a:lnTo>
                  <a:lnTo>
                    <a:pt x="345" y="310"/>
                  </a:lnTo>
                  <a:lnTo>
                    <a:pt x="345" y="310"/>
                  </a:lnTo>
                  <a:lnTo>
                    <a:pt x="340" y="325"/>
                  </a:lnTo>
                  <a:lnTo>
                    <a:pt x="340" y="325"/>
                  </a:lnTo>
                  <a:lnTo>
                    <a:pt x="340" y="274"/>
                  </a:lnTo>
                  <a:lnTo>
                    <a:pt x="335" y="223"/>
                  </a:lnTo>
                  <a:lnTo>
                    <a:pt x="325" y="178"/>
                  </a:lnTo>
                  <a:lnTo>
                    <a:pt x="305" y="137"/>
                  </a:lnTo>
                  <a:lnTo>
                    <a:pt x="284" y="107"/>
                  </a:lnTo>
                  <a:lnTo>
                    <a:pt x="264" y="81"/>
                  </a:lnTo>
                  <a:lnTo>
                    <a:pt x="234" y="61"/>
                  </a:lnTo>
                  <a:lnTo>
                    <a:pt x="203" y="51"/>
                  </a:lnTo>
                  <a:lnTo>
                    <a:pt x="203" y="5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 name="Freeform 78"/>
            <p:cNvSpPr>
              <a:spLocks/>
            </p:cNvSpPr>
            <p:nvPr/>
          </p:nvSpPr>
          <p:spPr bwMode="auto">
            <a:xfrm>
              <a:off x="4394" y="1193"/>
              <a:ext cx="224" cy="299"/>
            </a:xfrm>
            <a:custGeom>
              <a:avLst/>
              <a:gdLst>
                <a:gd name="T0" fmla="*/ 0 w 224"/>
                <a:gd name="T1" fmla="*/ 142 h 299"/>
                <a:gd name="T2" fmla="*/ 0 w 224"/>
                <a:gd name="T3" fmla="*/ 142 h 299"/>
                <a:gd name="T4" fmla="*/ 0 w 224"/>
                <a:gd name="T5" fmla="*/ 172 h 299"/>
                <a:gd name="T6" fmla="*/ 5 w 224"/>
                <a:gd name="T7" fmla="*/ 198 h 299"/>
                <a:gd name="T8" fmla="*/ 11 w 224"/>
                <a:gd name="T9" fmla="*/ 223 h 299"/>
                <a:gd name="T10" fmla="*/ 26 w 224"/>
                <a:gd name="T11" fmla="*/ 248 h 299"/>
                <a:gd name="T12" fmla="*/ 41 w 224"/>
                <a:gd name="T13" fmla="*/ 269 h 299"/>
                <a:gd name="T14" fmla="*/ 56 w 224"/>
                <a:gd name="T15" fmla="*/ 284 h 299"/>
                <a:gd name="T16" fmla="*/ 77 w 224"/>
                <a:gd name="T17" fmla="*/ 294 h 299"/>
                <a:gd name="T18" fmla="*/ 102 w 224"/>
                <a:gd name="T19" fmla="*/ 299 h 299"/>
                <a:gd name="T20" fmla="*/ 102 w 224"/>
                <a:gd name="T21" fmla="*/ 299 h 299"/>
                <a:gd name="T22" fmla="*/ 122 w 224"/>
                <a:gd name="T23" fmla="*/ 294 h 299"/>
                <a:gd name="T24" fmla="*/ 143 w 224"/>
                <a:gd name="T25" fmla="*/ 289 h 299"/>
                <a:gd name="T26" fmla="*/ 163 w 224"/>
                <a:gd name="T27" fmla="*/ 274 h 299"/>
                <a:gd name="T28" fmla="*/ 183 w 224"/>
                <a:gd name="T29" fmla="*/ 258 h 299"/>
                <a:gd name="T30" fmla="*/ 198 w 224"/>
                <a:gd name="T31" fmla="*/ 238 h 299"/>
                <a:gd name="T32" fmla="*/ 209 w 224"/>
                <a:gd name="T33" fmla="*/ 213 h 299"/>
                <a:gd name="T34" fmla="*/ 219 w 224"/>
                <a:gd name="T35" fmla="*/ 187 h 299"/>
                <a:gd name="T36" fmla="*/ 224 w 224"/>
                <a:gd name="T37" fmla="*/ 157 h 299"/>
                <a:gd name="T38" fmla="*/ 224 w 224"/>
                <a:gd name="T39" fmla="*/ 157 h 299"/>
                <a:gd name="T40" fmla="*/ 224 w 224"/>
                <a:gd name="T41" fmla="*/ 126 h 299"/>
                <a:gd name="T42" fmla="*/ 219 w 224"/>
                <a:gd name="T43" fmla="*/ 96 h 299"/>
                <a:gd name="T44" fmla="*/ 209 w 224"/>
                <a:gd name="T45" fmla="*/ 71 h 299"/>
                <a:gd name="T46" fmla="*/ 198 w 224"/>
                <a:gd name="T47" fmla="*/ 45 h 299"/>
                <a:gd name="T48" fmla="*/ 183 w 224"/>
                <a:gd name="T49" fmla="*/ 30 h 299"/>
                <a:gd name="T50" fmla="*/ 163 w 224"/>
                <a:gd name="T51" fmla="*/ 15 h 299"/>
                <a:gd name="T52" fmla="*/ 143 w 224"/>
                <a:gd name="T53" fmla="*/ 5 h 299"/>
                <a:gd name="T54" fmla="*/ 122 w 224"/>
                <a:gd name="T55" fmla="*/ 0 h 299"/>
                <a:gd name="T56" fmla="*/ 122 w 224"/>
                <a:gd name="T57" fmla="*/ 0 h 299"/>
                <a:gd name="T58" fmla="*/ 97 w 224"/>
                <a:gd name="T59" fmla="*/ 0 h 299"/>
                <a:gd name="T60" fmla="*/ 77 w 224"/>
                <a:gd name="T61" fmla="*/ 5 h 299"/>
                <a:gd name="T62" fmla="*/ 56 w 224"/>
                <a:gd name="T63" fmla="*/ 20 h 299"/>
                <a:gd name="T64" fmla="*/ 41 w 224"/>
                <a:gd name="T65" fmla="*/ 35 h 299"/>
                <a:gd name="T66" fmla="*/ 26 w 224"/>
                <a:gd name="T67" fmla="*/ 55 h 299"/>
                <a:gd name="T68" fmla="*/ 11 w 224"/>
                <a:gd name="T69" fmla="*/ 81 h 299"/>
                <a:gd name="T70" fmla="*/ 5 w 224"/>
                <a:gd name="T71" fmla="*/ 111 h 299"/>
                <a:gd name="T72" fmla="*/ 0 w 224"/>
                <a:gd name="T73" fmla="*/ 142 h 299"/>
                <a:gd name="T74" fmla="*/ 0 w 224"/>
                <a:gd name="T75" fmla="*/ 142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4" h="299">
                  <a:moveTo>
                    <a:pt x="0" y="142"/>
                  </a:moveTo>
                  <a:lnTo>
                    <a:pt x="0" y="142"/>
                  </a:lnTo>
                  <a:lnTo>
                    <a:pt x="0" y="172"/>
                  </a:lnTo>
                  <a:lnTo>
                    <a:pt x="5" y="198"/>
                  </a:lnTo>
                  <a:lnTo>
                    <a:pt x="11" y="223"/>
                  </a:lnTo>
                  <a:lnTo>
                    <a:pt x="26" y="248"/>
                  </a:lnTo>
                  <a:lnTo>
                    <a:pt x="41" y="269"/>
                  </a:lnTo>
                  <a:lnTo>
                    <a:pt x="56" y="284"/>
                  </a:lnTo>
                  <a:lnTo>
                    <a:pt x="77" y="294"/>
                  </a:lnTo>
                  <a:lnTo>
                    <a:pt x="102" y="299"/>
                  </a:lnTo>
                  <a:lnTo>
                    <a:pt x="102" y="299"/>
                  </a:lnTo>
                  <a:lnTo>
                    <a:pt x="122" y="294"/>
                  </a:lnTo>
                  <a:lnTo>
                    <a:pt x="143" y="289"/>
                  </a:lnTo>
                  <a:lnTo>
                    <a:pt x="163" y="274"/>
                  </a:lnTo>
                  <a:lnTo>
                    <a:pt x="183" y="258"/>
                  </a:lnTo>
                  <a:lnTo>
                    <a:pt x="198" y="238"/>
                  </a:lnTo>
                  <a:lnTo>
                    <a:pt x="209" y="213"/>
                  </a:lnTo>
                  <a:lnTo>
                    <a:pt x="219" y="187"/>
                  </a:lnTo>
                  <a:lnTo>
                    <a:pt x="224" y="157"/>
                  </a:lnTo>
                  <a:lnTo>
                    <a:pt x="224" y="157"/>
                  </a:lnTo>
                  <a:lnTo>
                    <a:pt x="224" y="126"/>
                  </a:lnTo>
                  <a:lnTo>
                    <a:pt x="219" y="96"/>
                  </a:lnTo>
                  <a:lnTo>
                    <a:pt x="209" y="71"/>
                  </a:lnTo>
                  <a:lnTo>
                    <a:pt x="198" y="45"/>
                  </a:lnTo>
                  <a:lnTo>
                    <a:pt x="183" y="30"/>
                  </a:lnTo>
                  <a:lnTo>
                    <a:pt x="163" y="15"/>
                  </a:lnTo>
                  <a:lnTo>
                    <a:pt x="143" y="5"/>
                  </a:lnTo>
                  <a:lnTo>
                    <a:pt x="122" y="0"/>
                  </a:lnTo>
                  <a:lnTo>
                    <a:pt x="122" y="0"/>
                  </a:lnTo>
                  <a:lnTo>
                    <a:pt x="97" y="0"/>
                  </a:lnTo>
                  <a:lnTo>
                    <a:pt x="77" y="5"/>
                  </a:lnTo>
                  <a:lnTo>
                    <a:pt x="56" y="20"/>
                  </a:lnTo>
                  <a:lnTo>
                    <a:pt x="41" y="35"/>
                  </a:lnTo>
                  <a:lnTo>
                    <a:pt x="26" y="55"/>
                  </a:lnTo>
                  <a:lnTo>
                    <a:pt x="11" y="81"/>
                  </a:lnTo>
                  <a:lnTo>
                    <a:pt x="5" y="111"/>
                  </a:lnTo>
                  <a:lnTo>
                    <a:pt x="0" y="142"/>
                  </a:lnTo>
                  <a:lnTo>
                    <a:pt x="0" y="142"/>
                  </a:lnTo>
                  <a:close/>
                </a:path>
              </a:pathLst>
            </a:custGeom>
            <a:solidFill>
              <a:srgbClr val="116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7" name="Freeform 79"/>
            <p:cNvSpPr>
              <a:spLocks/>
            </p:cNvSpPr>
            <p:nvPr/>
          </p:nvSpPr>
          <p:spPr bwMode="auto">
            <a:xfrm>
              <a:off x="4415" y="1223"/>
              <a:ext cx="177" cy="239"/>
            </a:xfrm>
            <a:custGeom>
              <a:avLst/>
              <a:gdLst>
                <a:gd name="T0" fmla="*/ 0 w 177"/>
                <a:gd name="T1" fmla="*/ 112 h 239"/>
                <a:gd name="T2" fmla="*/ 0 w 177"/>
                <a:gd name="T3" fmla="*/ 112 h 239"/>
                <a:gd name="T4" fmla="*/ 0 w 177"/>
                <a:gd name="T5" fmla="*/ 137 h 239"/>
                <a:gd name="T6" fmla="*/ 5 w 177"/>
                <a:gd name="T7" fmla="*/ 157 h 239"/>
                <a:gd name="T8" fmla="*/ 10 w 177"/>
                <a:gd name="T9" fmla="*/ 178 h 239"/>
                <a:gd name="T10" fmla="*/ 20 w 177"/>
                <a:gd name="T11" fmla="*/ 198 h 239"/>
                <a:gd name="T12" fmla="*/ 35 w 177"/>
                <a:gd name="T13" fmla="*/ 213 h 239"/>
                <a:gd name="T14" fmla="*/ 45 w 177"/>
                <a:gd name="T15" fmla="*/ 223 h 239"/>
                <a:gd name="T16" fmla="*/ 66 w 177"/>
                <a:gd name="T17" fmla="*/ 233 h 239"/>
                <a:gd name="T18" fmla="*/ 81 w 177"/>
                <a:gd name="T19" fmla="*/ 239 h 239"/>
                <a:gd name="T20" fmla="*/ 81 w 177"/>
                <a:gd name="T21" fmla="*/ 239 h 239"/>
                <a:gd name="T22" fmla="*/ 101 w 177"/>
                <a:gd name="T23" fmla="*/ 233 h 239"/>
                <a:gd name="T24" fmla="*/ 116 w 177"/>
                <a:gd name="T25" fmla="*/ 228 h 239"/>
                <a:gd name="T26" fmla="*/ 132 w 177"/>
                <a:gd name="T27" fmla="*/ 218 h 239"/>
                <a:gd name="T28" fmla="*/ 147 w 177"/>
                <a:gd name="T29" fmla="*/ 208 h 239"/>
                <a:gd name="T30" fmla="*/ 157 w 177"/>
                <a:gd name="T31" fmla="*/ 188 h 239"/>
                <a:gd name="T32" fmla="*/ 167 w 177"/>
                <a:gd name="T33" fmla="*/ 168 h 239"/>
                <a:gd name="T34" fmla="*/ 177 w 177"/>
                <a:gd name="T35" fmla="*/ 147 h 239"/>
                <a:gd name="T36" fmla="*/ 177 w 177"/>
                <a:gd name="T37" fmla="*/ 122 h 239"/>
                <a:gd name="T38" fmla="*/ 177 w 177"/>
                <a:gd name="T39" fmla="*/ 122 h 239"/>
                <a:gd name="T40" fmla="*/ 177 w 177"/>
                <a:gd name="T41" fmla="*/ 102 h 239"/>
                <a:gd name="T42" fmla="*/ 177 w 177"/>
                <a:gd name="T43" fmla="*/ 76 h 239"/>
                <a:gd name="T44" fmla="*/ 167 w 177"/>
                <a:gd name="T45" fmla="*/ 56 h 239"/>
                <a:gd name="T46" fmla="*/ 157 w 177"/>
                <a:gd name="T47" fmla="*/ 36 h 239"/>
                <a:gd name="T48" fmla="*/ 147 w 177"/>
                <a:gd name="T49" fmla="*/ 20 h 239"/>
                <a:gd name="T50" fmla="*/ 132 w 177"/>
                <a:gd name="T51" fmla="*/ 10 h 239"/>
                <a:gd name="T52" fmla="*/ 116 w 177"/>
                <a:gd name="T53" fmla="*/ 0 h 239"/>
                <a:gd name="T54" fmla="*/ 96 w 177"/>
                <a:gd name="T55" fmla="*/ 0 h 239"/>
                <a:gd name="T56" fmla="*/ 96 w 177"/>
                <a:gd name="T57" fmla="*/ 0 h 239"/>
                <a:gd name="T58" fmla="*/ 81 w 177"/>
                <a:gd name="T59" fmla="*/ 0 h 239"/>
                <a:gd name="T60" fmla="*/ 61 w 177"/>
                <a:gd name="T61" fmla="*/ 5 h 239"/>
                <a:gd name="T62" fmla="*/ 45 w 177"/>
                <a:gd name="T63" fmla="*/ 15 h 239"/>
                <a:gd name="T64" fmla="*/ 30 w 177"/>
                <a:gd name="T65" fmla="*/ 30 h 239"/>
                <a:gd name="T66" fmla="*/ 20 w 177"/>
                <a:gd name="T67" fmla="*/ 46 h 239"/>
                <a:gd name="T68" fmla="*/ 10 w 177"/>
                <a:gd name="T69" fmla="*/ 66 h 239"/>
                <a:gd name="T70" fmla="*/ 5 w 177"/>
                <a:gd name="T71" fmla="*/ 86 h 239"/>
                <a:gd name="T72" fmla="*/ 0 w 177"/>
                <a:gd name="T73" fmla="*/ 112 h 239"/>
                <a:gd name="T74" fmla="*/ 0 w 177"/>
                <a:gd name="T75" fmla="*/ 11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 h="239">
                  <a:moveTo>
                    <a:pt x="0" y="112"/>
                  </a:moveTo>
                  <a:lnTo>
                    <a:pt x="0" y="112"/>
                  </a:lnTo>
                  <a:lnTo>
                    <a:pt x="0" y="137"/>
                  </a:lnTo>
                  <a:lnTo>
                    <a:pt x="5" y="157"/>
                  </a:lnTo>
                  <a:lnTo>
                    <a:pt x="10" y="178"/>
                  </a:lnTo>
                  <a:lnTo>
                    <a:pt x="20" y="198"/>
                  </a:lnTo>
                  <a:lnTo>
                    <a:pt x="35" y="213"/>
                  </a:lnTo>
                  <a:lnTo>
                    <a:pt x="45" y="223"/>
                  </a:lnTo>
                  <a:lnTo>
                    <a:pt x="66" y="233"/>
                  </a:lnTo>
                  <a:lnTo>
                    <a:pt x="81" y="239"/>
                  </a:lnTo>
                  <a:lnTo>
                    <a:pt x="81" y="239"/>
                  </a:lnTo>
                  <a:lnTo>
                    <a:pt x="101" y="233"/>
                  </a:lnTo>
                  <a:lnTo>
                    <a:pt x="116" y="228"/>
                  </a:lnTo>
                  <a:lnTo>
                    <a:pt x="132" y="218"/>
                  </a:lnTo>
                  <a:lnTo>
                    <a:pt x="147" y="208"/>
                  </a:lnTo>
                  <a:lnTo>
                    <a:pt x="157" y="188"/>
                  </a:lnTo>
                  <a:lnTo>
                    <a:pt x="167" y="168"/>
                  </a:lnTo>
                  <a:lnTo>
                    <a:pt x="177" y="147"/>
                  </a:lnTo>
                  <a:lnTo>
                    <a:pt x="177" y="122"/>
                  </a:lnTo>
                  <a:lnTo>
                    <a:pt x="177" y="122"/>
                  </a:lnTo>
                  <a:lnTo>
                    <a:pt x="177" y="102"/>
                  </a:lnTo>
                  <a:lnTo>
                    <a:pt x="177" y="76"/>
                  </a:lnTo>
                  <a:lnTo>
                    <a:pt x="167" y="56"/>
                  </a:lnTo>
                  <a:lnTo>
                    <a:pt x="157" y="36"/>
                  </a:lnTo>
                  <a:lnTo>
                    <a:pt x="147" y="20"/>
                  </a:lnTo>
                  <a:lnTo>
                    <a:pt x="132" y="10"/>
                  </a:lnTo>
                  <a:lnTo>
                    <a:pt x="116" y="0"/>
                  </a:lnTo>
                  <a:lnTo>
                    <a:pt x="96" y="0"/>
                  </a:lnTo>
                  <a:lnTo>
                    <a:pt x="96" y="0"/>
                  </a:lnTo>
                  <a:lnTo>
                    <a:pt x="81" y="0"/>
                  </a:lnTo>
                  <a:lnTo>
                    <a:pt x="61" y="5"/>
                  </a:lnTo>
                  <a:lnTo>
                    <a:pt x="45" y="15"/>
                  </a:lnTo>
                  <a:lnTo>
                    <a:pt x="30" y="30"/>
                  </a:lnTo>
                  <a:lnTo>
                    <a:pt x="20" y="46"/>
                  </a:lnTo>
                  <a:lnTo>
                    <a:pt x="10" y="66"/>
                  </a:lnTo>
                  <a:lnTo>
                    <a:pt x="5" y="86"/>
                  </a:lnTo>
                  <a:lnTo>
                    <a:pt x="0" y="112"/>
                  </a:lnTo>
                  <a:lnTo>
                    <a:pt x="0" y="112"/>
                  </a:lnTo>
                  <a:close/>
                </a:path>
              </a:pathLst>
            </a:custGeom>
            <a:solidFill>
              <a:srgbClr val="399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8" name="Freeform 80"/>
            <p:cNvSpPr>
              <a:spLocks/>
            </p:cNvSpPr>
            <p:nvPr/>
          </p:nvSpPr>
          <p:spPr bwMode="auto">
            <a:xfrm>
              <a:off x="4435" y="1279"/>
              <a:ext cx="117" cy="147"/>
            </a:xfrm>
            <a:custGeom>
              <a:avLst/>
              <a:gdLst>
                <a:gd name="T0" fmla="*/ 0 w 117"/>
                <a:gd name="T1" fmla="*/ 71 h 147"/>
                <a:gd name="T2" fmla="*/ 0 w 117"/>
                <a:gd name="T3" fmla="*/ 71 h 147"/>
                <a:gd name="T4" fmla="*/ 0 w 117"/>
                <a:gd name="T5" fmla="*/ 101 h 147"/>
                <a:gd name="T6" fmla="*/ 10 w 117"/>
                <a:gd name="T7" fmla="*/ 122 h 147"/>
                <a:gd name="T8" fmla="*/ 30 w 117"/>
                <a:gd name="T9" fmla="*/ 142 h 147"/>
                <a:gd name="T10" fmla="*/ 51 w 117"/>
                <a:gd name="T11" fmla="*/ 147 h 147"/>
                <a:gd name="T12" fmla="*/ 51 w 117"/>
                <a:gd name="T13" fmla="*/ 147 h 147"/>
                <a:gd name="T14" fmla="*/ 76 w 117"/>
                <a:gd name="T15" fmla="*/ 142 h 147"/>
                <a:gd name="T16" fmla="*/ 96 w 117"/>
                <a:gd name="T17" fmla="*/ 127 h 147"/>
                <a:gd name="T18" fmla="*/ 107 w 117"/>
                <a:gd name="T19" fmla="*/ 106 h 147"/>
                <a:gd name="T20" fmla="*/ 117 w 117"/>
                <a:gd name="T21" fmla="*/ 76 h 147"/>
                <a:gd name="T22" fmla="*/ 117 w 117"/>
                <a:gd name="T23" fmla="*/ 76 h 147"/>
                <a:gd name="T24" fmla="*/ 112 w 117"/>
                <a:gd name="T25" fmla="*/ 51 h 147"/>
                <a:gd name="T26" fmla="*/ 102 w 117"/>
                <a:gd name="T27" fmla="*/ 25 h 147"/>
                <a:gd name="T28" fmla="*/ 86 w 117"/>
                <a:gd name="T29" fmla="*/ 10 h 147"/>
                <a:gd name="T30" fmla="*/ 61 w 117"/>
                <a:gd name="T31" fmla="*/ 0 h 147"/>
                <a:gd name="T32" fmla="*/ 61 w 117"/>
                <a:gd name="T33" fmla="*/ 0 h 147"/>
                <a:gd name="T34" fmla="*/ 41 w 117"/>
                <a:gd name="T35" fmla="*/ 5 h 147"/>
                <a:gd name="T36" fmla="*/ 20 w 117"/>
                <a:gd name="T37" fmla="*/ 20 h 147"/>
                <a:gd name="T38" fmla="*/ 5 w 117"/>
                <a:gd name="T39" fmla="*/ 40 h 147"/>
                <a:gd name="T40" fmla="*/ 0 w 117"/>
                <a:gd name="T41" fmla="*/ 71 h 147"/>
                <a:gd name="T42" fmla="*/ 0 w 117"/>
                <a:gd name="T43" fmla="*/ 7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147">
                  <a:moveTo>
                    <a:pt x="0" y="71"/>
                  </a:moveTo>
                  <a:lnTo>
                    <a:pt x="0" y="71"/>
                  </a:lnTo>
                  <a:lnTo>
                    <a:pt x="0" y="101"/>
                  </a:lnTo>
                  <a:lnTo>
                    <a:pt x="10" y="122"/>
                  </a:lnTo>
                  <a:lnTo>
                    <a:pt x="30" y="142"/>
                  </a:lnTo>
                  <a:lnTo>
                    <a:pt x="51" y="147"/>
                  </a:lnTo>
                  <a:lnTo>
                    <a:pt x="51" y="147"/>
                  </a:lnTo>
                  <a:lnTo>
                    <a:pt x="76" y="142"/>
                  </a:lnTo>
                  <a:lnTo>
                    <a:pt x="96" y="127"/>
                  </a:lnTo>
                  <a:lnTo>
                    <a:pt x="107" y="106"/>
                  </a:lnTo>
                  <a:lnTo>
                    <a:pt x="117" y="76"/>
                  </a:lnTo>
                  <a:lnTo>
                    <a:pt x="117" y="76"/>
                  </a:lnTo>
                  <a:lnTo>
                    <a:pt x="112" y="51"/>
                  </a:lnTo>
                  <a:lnTo>
                    <a:pt x="102" y="25"/>
                  </a:lnTo>
                  <a:lnTo>
                    <a:pt x="86" y="10"/>
                  </a:lnTo>
                  <a:lnTo>
                    <a:pt x="61" y="0"/>
                  </a:lnTo>
                  <a:lnTo>
                    <a:pt x="61" y="0"/>
                  </a:lnTo>
                  <a:lnTo>
                    <a:pt x="41" y="5"/>
                  </a:lnTo>
                  <a:lnTo>
                    <a:pt x="20" y="20"/>
                  </a:lnTo>
                  <a:lnTo>
                    <a:pt x="5" y="40"/>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9" name="Freeform 81"/>
            <p:cNvSpPr>
              <a:spLocks/>
            </p:cNvSpPr>
            <p:nvPr/>
          </p:nvSpPr>
          <p:spPr bwMode="auto">
            <a:xfrm>
              <a:off x="4318" y="1401"/>
              <a:ext cx="386" cy="208"/>
            </a:xfrm>
            <a:custGeom>
              <a:avLst/>
              <a:gdLst>
                <a:gd name="T0" fmla="*/ 0 w 386"/>
                <a:gd name="T1" fmla="*/ 50 h 208"/>
                <a:gd name="T2" fmla="*/ 0 w 386"/>
                <a:gd name="T3" fmla="*/ 50 h 208"/>
                <a:gd name="T4" fmla="*/ 10 w 386"/>
                <a:gd name="T5" fmla="*/ 40 h 208"/>
                <a:gd name="T6" fmla="*/ 26 w 386"/>
                <a:gd name="T7" fmla="*/ 25 h 208"/>
                <a:gd name="T8" fmla="*/ 46 w 386"/>
                <a:gd name="T9" fmla="*/ 15 h 208"/>
                <a:gd name="T10" fmla="*/ 71 w 386"/>
                <a:gd name="T11" fmla="*/ 5 h 208"/>
                <a:gd name="T12" fmla="*/ 97 w 386"/>
                <a:gd name="T13" fmla="*/ 0 h 208"/>
                <a:gd name="T14" fmla="*/ 132 w 386"/>
                <a:gd name="T15" fmla="*/ 5 h 208"/>
                <a:gd name="T16" fmla="*/ 168 w 386"/>
                <a:gd name="T17" fmla="*/ 15 h 208"/>
                <a:gd name="T18" fmla="*/ 168 w 386"/>
                <a:gd name="T19" fmla="*/ 15 h 208"/>
                <a:gd name="T20" fmla="*/ 269 w 386"/>
                <a:gd name="T21" fmla="*/ 61 h 208"/>
                <a:gd name="T22" fmla="*/ 300 w 386"/>
                <a:gd name="T23" fmla="*/ 76 h 208"/>
                <a:gd name="T24" fmla="*/ 325 w 386"/>
                <a:gd name="T25" fmla="*/ 91 h 208"/>
                <a:gd name="T26" fmla="*/ 325 w 386"/>
                <a:gd name="T27" fmla="*/ 91 h 208"/>
                <a:gd name="T28" fmla="*/ 345 w 386"/>
                <a:gd name="T29" fmla="*/ 111 h 208"/>
                <a:gd name="T30" fmla="*/ 366 w 386"/>
                <a:gd name="T31" fmla="*/ 137 h 208"/>
                <a:gd name="T32" fmla="*/ 386 w 386"/>
                <a:gd name="T33" fmla="*/ 162 h 208"/>
                <a:gd name="T34" fmla="*/ 386 w 386"/>
                <a:gd name="T35" fmla="*/ 162 h 208"/>
                <a:gd name="T36" fmla="*/ 366 w 386"/>
                <a:gd name="T37" fmla="*/ 172 h 208"/>
                <a:gd name="T38" fmla="*/ 310 w 386"/>
                <a:gd name="T39" fmla="*/ 193 h 208"/>
                <a:gd name="T40" fmla="*/ 279 w 386"/>
                <a:gd name="T41" fmla="*/ 198 h 208"/>
                <a:gd name="T42" fmla="*/ 249 w 386"/>
                <a:gd name="T43" fmla="*/ 203 h 208"/>
                <a:gd name="T44" fmla="*/ 213 w 386"/>
                <a:gd name="T45" fmla="*/ 208 h 208"/>
                <a:gd name="T46" fmla="*/ 183 w 386"/>
                <a:gd name="T47" fmla="*/ 198 h 208"/>
                <a:gd name="T48" fmla="*/ 183 w 386"/>
                <a:gd name="T49" fmla="*/ 198 h 208"/>
                <a:gd name="T50" fmla="*/ 137 w 386"/>
                <a:gd name="T51" fmla="*/ 182 h 208"/>
                <a:gd name="T52" fmla="*/ 102 w 386"/>
                <a:gd name="T53" fmla="*/ 172 h 208"/>
                <a:gd name="T54" fmla="*/ 76 w 386"/>
                <a:gd name="T55" fmla="*/ 152 h 208"/>
                <a:gd name="T56" fmla="*/ 51 w 386"/>
                <a:gd name="T57" fmla="*/ 132 h 208"/>
                <a:gd name="T58" fmla="*/ 51 w 386"/>
                <a:gd name="T59" fmla="*/ 132 h 208"/>
                <a:gd name="T60" fmla="*/ 16 w 386"/>
                <a:gd name="T61" fmla="*/ 76 h 208"/>
                <a:gd name="T62" fmla="*/ 0 w 386"/>
                <a:gd name="T63" fmla="*/ 50 h 208"/>
                <a:gd name="T64" fmla="*/ 0 w 386"/>
                <a:gd name="T65" fmla="*/ 5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6" h="208">
                  <a:moveTo>
                    <a:pt x="0" y="50"/>
                  </a:moveTo>
                  <a:lnTo>
                    <a:pt x="0" y="50"/>
                  </a:lnTo>
                  <a:lnTo>
                    <a:pt x="10" y="40"/>
                  </a:lnTo>
                  <a:lnTo>
                    <a:pt x="26" y="25"/>
                  </a:lnTo>
                  <a:lnTo>
                    <a:pt x="46" y="15"/>
                  </a:lnTo>
                  <a:lnTo>
                    <a:pt x="71" y="5"/>
                  </a:lnTo>
                  <a:lnTo>
                    <a:pt x="97" y="0"/>
                  </a:lnTo>
                  <a:lnTo>
                    <a:pt x="132" y="5"/>
                  </a:lnTo>
                  <a:lnTo>
                    <a:pt x="168" y="15"/>
                  </a:lnTo>
                  <a:lnTo>
                    <a:pt x="168" y="15"/>
                  </a:lnTo>
                  <a:lnTo>
                    <a:pt x="269" y="61"/>
                  </a:lnTo>
                  <a:lnTo>
                    <a:pt x="300" y="76"/>
                  </a:lnTo>
                  <a:lnTo>
                    <a:pt x="325" y="91"/>
                  </a:lnTo>
                  <a:lnTo>
                    <a:pt x="325" y="91"/>
                  </a:lnTo>
                  <a:lnTo>
                    <a:pt x="345" y="111"/>
                  </a:lnTo>
                  <a:lnTo>
                    <a:pt x="366" y="137"/>
                  </a:lnTo>
                  <a:lnTo>
                    <a:pt x="386" y="162"/>
                  </a:lnTo>
                  <a:lnTo>
                    <a:pt x="386" y="162"/>
                  </a:lnTo>
                  <a:lnTo>
                    <a:pt x="366" y="172"/>
                  </a:lnTo>
                  <a:lnTo>
                    <a:pt x="310" y="193"/>
                  </a:lnTo>
                  <a:lnTo>
                    <a:pt x="279" y="198"/>
                  </a:lnTo>
                  <a:lnTo>
                    <a:pt x="249" y="203"/>
                  </a:lnTo>
                  <a:lnTo>
                    <a:pt x="213" y="208"/>
                  </a:lnTo>
                  <a:lnTo>
                    <a:pt x="183" y="198"/>
                  </a:lnTo>
                  <a:lnTo>
                    <a:pt x="183" y="198"/>
                  </a:lnTo>
                  <a:lnTo>
                    <a:pt x="137" y="182"/>
                  </a:lnTo>
                  <a:lnTo>
                    <a:pt x="102" y="172"/>
                  </a:lnTo>
                  <a:lnTo>
                    <a:pt x="76" y="152"/>
                  </a:lnTo>
                  <a:lnTo>
                    <a:pt x="51" y="132"/>
                  </a:lnTo>
                  <a:lnTo>
                    <a:pt x="51" y="132"/>
                  </a:lnTo>
                  <a:lnTo>
                    <a:pt x="16" y="76"/>
                  </a:lnTo>
                  <a:lnTo>
                    <a:pt x="0" y="50"/>
                  </a:lnTo>
                  <a:lnTo>
                    <a:pt x="0" y="5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0" name="Freeform 82"/>
            <p:cNvSpPr>
              <a:spLocks/>
            </p:cNvSpPr>
            <p:nvPr/>
          </p:nvSpPr>
          <p:spPr bwMode="auto">
            <a:xfrm>
              <a:off x="4303" y="1396"/>
              <a:ext cx="391" cy="142"/>
            </a:xfrm>
            <a:custGeom>
              <a:avLst/>
              <a:gdLst>
                <a:gd name="T0" fmla="*/ 391 w 391"/>
                <a:gd name="T1" fmla="*/ 142 h 142"/>
                <a:gd name="T2" fmla="*/ 391 w 391"/>
                <a:gd name="T3" fmla="*/ 142 h 142"/>
                <a:gd name="T4" fmla="*/ 360 w 391"/>
                <a:gd name="T5" fmla="*/ 106 h 142"/>
                <a:gd name="T6" fmla="*/ 330 w 391"/>
                <a:gd name="T7" fmla="*/ 76 h 142"/>
                <a:gd name="T8" fmla="*/ 284 w 391"/>
                <a:gd name="T9" fmla="*/ 40 h 142"/>
                <a:gd name="T10" fmla="*/ 254 w 391"/>
                <a:gd name="T11" fmla="*/ 25 h 142"/>
                <a:gd name="T12" fmla="*/ 223 w 391"/>
                <a:gd name="T13" fmla="*/ 15 h 142"/>
                <a:gd name="T14" fmla="*/ 193 w 391"/>
                <a:gd name="T15" fmla="*/ 5 h 142"/>
                <a:gd name="T16" fmla="*/ 157 w 391"/>
                <a:gd name="T17" fmla="*/ 0 h 142"/>
                <a:gd name="T18" fmla="*/ 122 w 391"/>
                <a:gd name="T19" fmla="*/ 0 h 142"/>
                <a:gd name="T20" fmla="*/ 81 w 391"/>
                <a:gd name="T21" fmla="*/ 5 h 142"/>
                <a:gd name="T22" fmla="*/ 41 w 391"/>
                <a:gd name="T23" fmla="*/ 20 h 142"/>
                <a:gd name="T24" fmla="*/ 0 w 391"/>
                <a:gd name="T25" fmla="*/ 45 h 142"/>
                <a:gd name="T26" fmla="*/ 0 w 391"/>
                <a:gd name="T27" fmla="*/ 45 h 142"/>
                <a:gd name="T28" fmla="*/ 31 w 391"/>
                <a:gd name="T29" fmla="*/ 30 h 142"/>
                <a:gd name="T30" fmla="*/ 66 w 391"/>
                <a:gd name="T31" fmla="*/ 25 h 142"/>
                <a:gd name="T32" fmla="*/ 112 w 391"/>
                <a:gd name="T33" fmla="*/ 20 h 142"/>
                <a:gd name="T34" fmla="*/ 168 w 391"/>
                <a:gd name="T35" fmla="*/ 25 h 142"/>
                <a:gd name="T36" fmla="*/ 203 w 391"/>
                <a:gd name="T37" fmla="*/ 30 h 142"/>
                <a:gd name="T38" fmla="*/ 234 w 391"/>
                <a:gd name="T39" fmla="*/ 45 h 142"/>
                <a:gd name="T40" fmla="*/ 269 w 391"/>
                <a:gd name="T41" fmla="*/ 60 h 142"/>
                <a:gd name="T42" fmla="*/ 310 w 391"/>
                <a:gd name="T43" fmla="*/ 81 h 142"/>
                <a:gd name="T44" fmla="*/ 350 w 391"/>
                <a:gd name="T45" fmla="*/ 111 h 142"/>
                <a:gd name="T46" fmla="*/ 391 w 391"/>
                <a:gd name="T47" fmla="*/ 142 h 142"/>
                <a:gd name="T48" fmla="*/ 391 w 391"/>
                <a:gd name="T4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1" h="142">
                  <a:moveTo>
                    <a:pt x="391" y="142"/>
                  </a:moveTo>
                  <a:lnTo>
                    <a:pt x="391" y="142"/>
                  </a:lnTo>
                  <a:lnTo>
                    <a:pt x="360" y="106"/>
                  </a:lnTo>
                  <a:lnTo>
                    <a:pt x="330" y="76"/>
                  </a:lnTo>
                  <a:lnTo>
                    <a:pt x="284" y="40"/>
                  </a:lnTo>
                  <a:lnTo>
                    <a:pt x="254" y="25"/>
                  </a:lnTo>
                  <a:lnTo>
                    <a:pt x="223" y="15"/>
                  </a:lnTo>
                  <a:lnTo>
                    <a:pt x="193" y="5"/>
                  </a:lnTo>
                  <a:lnTo>
                    <a:pt x="157" y="0"/>
                  </a:lnTo>
                  <a:lnTo>
                    <a:pt x="122" y="0"/>
                  </a:lnTo>
                  <a:lnTo>
                    <a:pt x="81" y="5"/>
                  </a:lnTo>
                  <a:lnTo>
                    <a:pt x="41" y="20"/>
                  </a:lnTo>
                  <a:lnTo>
                    <a:pt x="0" y="45"/>
                  </a:lnTo>
                  <a:lnTo>
                    <a:pt x="0" y="45"/>
                  </a:lnTo>
                  <a:lnTo>
                    <a:pt x="31" y="30"/>
                  </a:lnTo>
                  <a:lnTo>
                    <a:pt x="66" y="25"/>
                  </a:lnTo>
                  <a:lnTo>
                    <a:pt x="112" y="20"/>
                  </a:lnTo>
                  <a:lnTo>
                    <a:pt x="168" y="25"/>
                  </a:lnTo>
                  <a:lnTo>
                    <a:pt x="203" y="30"/>
                  </a:lnTo>
                  <a:lnTo>
                    <a:pt x="234" y="45"/>
                  </a:lnTo>
                  <a:lnTo>
                    <a:pt x="269" y="60"/>
                  </a:lnTo>
                  <a:lnTo>
                    <a:pt x="310" y="81"/>
                  </a:lnTo>
                  <a:lnTo>
                    <a:pt x="350" y="111"/>
                  </a:lnTo>
                  <a:lnTo>
                    <a:pt x="391" y="142"/>
                  </a:lnTo>
                  <a:lnTo>
                    <a:pt x="391" y="142"/>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1" name="Freeform 83"/>
            <p:cNvSpPr>
              <a:spLocks/>
            </p:cNvSpPr>
            <p:nvPr/>
          </p:nvSpPr>
          <p:spPr bwMode="auto">
            <a:xfrm>
              <a:off x="4440" y="710"/>
              <a:ext cx="320" cy="173"/>
            </a:xfrm>
            <a:custGeom>
              <a:avLst/>
              <a:gdLst>
                <a:gd name="T0" fmla="*/ 320 w 320"/>
                <a:gd name="T1" fmla="*/ 173 h 173"/>
                <a:gd name="T2" fmla="*/ 320 w 320"/>
                <a:gd name="T3" fmla="*/ 173 h 173"/>
                <a:gd name="T4" fmla="*/ 315 w 320"/>
                <a:gd name="T5" fmla="*/ 132 h 173"/>
                <a:gd name="T6" fmla="*/ 310 w 320"/>
                <a:gd name="T7" fmla="*/ 102 h 173"/>
                <a:gd name="T8" fmla="*/ 295 w 320"/>
                <a:gd name="T9" fmla="*/ 66 h 173"/>
                <a:gd name="T10" fmla="*/ 279 w 320"/>
                <a:gd name="T11" fmla="*/ 36 h 173"/>
                <a:gd name="T12" fmla="*/ 264 w 320"/>
                <a:gd name="T13" fmla="*/ 26 h 173"/>
                <a:gd name="T14" fmla="*/ 254 w 320"/>
                <a:gd name="T15" fmla="*/ 11 h 173"/>
                <a:gd name="T16" fmla="*/ 234 w 320"/>
                <a:gd name="T17" fmla="*/ 6 h 173"/>
                <a:gd name="T18" fmla="*/ 218 w 320"/>
                <a:gd name="T19" fmla="*/ 0 h 173"/>
                <a:gd name="T20" fmla="*/ 198 w 320"/>
                <a:gd name="T21" fmla="*/ 0 h 173"/>
                <a:gd name="T22" fmla="*/ 173 w 320"/>
                <a:gd name="T23" fmla="*/ 6 h 173"/>
                <a:gd name="T24" fmla="*/ 173 w 320"/>
                <a:gd name="T25" fmla="*/ 6 h 173"/>
                <a:gd name="T26" fmla="*/ 157 w 320"/>
                <a:gd name="T27" fmla="*/ 11 h 173"/>
                <a:gd name="T28" fmla="*/ 142 w 320"/>
                <a:gd name="T29" fmla="*/ 21 h 173"/>
                <a:gd name="T30" fmla="*/ 107 w 320"/>
                <a:gd name="T31" fmla="*/ 46 h 173"/>
                <a:gd name="T32" fmla="*/ 76 w 320"/>
                <a:gd name="T33" fmla="*/ 66 h 173"/>
                <a:gd name="T34" fmla="*/ 61 w 320"/>
                <a:gd name="T35" fmla="*/ 72 h 173"/>
                <a:gd name="T36" fmla="*/ 51 w 320"/>
                <a:gd name="T37" fmla="*/ 77 h 173"/>
                <a:gd name="T38" fmla="*/ 51 w 320"/>
                <a:gd name="T39" fmla="*/ 77 h 173"/>
                <a:gd name="T40" fmla="*/ 25 w 320"/>
                <a:gd name="T41" fmla="*/ 82 h 173"/>
                <a:gd name="T42" fmla="*/ 5 w 320"/>
                <a:gd name="T43" fmla="*/ 92 h 173"/>
                <a:gd name="T44" fmla="*/ 0 w 320"/>
                <a:gd name="T45" fmla="*/ 107 h 173"/>
                <a:gd name="T46" fmla="*/ 0 w 320"/>
                <a:gd name="T47" fmla="*/ 122 h 173"/>
                <a:gd name="T48" fmla="*/ 10 w 320"/>
                <a:gd name="T49" fmla="*/ 132 h 173"/>
                <a:gd name="T50" fmla="*/ 31 w 320"/>
                <a:gd name="T51" fmla="*/ 137 h 173"/>
                <a:gd name="T52" fmla="*/ 56 w 320"/>
                <a:gd name="T53" fmla="*/ 132 h 173"/>
                <a:gd name="T54" fmla="*/ 91 w 320"/>
                <a:gd name="T55" fmla="*/ 117 h 173"/>
                <a:gd name="T56" fmla="*/ 91 w 320"/>
                <a:gd name="T57" fmla="*/ 117 h 173"/>
                <a:gd name="T58" fmla="*/ 142 w 320"/>
                <a:gd name="T59" fmla="*/ 87 h 173"/>
                <a:gd name="T60" fmla="*/ 193 w 320"/>
                <a:gd name="T61" fmla="*/ 66 h 173"/>
                <a:gd name="T62" fmla="*/ 218 w 320"/>
                <a:gd name="T63" fmla="*/ 61 h 173"/>
                <a:gd name="T64" fmla="*/ 239 w 320"/>
                <a:gd name="T65" fmla="*/ 61 h 173"/>
                <a:gd name="T66" fmla="*/ 259 w 320"/>
                <a:gd name="T67" fmla="*/ 66 h 173"/>
                <a:gd name="T68" fmla="*/ 274 w 320"/>
                <a:gd name="T69" fmla="*/ 87 h 173"/>
                <a:gd name="T70" fmla="*/ 274 w 320"/>
                <a:gd name="T71" fmla="*/ 87 h 173"/>
                <a:gd name="T72" fmla="*/ 300 w 320"/>
                <a:gd name="T73" fmla="*/ 127 h 173"/>
                <a:gd name="T74" fmla="*/ 315 w 320"/>
                <a:gd name="T75" fmla="*/ 153 h 173"/>
                <a:gd name="T76" fmla="*/ 320 w 320"/>
                <a:gd name="T77" fmla="*/ 173 h 173"/>
                <a:gd name="T78" fmla="*/ 320 w 320"/>
                <a:gd name="T79"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0" h="173">
                  <a:moveTo>
                    <a:pt x="320" y="173"/>
                  </a:moveTo>
                  <a:lnTo>
                    <a:pt x="320" y="173"/>
                  </a:lnTo>
                  <a:lnTo>
                    <a:pt x="315" y="132"/>
                  </a:lnTo>
                  <a:lnTo>
                    <a:pt x="310" y="102"/>
                  </a:lnTo>
                  <a:lnTo>
                    <a:pt x="295" y="66"/>
                  </a:lnTo>
                  <a:lnTo>
                    <a:pt x="279" y="36"/>
                  </a:lnTo>
                  <a:lnTo>
                    <a:pt x="264" y="26"/>
                  </a:lnTo>
                  <a:lnTo>
                    <a:pt x="254" y="11"/>
                  </a:lnTo>
                  <a:lnTo>
                    <a:pt x="234" y="6"/>
                  </a:lnTo>
                  <a:lnTo>
                    <a:pt x="218" y="0"/>
                  </a:lnTo>
                  <a:lnTo>
                    <a:pt x="198" y="0"/>
                  </a:lnTo>
                  <a:lnTo>
                    <a:pt x="173" y="6"/>
                  </a:lnTo>
                  <a:lnTo>
                    <a:pt x="173" y="6"/>
                  </a:lnTo>
                  <a:lnTo>
                    <a:pt x="157" y="11"/>
                  </a:lnTo>
                  <a:lnTo>
                    <a:pt x="142" y="21"/>
                  </a:lnTo>
                  <a:lnTo>
                    <a:pt x="107" y="46"/>
                  </a:lnTo>
                  <a:lnTo>
                    <a:pt x="76" y="66"/>
                  </a:lnTo>
                  <a:lnTo>
                    <a:pt x="61" y="72"/>
                  </a:lnTo>
                  <a:lnTo>
                    <a:pt x="51" y="77"/>
                  </a:lnTo>
                  <a:lnTo>
                    <a:pt x="51" y="77"/>
                  </a:lnTo>
                  <a:lnTo>
                    <a:pt x="25" y="82"/>
                  </a:lnTo>
                  <a:lnTo>
                    <a:pt x="5" y="92"/>
                  </a:lnTo>
                  <a:lnTo>
                    <a:pt x="0" y="107"/>
                  </a:lnTo>
                  <a:lnTo>
                    <a:pt x="0" y="122"/>
                  </a:lnTo>
                  <a:lnTo>
                    <a:pt x="10" y="132"/>
                  </a:lnTo>
                  <a:lnTo>
                    <a:pt x="31" y="137"/>
                  </a:lnTo>
                  <a:lnTo>
                    <a:pt x="56" y="132"/>
                  </a:lnTo>
                  <a:lnTo>
                    <a:pt x="91" y="117"/>
                  </a:lnTo>
                  <a:lnTo>
                    <a:pt x="91" y="117"/>
                  </a:lnTo>
                  <a:lnTo>
                    <a:pt x="142" y="87"/>
                  </a:lnTo>
                  <a:lnTo>
                    <a:pt x="193" y="66"/>
                  </a:lnTo>
                  <a:lnTo>
                    <a:pt x="218" y="61"/>
                  </a:lnTo>
                  <a:lnTo>
                    <a:pt x="239" y="61"/>
                  </a:lnTo>
                  <a:lnTo>
                    <a:pt x="259" y="66"/>
                  </a:lnTo>
                  <a:lnTo>
                    <a:pt x="274" y="87"/>
                  </a:lnTo>
                  <a:lnTo>
                    <a:pt x="274" y="87"/>
                  </a:lnTo>
                  <a:lnTo>
                    <a:pt x="300" y="127"/>
                  </a:lnTo>
                  <a:lnTo>
                    <a:pt x="315" y="153"/>
                  </a:lnTo>
                  <a:lnTo>
                    <a:pt x="320" y="173"/>
                  </a:lnTo>
                  <a:lnTo>
                    <a:pt x="320" y="173"/>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2" name="Freeform 84"/>
            <p:cNvSpPr>
              <a:spLocks/>
            </p:cNvSpPr>
            <p:nvPr/>
          </p:nvSpPr>
          <p:spPr bwMode="auto">
            <a:xfrm>
              <a:off x="3745" y="787"/>
              <a:ext cx="446" cy="639"/>
            </a:xfrm>
            <a:custGeom>
              <a:avLst/>
              <a:gdLst>
                <a:gd name="T0" fmla="*/ 96 w 446"/>
                <a:gd name="T1" fmla="*/ 629 h 639"/>
                <a:gd name="T2" fmla="*/ 96 w 446"/>
                <a:gd name="T3" fmla="*/ 629 h 639"/>
                <a:gd name="T4" fmla="*/ 127 w 446"/>
                <a:gd name="T5" fmla="*/ 619 h 639"/>
                <a:gd name="T6" fmla="*/ 157 w 446"/>
                <a:gd name="T7" fmla="*/ 614 h 639"/>
                <a:gd name="T8" fmla="*/ 182 w 446"/>
                <a:gd name="T9" fmla="*/ 614 h 639"/>
                <a:gd name="T10" fmla="*/ 213 w 446"/>
                <a:gd name="T11" fmla="*/ 614 h 639"/>
                <a:gd name="T12" fmla="*/ 264 w 446"/>
                <a:gd name="T13" fmla="*/ 624 h 639"/>
                <a:gd name="T14" fmla="*/ 304 w 446"/>
                <a:gd name="T15" fmla="*/ 639 h 639"/>
                <a:gd name="T16" fmla="*/ 304 w 446"/>
                <a:gd name="T17" fmla="*/ 639 h 639"/>
                <a:gd name="T18" fmla="*/ 335 w 446"/>
                <a:gd name="T19" fmla="*/ 614 h 639"/>
                <a:gd name="T20" fmla="*/ 360 w 446"/>
                <a:gd name="T21" fmla="*/ 583 h 639"/>
                <a:gd name="T22" fmla="*/ 380 w 446"/>
                <a:gd name="T23" fmla="*/ 553 h 639"/>
                <a:gd name="T24" fmla="*/ 401 w 446"/>
                <a:gd name="T25" fmla="*/ 512 h 639"/>
                <a:gd name="T26" fmla="*/ 416 w 446"/>
                <a:gd name="T27" fmla="*/ 472 h 639"/>
                <a:gd name="T28" fmla="*/ 431 w 446"/>
                <a:gd name="T29" fmla="*/ 426 h 639"/>
                <a:gd name="T30" fmla="*/ 441 w 446"/>
                <a:gd name="T31" fmla="*/ 380 h 639"/>
                <a:gd name="T32" fmla="*/ 446 w 446"/>
                <a:gd name="T33" fmla="*/ 329 h 639"/>
                <a:gd name="T34" fmla="*/ 446 w 446"/>
                <a:gd name="T35" fmla="*/ 329 h 639"/>
                <a:gd name="T36" fmla="*/ 446 w 446"/>
                <a:gd name="T37" fmla="*/ 263 h 639"/>
                <a:gd name="T38" fmla="*/ 436 w 446"/>
                <a:gd name="T39" fmla="*/ 203 h 639"/>
                <a:gd name="T40" fmla="*/ 416 w 446"/>
                <a:gd name="T41" fmla="*/ 147 h 639"/>
                <a:gd name="T42" fmla="*/ 396 w 446"/>
                <a:gd name="T43" fmla="*/ 96 h 639"/>
                <a:gd name="T44" fmla="*/ 365 w 446"/>
                <a:gd name="T45" fmla="*/ 55 h 639"/>
                <a:gd name="T46" fmla="*/ 330 w 446"/>
                <a:gd name="T47" fmla="*/ 25 h 639"/>
                <a:gd name="T48" fmla="*/ 309 w 446"/>
                <a:gd name="T49" fmla="*/ 15 h 639"/>
                <a:gd name="T50" fmla="*/ 289 w 446"/>
                <a:gd name="T51" fmla="*/ 5 h 639"/>
                <a:gd name="T52" fmla="*/ 264 w 446"/>
                <a:gd name="T53" fmla="*/ 0 h 639"/>
                <a:gd name="T54" fmla="*/ 243 w 446"/>
                <a:gd name="T55" fmla="*/ 0 h 639"/>
                <a:gd name="T56" fmla="*/ 243 w 446"/>
                <a:gd name="T57" fmla="*/ 0 h 639"/>
                <a:gd name="T58" fmla="*/ 218 w 446"/>
                <a:gd name="T59" fmla="*/ 0 h 639"/>
                <a:gd name="T60" fmla="*/ 198 w 446"/>
                <a:gd name="T61" fmla="*/ 10 h 639"/>
                <a:gd name="T62" fmla="*/ 177 w 446"/>
                <a:gd name="T63" fmla="*/ 15 h 639"/>
                <a:gd name="T64" fmla="*/ 157 w 446"/>
                <a:gd name="T65" fmla="*/ 30 h 639"/>
                <a:gd name="T66" fmla="*/ 116 w 446"/>
                <a:gd name="T67" fmla="*/ 60 h 639"/>
                <a:gd name="T68" fmla="*/ 81 w 446"/>
                <a:gd name="T69" fmla="*/ 101 h 639"/>
                <a:gd name="T70" fmla="*/ 50 w 446"/>
                <a:gd name="T71" fmla="*/ 152 h 639"/>
                <a:gd name="T72" fmla="*/ 25 w 446"/>
                <a:gd name="T73" fmla="*/ 213 h 639"/>
                <a:gd name="T74" fmla="*/ 10 w 446"/>
                <a:gd name="T75" fmla="*/ 274 h 639"/>
                <a:gd name="T76" fmla="*/ 5 w 446"/>
                <a:gd name="T77" fmla="*/ 345 h 639"/>
                <a:gd name="T78" fmla="*/ 5 w 446"/>
                <a:gd name="T79" fmla="*/ 345 h 639"/>
                <a:gd name="T80" fmla="*/ 0 w 446"/>
                <a:gd name="T81" fmla="*/ 390 h 639"/>
                <a:gd name="T82" fmla="*/ 5 w 446"/>
                <a:gd name="T83" fmla="*/ 431 h 639"/>
                <a:gd name="T84" fmla="*/ 15 w 446"/>
                <a:gd name="T85" fmla="*/ 472 h 639"/>
                <a:gd name="T86" fmla="*/ 25 w 446"/>
                <a:gd name="T87" fmla="*/ 512 h 639"/>
                <a:gd name="T88" fmla="*/ 35 w 446"/>
                <a:gd name="T89" fmla="*/ 548 h 639"/>
                <a:gd name="T90" fmla="*/ 55 w 446"/>
                <a:gd name="T91" fmla="*/ 578 h 639"/>
                <a:gd name="T92" fmla="*/ 71 w 446"/>
                <a:gd name="T93" fmla="*/ 609 h 639"/>
                <a:gd name="T94" fmla="*/ 96 w 446"/>
                <a:gd name="T95" fmla="*/ 629 h 639"/>
                <a:gd name="T96" fmla="*/ 96 w 446"/>
                <a:gd name="T97" fmla="*/ 62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6" h="639">
                  <a:moveTo>
                    <a:pt x="96" y="629"/>
                  </a:moveTo>
                  <a:lnTo>
                    <a:pt x="96" y="629"/>
                  </a:lnTo>
                  <a:lnTo>
                    <a:pt x="127" y="619"/>
                  </a:lnTo>
                  <a:lnTo>
                    <a:pt x="157" y="614"/>
                  </a:lnTo>
                  <a:lnTo>
                    <a:pt x="182" y="614"/>
                  </a:lnTo>
                  <a:lnTo>
                    <a:pt x="213" y="614"/>
                  </a:lnTo>
                  <a:lnTo>
                    <a:pt x="264" y="624"/>
                  </a:lnTo>
                  <a:lnTo>
                    <a:pt x="304" y="639"/>
                  </a:lnTo>
                  <a:lnTo>
                    <a:pt x="304" y="639"/>
                  </a:lnTo>
                  <a:lnTo>
                    <a:pt x="335" y="614"/>
                  </a:lnTo>
                  <a:lnTo>
                    <a:pt x="360" y="583"/>
                  </a:lnTo>
                  <a:lnTo>
                    <a:pt x="380" y="553"/>
                  </a:lnTo>
                  <a:lnTo>
                    <a:pt x="401" y="512"/>
                  </a:lnTo>
                  <a:lnTo>
                    <a:pt x="416" y="472"/>
                  </a:lnTo>
                  <a:lnTo>
                    <a:pt x="431" y="426"/>
                  </a:lnTo>
                  <a:lnTo>
                    <a:pt x="441" y="380"/>
                  </a:lnTo>
                  <a:lnTo>
                    <a:pt x="446" y="329"/>
                  </a:lnTo>
                  <a:lnTo>
                    <a:pt x="446" y="329"/>
                  </a:lnTo>
                  <a:lnTo>
                    <a:pt x="446" y="263"/>
                  </a:lnTo>
                  <a:lnTo>
                    <a:pt x="436" y="203"/>
                  </a:lnTo>
                  <a:lnTo>
                    <a:pt x="416" y="147"/>
                  </a:lnTo>
                  <a:lnTo>
                    <a:pt x="396" y="96"/>
                  </a:lnTo>
                  <a:lnTo>
                    <a:pt x="365" y="55"/>
                  </a:lnTo>
                  <a:lnTo>
                    <a:pt x="330" y="25"/>
                  </a:lnTo>
                  <a:lnTo>
                    <a:pt x="309" y="15"/>
                  </a:lnTo>
                  <a:lnTo>
                    <a:pt x="289" y="5"/>
                  </a:lnTo>
                  <a:lnTo>
                    <a:pt x="264" y="0"/>
                  </a:lnTo>
                  <a:lnTo>
                    <a:pt x="243" y="0"/>
                  </a:lnTo>
                  <a:lnTo>
                    <a:pt x="243" y="0"/>
                  </a:lnTo>
                  <a:lnTo>
                    <a:pt x="218" y="0"/>
                  </a:lnTo>
                  <a:lnTo>
                    <a:pt x="198" y="10"/>
                  </a:lnTo>
                  <a:lnTo>
                    <a:pt x="177" y="15"/>
                  </a:lnTo>
                  <a:lnTo>
                    <a:pt x="157" y="30"/>
                  </a:lnTo>
                  <a:lnTo>
                    <a:pt x="116" y="60"/>
                  </a:lnTo>
                  <a:lnTo>
                    <a:pt x="81" y="101"/>
                  </a:lnTo>
                  <a:lnTo>
                    <a:pt x="50" y="152"/>
                  </a:lnTo>
                  <a:lnTo>
                    <a:pt x="25" y="213"/>
                  </a:lnTo>
                  <a:lnTo>
                    <a:pt x="10" y="274"/>
                  </a:lnTo>
                  <a:lnTo>
                    <a:pt x="5" y="345"/>
                  </a:lnTo>
                  <a:lnTo>
                    <a:pt x="5" y="345"/>
                  </a:lnTo>
                  <a:lnTo>
                    <a:pt x="0" y="390"/>
                  </a:lnTo>
                  <a:lnTo>
                    <a:pt x="5" y="431"/>
                  </a:lnTo>
                  <a:lnTo>
                    <a:pt x="15" y="472"/>
                  </a:lnTo>
                  <a:lnTo>
                    <a:pt x="25" y="512"/>
                  </a:lnTo>
                  <a:lnTo>
                    <a:pt x="35" y="548"/>
                  </a:lnTo>
                  <a:lnTo>
                    <a:pt x="55" y="578"/>
                  </a:lnTo>
                  <a:lnTo>
                    <a:pt x="71" y="609"/>
                  </a:lnTo>
                  <a:lnTo>
                    <a:pt x="96" y="629"/>
                  </a:lnTo>
                  <a:lnTo>
                    <a:pt x="96" y="629"/>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3" name="Freeform 85"/>
            <p:cNvSpPr>
              <a:spLocks/>
            </p:cNvSpPr>
            <p:nvPr/>
          </p:nvSpPr>
          <p:spPr bwMode="auto">
            <a:xfrm>
              <a:off x="3770" y="853"/>
              <a:ext cx="376" cy="588"/>
            </a:xfrm>
            <a:custGeom>
              <a:avLst/>
              <a:gdLst>
                <a:gd name="T0" fmla="*/ 208 w 376"/>
                <a:gd name="T1" fmla="*/ 0 h 588"/>
                <a:gd name="T2" fmla="*/ 208 w 376"/>
                <a:gd name="T3" fmla="*/ 0 h 588"/>
                <a:gd name="T4" fmla="*/ 228 w 376"/>
                <a:gd name="T5" fmla="*/ 0 h 588"/>
                <a:gd name="T6" fmla="*/ 249 w 376"/>
                <a:gd name="T7" fmla="*/ 5 h 588"/>
                <a:gd name="T8" fmla="*/ 279 w 376"/>
                <a:gd name="T9" fmla="*/ 20 h 588"/>
                <a:gd name="T10" fmla="*/ 310 w 376"/>
                <a:gd name="T11" fmla="*/ 45 h 588"/>
                <a:gd name="T12" fmla="*/ 335 w 376"/>
                <a:gd name="T13" fmla="*/ 86 h 588"/>
                <a:gd name="T14" fmla="*/ 355 w 376"/>
                <a:gd name="T15" fmla="*/ 132 h 588"/>
                <a:gd name="T16" fmla="*/ 371 w 376"/>
                <a:gd name="T17" fmla="*/ 182 h 588"/>
                <a:gd name="T18" fmla="*/ 376 w 376"/>
                <a:gd name="T19" fmla="*/ 243 h 588"/>
                <a:gd name="T20" fmla="*/ 376 w 376"/>
                <a:gd name="T21" fmla="*/ 304 h 588"/>
                <a:gd name="T22" fmla="*/ 376 w 376"/>
                <a:gd name="T23" fmla="*/ 304 h 588"/>
                <a:gd name="T24" fmla="*/ 371 w 376"/>
                <a:gd name="T25" fmla="*/ 350 h 588"/>
                <a:gd name="T26" fmla="*/ 366 w 376"/>
                <a:gd name="T27" fmla="*/ 395 h 588"/>
                <a:gd name="T28" fmla="*/ 350 w 376"/>
                <a:gd name="T29" fmla="*/ 436 h 588"/>
                <a:gd name="T30" fmla="*/ 335 w 376"/>
                <a:gd name="T31" fmla="*/ 472 h 588"/>
                <a:gd name="T32" fmla="*/ 320 w 376"/>
                <a:gd name="T33" fmla="*/ 507 h 588"/>
                <a:gd name="T34" fmla="*/ 300 w 376"/>
                <a:gd name="T35" fmla="*/ 538 h 588"/>
                <a:gd name="T36" fmla="*/ 279 w 376"/>
                <a:gd name="T37" fmla="*/ 568 h 588"/>
                <a:gd name="T38" fmla="*/ 254 w 376"/>
                <a:gd name="T39" fmla="*/ 588 h 588"/>
                <a:gd name="T40" fmla="*/ 254 w 376"/>
                <a:gd name="T41" fmla="*/ 588 h 588"/>
                <a:gd name="T42" fmla="*/ 218 w 376"/>
                <a:gd name="T43" fmla="*/ 578 h 588"/>
                <a:gd name="T44" fmla="*/ 173 w 376"/>
                <a:gd name="T45" fmla="*/ 568 h 588"/>
                <a:gd name="T46" fmla="*/ 152 w 376"/>
                <a:gd name="T47" fmla="*/ 568 h 588"/>
                <a:gd name="T48" fmla="*/ 127 w 376"/>
                <a:gd name="T49" fmla="*/ 573 h 588"/>
                <a:gd name="T50" fmla="*/ 102 w 376"/>
                <a:gd name="T51" fmla="*/ 578 h 588"/>
                <a:gd name="T52" fmla="*/ 76 w 376"/>
                <a:gd name="T53" fmla="*/ 588 h 588"/>
                <a:gd name="T54" fmla="*/ 76 w 376"/>
                <a:gd name="T55" fmla="*/ 588 h 588"/>
                <a:gd name="T56" fmla="*/ 56 w 376"/>
                <a:gd name="T57" fmla="*/ 563 h 588"/>
                <a:gd name="T58" fmla="*/ 41 w 376"/>
                <a:gd name="T59" fmla="*/ 538 h 588"/>
                <a:gd name="T60" fmla="*/ 25 w 376"/>
                <a:gd name="T61" fmla="*/ 512 h 588"/>
                <a:gd name="T62" fmla="*/ 15 w 376"/>
                <a:gd name="T63" fmla="*/ 477 h 588"/>
                <a:gd name="T64" fmla="*/ 5 w 376"/>
                <a:gd name="T65" fmla="*/ 441 h 588"/>
                <a:gd name="T66" fmla="*/ 0 w 376"/>
                <a:gd name="T67" fmla="*/ 400 h 588"/>
                <a:gd name="T68" fmla="*/ 0 w 376"/>
                <a:gd name="T69" fmla="*/ 365 h 588"/>
                <a:gd name="T70" fmla="*/ 0 w 376"/>
                <a:gd name="T71" fmla="*/ 319 h 588"/>
                <a:gd name="T72" fmla="*/ 0 w 376"/>
                <a:gd name="T73" fmla="*/ 319 h 588"/>
                <a:gd name="T74" fmla="*/ 5 w 376"/>
                <a:gd name="T75" fmla="*/ 258 h 588"/>
                <a:gd name="T76" fmla="*/ 20 w 376"/>
                <a:gd name="T77" fmla="*/ 197 h 588"/>
                <a:gd name="T78" fmla="*/ 46 w 376"/>
                <a:gd name="T79" fmla="*/ 142 h 588"/>
                <a:gd name="T80" fmla="*/ 71 w 376"/>
                <a:gd name="T81" fmla="*/ 96 h 588"/>
                <a:gd name="T82" fmla="*/ 102 w 376"/>
                <a:gd name="T83" fmla="*/ 55 h 588"/>
                <a:gd name="T84" fmla="*/ 132 w 376"/>
                <a:gd name="T85" fmla="*/ 25 h 588"/>
                <a:gd name="T86" fmla="*/ 173 w 376"/>
                <a:gd name="T87" fmla="*/ 5 h 588"/>
                <a:gd name="T88" fmla="*/ 188 w 376"/>
                <a:gd name="T89" fmla="*/ 0 h 588"/>
                <a:gd name="T90" fmla="*/ 208 w 376"/>
                <a:gd name="T91" fmla="*/ 0 h 588"/>
                <a:gd name="T92" fmla="*/ 208 w 376"/>
                <a:gd name="T93" fmla="*/ 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6" h="588">
                  <a:moveTo>
                    <a:pt x="208" y="0"/>
                  </a:moveTo>
                  <a:lnTo>
                    <a:pt x="208" y="0"/>
                  </a:lnTo>
                  <a:lnTo>
                    <a:pt x="228" y="0"/>
                  </a:lnTo>
                  <a:lnTo>
                    <a:pt x="249" y="5"/>
                  </a:lnTo>
                  <a:lnTo>
                    <a:pt x="279" y="20"/>
                  </a:lnTo>
                  <a:lnTo>
                    <a:pt x="310" y="45"/>
                  </a:lnTo>
                  <a:lnTo>
                    <a:pt x="335" y="86"/>
                  </a:lnTo>
                  <a:lnTo>
                    <a:pt x="355" y="132"/>
                  </a:lnTo>
                  <a:lnTo>
                    <a:pt x="371" y="182"/>
                  </a:lnTo>
                  <a:lnTo>
                    <a:pt x="376" y="243"/>
                  </a:lnTo>
                  <a:lnTo>
                    <a:pt x="376" y="304"/>
                  </a:lnTo>
                  <a:lnTo>
                    <a:pt x="376" y="304"/>
                  </a:lnTo>
                  <a:lnTo>
                    <a:pt x="371" y="350"/>
                  </a:lnTo>
                  <a:lnTo>
                    <a:pt x="366" y="395"/>
                  </a:lnTo>
                  <a:lnTo>
                    <a:pt x="350" y="436"/>
                  </a:lnTo>
                  <a:lnTo>
                    <a:pt x="335" y="472"/>
                  </a:lnTo>
                  <a:lnTo>
                    <a:pt x="320" y="507"/>
                  </a:lnTo>
                  <a:lnTo>
                    <a:pt x="300" y="538"/>
                  </a:lnTo>
                  <a:lnTo>
                    <a:pt x="279" y="568"/>
                  </a:lnTo>
                  <a:lnTo>
                    <a:pt x="254" y="588"/>
                  </a:lnTo>
                  <a:lnTo>
                    <a:pt x="254" y="588"/>
                  </a:lnTo>
                  <a:lnTo>
                    <a:pt x="218" y="578"/>
                  </a:lnTo>
                  <a:lnTo>
                    <a:pt x="173" y="568"/>
                  </a:lnTo>
                  <a:lnTo>
                    <a:pt x="152" y="568"/>
                  </a:lnTo>
                  <a:lnTo>
                    <a:pt x="127" y="573"/>
                  </a:lnTo>
                  <a:lnTo>
                    <a:pt x="102" y="578"/>
                  </a:lnTo>
                  <a:lnTo>
                    <a:pt x="76" y="588"/>
                  </a:lnTo>
                  <a:lnTo>
                    <a:pt x="76" y="588"/>
                  </a:lnTo>
                  <a:lnTo>
                    <a:pt x="56" y="563"/>
                  </a:lnTo>
                  <a:lnTo>
                    <a:pt x="41" y="538"/>
                  </a:lnTo>
                  <a:lnTo>
                    <a:pt x="25" y="512"/>
                  </a:lnTo>
                  <a:lnTo>
                    <a:pt x="15" y="477"/>
                  </a:lnTo>
                  <a:lnTo>
                    <a:pt x="5" y="441"/>
                  </a:lnTo>
                  <a:lnTo>
                    <a:pt x="0" y="400"/>
                  </a:lnTo>
                  <a:lnTo>
                    <a:pt x="0" y="365"/>
                  </a:lnTo>
                  <a:lnTo>
                    <a:pt x="0" y="319"/>
                  </a:lnTo>
                  <a:lnTo>
                    <a:pt x="0" y="319"/>
                  </a:lnTo>
                  <a:lnTo>
                    <a:pt x="5" y="258"/>
                  </a:lnTo>
                  <a:lnTo>
                    <a:pt x="20" y="197"/>
                  </a:lnTo>
                  <a:lnTo>
                    <a:pt x="46" y="142"/>
                  </a:lnTo>
                  <a:lnTo>
                    <a:pt x="71" y="96"/>
                  </a:lnTo>
                  <a:lnTo>
                    <a:pt x="102" y="55"/>
                  </a:lnTo>
                  <a:lnTo>
                    <a:pt x="132" y="25"/>
                  </a:lnTo>
                  <a:lnTo>
                    <a:pt x="173" y="5"/>
                  </a:lnTo>
                  <a:lnTo>
                    <a:pt x="188" y="0"/>
                  </a:lnTo>
                  <a:lnTo>
                    <a:pt x="208" y="0"/>
                  </a:lnTo>
                  <a:lnTo>
                    <a:pt x="208" y="0"/>
                  </a:lnTo>
                  <a:close/>
                </a:path>
              </a:pathLst>
            </a:custGeom>
            <a:gradFill flip="none" rotWithShape="1">
              <a:gsLst>
                <a:gs pos="0">
                  <a:srgbClr val="FF7300">
                    <a:shade val="30000"/>
                    <a:satMod val="115000"/>
                  </a:srgbClr>
                </a:gs>
                <a:gs pos="50000">
                  <a:srgbClr val="FF7300">
                    <a:shade val="67500"/>
                    <a:satMod val="115000"/>
                  </a:srgbClr>
                </a:gs>
                <a:gs pos="100000">
                  <a:srgbClr val="FF7300">
                    <a:shade val="100000"/>
                    <a:satMod val="115000"/>
                  </a:srgbClr>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4" name="Freeform 86"/>
            <p:cNvSpPr>
              <a:spLocks/>
            </p:cNvSpPr>
            <p:nvPr/>
          </p:nvSpPr>
          <p:spPr bwMode="auto">
            <a:xfrm>
              <a:off x="3790" y="883"/>
              <a:ext cx="335" cy="548"/>
            </a:xfrm>
            <a:custGeom>
              <a:avLst/>
              <a:gdLst>
                <a:gd name="T0" fmla="*/ 193 w 335"/>
                <a:gd name="T1" fmla="*/ 0 h 548"/>
                <a:gd name="T2" fmla="*/ 193 w 335"/>
                <a:gd name="T3" fmla="*/ 0 h 548"/>
                <a:gd name="T4" fmla="*/ 229 w 335"/>
                <a:gd name="T5" fmla="*/ 10 h 548"/>
                <a:gd name="T6" fmla="*/ 254 w 335"/>
                <a:gd name="T7" fmla="*/ 30 h 548"/>
                <a:gd name="T8" fmla="*/ 280 w 335"/>
                <a:gd name="T9" fmla="*/ 56 h 548"/>
                <a:gd name="T10" fmla="*/ 305 w 335"/>
                <a:gd name="T11" fmla="*/ 91 h 548"/>
                <a:gd name="T12" fmla="*/ 320 w 335"/>
                <a:gd name="T13" fmla="*/ 137 h 548"/>
                <a:gd name="T14" fmla="*/ 330 w 335"/>
                <a:gd name="T15" fmla="*/ 188 h 548"/>
                <a:gd name="T16" fmla="*/ 335 w 335"/>
                <a:gd name="T17" fmla="*/ 239 h 548"/>
                <a:gd name="T18" fmla="*/ 330 w 335"/>
                <a:gd name="T19" fmla="*/ 299 h 548"/>
                <a:gd name="T20" fmla="*/ 330 w 335"/>
                <a:gd name="T21" fmla="*/ 299 h 548"/>
                <a:gd name="T22" fmla="*/ 325 w 335"/>
                <a:gd name="T23" fmla="*/ 340 h 548"/>
                <a:gd name="T24" fmla="*/ 315 w 335"/>
                <a:gd name="T25" fmla="*/ 381 h 548"/>
                <a:gd name="T26" fmla="*/ 300 w 335"/>
                <a:gd name="T27" fmla="*/ 416 h 548"/>
                <a:gd name="T28" fmla="*/ 285 w 335"/>
                <a:gd name="T29" fmla="*/ 452 h 548"/>
                <a:gd name="T30" fmla="*/ 269 w 335"/>
                <a:gd name="T31" fmla="*/ 482 h 548"/>
                <a:gd name="T32" fmla="*/ 249 w 335"/>
                <a:gd name="T33" fmla="*/ 508 h 548"/>
                <a:gd name="T34" fmla="*/ 229 w 335"/>
                <a:gd name="T35" fmla="*/ 533 h 548"/>
                <a:gd name="T36" fmla="*/ 203 w 335"/>
                <a:gd name="T37" fmla="*/ 548 h 548"/>
                <a:gd name="T38" fmla="*/ 203 w 335"/>
                <a:gd name="T39" fmla="*/ 548 h 548"/>
                <a:gd name="T40" fmla="*/ 178 w 335"/>
                <a:gd name="T41" fmla="*/ 543 h 548"/>
                <a:gd name="T42" fmla="*/ 148 w 335"/>
                <a:gd name="T43" fmla="*/ 538 h 548"/>
                <a:gd name="T44" fmla="*/ 117 w 335"/>
                <a:gd name="T45" fmla="*/ 538 h 548"/>
                <a:gd name="T46" fmla="*/ 87 w 335"/>
                <a:gd name="T47" fmla="*/ 543 h 548"/>
                <a:gd name="T48" fmla="*/ 87 w 335"/>
                <a:gd name="T49" fmla="*/ 543 h 548"/>
                <a:gd name="T50" fmla="*/ 66 w 335"/>
                <a:gd name="T51" fmla="*/ 528 h 548"/>
                <a:gd name="T52" fmla="*/ 46 w 335"/>
                <a:gd name="T53" fmla="*/ 502 h 548"/>
                <a:gd name="T54" fmla="*/ 31 w 335"/>
                <a:gd name="T55" fmla="*/ 472 h 548"/>
                <a:gd name="T56" fmla="*/ 16 w 335"/>
                <a:gd name="T57" fmla="*/ 436 h 548"/>
                <a:gd name="T58" fmla="*/ 5 w 335"/>
                <a:gd name="T59" fmla="*/ 401 h 548"/>
                <a:gd name="T60" fmla="*/ 0 w 335"/>
                <a:gd name="T61" fmla="*/ 360 h 548"/>
                <a:gd name="T62" fmla="*/ 0 w 335"/>
                <a:gd name="T63" fmla="*/ 315 h 548"/>
                <a:gd name="T64" fmla="*/ 0 w 335"/>
                <a:gd name="T65" fmla="*/ 269 h 548"/>
                <a:gd name="T66" fmla="*/ 0 w 335"/>
                <a:gd name="T67" fmla="*/ 269 h 548"/>
                <a:gd name="T68" fmla="*/ 10 w 335"/>
                <a:gd name="T69" fmla="*/ 213 h 548"/>
                <a:gd name="T70" fmla="*/ 26 w 335"/>
                <a:gd name="T71" fmla="*/ 162 h 548"/>
                <a:gd name="T72" fmla="*/ 46 w 335"/>
                <a:gd name="T73" fmla="*/ 117 h 548"/>
                <a:gd name="T74" fmla="*/ 71 w 335"/>
                <a:gd name="T75" fmla="*/ 76 h 548"/>
                <a:gd name="T76" fmla="*/ 97 w 335"/>
                <a:gd name="T77" fmla="*/ 41 h 548"/>
                <a:gd name="T78" fmla="*/ 127 w 335"/>
                <a:gd name="T79" fmla="*/ 20 h 548"/>
                <a:gd name="T80" fmla="*/ 163 w 335"/>
                <a:gd name="T81" fmla="*/ 5 h 548"/>
                <a:gd name="T82" fmla="*/ 193 w 335"/>
                <a:gd name="T83" fmla="*/ 0 h 548"/>
                <a:gd name="T84" fmla="*/ 193 w 335"/>
                <a:gd name="T85" fmla="*/ 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5" h="548">
                  <a:moveTo>
                    <a:pt x="193" y="0"/>
                  </a:moveTo>
                  <a:lnTo>
                    <a:pt x="193" y="0"/>
                  </a:lnTo>
                  <a:lnTo>
                    <a:pt x="229" y="10"/>
                  </a:lnTo>
                  <a:lnTo>
                    <a:pt x="254" y="30"/>
                  </a:lnTo>
                  <a:lnTo>
                    <a:pt x="280" y="56"/>
                  </a:lnTo>
                  <a:lnTo>
                    <a:pt x="305" y="91"/>
                  </a:lnTo>
                  <a:lnTo>
                    <a:pt x="320" y="137"/>
                  </a:lnTo>
                  <a:lnTo>
                    <a:pt x="330" y="188"/>
                  </a:lnTo>
                  <a:lnTo>
                    <a:pt x="335" y="239"/>
                  </a:lnTo>
                  <a:lnTo>
                    <a:pt x="330" y="299"/>
                  </a:lnTo>
                  <a:lnTo>
                    <a:pt x="330" y="299"/>
                  </a:lnTo>
                  <a:lnTo>
                    <a:pt x="325" y="340"/>
                  </a:lnTo>
                  <a:lnTo>
                    <a:pt x="315" y="381"/>
                  </a:lnTo>
                  <a:lnTo>
                    <a:pt x="300" y="416"/>
                  </a:lnTo>
                  <a:lnTo>
                    <a:pt x="285" y="452"/>
                  </a:lnTo>
                  <a:lnTo>
                    <a:pt x="269" y="482"/>
                  </a:lnTo>
                  <a:lnTo>
                    <a:pt x="249" y="508"/>
                  </a:lnTo>
                  <a:lnTo>
                    <a:pt x="229" y="533"/>
                  </a:lnTo>
                  <a:lnTo>
                    <a:pt x="203" y="548"/>
                  </a:lnTo>
                  <a:lnTo>
                    <a:pt x="203" y="548"/>
                  </a:lnTo>
                  <a:lnTo>
                    <a:pt x="178" y="543"/>
                  </a:lnTo>
                  <a:lnTo>
                    <a:pt x="148" y="538"/>
                  </a:lnTo>
                  <a:lnTo>
                    <a:pt x="117" y="538"/>
                  </a:lnTo>
                  <a:lnTo>
                    <a:pt x="87" y="543"/>
                  </a:lnTo>
                  <a:lnTo>
                    <a:pt x="87" y="543"/>
                  </a:lnTo>
                  <a:lnTo>
                    <a:pt x="66" y="528"/>
                  </a:lnTo>
                  <a:lnTo>
                    <a:pt x="46" y="502"/>
                  </a:lnTo>
                  <a:lnTo>
                    <a:pt x="31" y="472"/>
                  </a:lnTo>
                  <a:lnTo>
                    <a:pt x="16" y="436"/>
                  </a:lnTo>
                  <a:lnTo>
                    <a:pt x="5" y="401"/>
                  </a:lnTo>
                  <a:lnTo>
                    <a:pt x="0" y="360"/>
                  </a:lnTo>
                  <a:lnTo>
                    <a:pt x="0" y="315"/>
                  </a:lnTo>
                  <a:lnTo>
                    <a:pt x="0" y="269"/>
                  </a:lnTo>
                  <a:lnTo>
                    <a:pt x="0" y="269"/>
                  </a:lnTo>
                  <a:lnTo>
                    <a:pt x="10" y="213"/>
                  </a:lnTo>
                  <a:lnTo>
                    <a:pt x="26" y="162"/>
                  </a:lnTo>
                  <a:lnTo>
                    <a:pt x="46" y="117"/>
                  </a:lnTo>
                  <a:lnTo>
                    <a:pt x="71" y="76"/>
                  </a:lnTo>
                  <a:lnTo>
                    <a:pt x="97" y="41"/>
                  </a:lnTo>
                  <a:lnTo>
                    <a:pt x="127" y="20"/>
                  </a:lnTo>
                  <a:lnTo>
                    <a:pt x="163" y="5"/>
                  </a:lnTo>
                  <a:lnTo>
                    <a:pt x="193" y="0"/>
                  </a:lnTo>
                  <a:lnTo>
                    <a:pt x="1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5" name="Freeform 87"/>
            <p:cNvSpPr>
              <a:spLocks/>
            </p:cNvSpPr>
            <p:nvPr/>
          </p:nvSpPr>
          <p:spPr bwMode="auto">
            <a:xfrm>
              <a:off x="3790" y="883"/>
              <a:ext cx="335" cy="310"/>
            </a:xfrm>
            <a:custGeom>
              <a:avLst/>
              <a:gdLst>
                <a:gd name="T0" fmla="*/ 193 w 335"/>
                <a:gd name="T1" fmla="*/ 51 h 310"/>
                <a:gd name="T2" fmla="*/ 193 w 335"/>
                <a:gd name="T3" fmla="*/ 51 h 310"/>
                <a:gd name="T4" fmla="*/ 158 w 335"/>
                <a:gd name="T5" fmla="*/ 56 h 310"/>
                <a:gd name="T6" fmla="*/ 127 w 335"/>
                <a:gd name="T7" fmla="*/ 66 h 310"/>
                <a:gd name="T8" fmla="*/ 97 w 335"/>
                <a:gd name="T9" fmla="*/ 91 h 310"/>
                <a:gd name="T10" fmla="*/ 71 w 335"/>
                <a:gd name="T11" fmla="*/ 122 h 310"/>
                <a:gd name="T12" fmla="*/ 46 w 335"/>
                <a:gd name="T13" fmla="*/ 157 h 310"/>
                <a:gd name="T14" fmla="*/ 26 w 335"/>
                <a:gd name="T15" fmla="*/ 203 h 310"/>
                <a:gd name="T16" fmla="*/ 10 w 335"/>
                <a:gd name="T17" fmla="*/ 254 h 310"/>
                <a:gd name="T18" fmla="*/ 0 w 335"/>
                <a:gd name="T19" fmla="*/ 305 h 310"/>
                <a:gd name="T20" fmla="*/ 0 w 335"/>
                <a:gd name="T21" fmla="*/ 305 h 310"/>
                <a:gd name="T22" fmla="*/ 0 w 335"/>
                <a:gd name="T23" fmla="*/ 269 h 310"/>
                <a:gd name="T24" fmla="*/ 0 w 335"/>
                <a:gd name="T25" fmla="*/ 269 h 310"/>
                <a:gd name="T26" fmla="*/ 10 w 335"/>
                <a:gd name="T27" fmla="*/ 213 h 310"/>
                <a:gd name="T28" fmla="*/ 26 w 335"/>
                <a:gd name="T29" fmla="*/ 162 h 310"/>
                <a:gd name="T30" fmla="*/ 46 w 335"/>
                <a:gd name="T31" fmla="*/ 117 h 310"/>
                <a:gd name="T32" fmla="*/ 71 w 335"/>
                <a:gd name="T33" fmla="*/ 76 h 310"/>
                <a:gd name="T34" fmla="*/ 97 w 335"/>
                <a:gd name="T35" fmla="*/ 41 h 310"/>
                <a:gd name="T36" fmla="*/ 127 w 335"/>
                <a:gd name="T37" fmla="*/ 20 h 310"/>
                <a:gd name="T38" fmla="*/ 163 w 335"/>
                <a:gd name="T39" fmla="*/ 5 h 310"/>
                <a:gd name="T40" fmla="*/ 193 w 335"/>
                <a:gd name="T41" fmla="*/ 0 h 310"/>
                <a:gd name="T42" fmla="*/ 193 w 335"/>
                <a:gd name="T43" fmla="*/ 0 h 310"/>
                <a:gd name="T44" fmla="*/ 229 w 335"/>
                <a:gd name="T45" fmla="*/ 10 h 310"/>
                <a:gd name="T46" fmla="*/ 254 w 335"/>
                <a:gd name="T47" fmla="*/ 30 h 310"/>
                <a:gd name="T48" fmla="*/ 280 w 335"/>
                <a:gd name="T49" fmla="*/ 56 h 310"/>
                <a:gd name="T50" fmla="*/ 305 w 335"/>
                <a:gd name="T51" fmla="*/ 91 h 310"/>
                <a:gd name="T52" fmla="*/ 320 w 335"/>
                <a:gd name="T53" fmla="*/ 137 h 310"/>
                <a:gd name="T54" fmla="*/ 330 w 335"/>
                <a:gd name="T55" fmla="*/ 188 h 310"/>
                <a:gd name="T56" fmla="*/ 335 w 335"/>
                <a:gd name="T57" fmla="*/ 239 h 310"/>
                <a:gd name="T58" fmla="*/ 330 w 335"/>
                <a:gd name="T59" fmla="*/ 299 h 310"/>
                <a:gd name="T60" fmla="*/ 330 w 335"/>
                <a:gd name="T61" fmla="*/ 299 h 310"/>
                <a:gd name="T62" fmla="*/ 330 w 335"/>
                <a:gd name="T63" fmla="*/ 310 h 310"/>
                <a:gd name="T64" fmla="*/ 330 w 335"/>
                <a:gd name="T65" fmla="*/ 310 h 310"/>
                <a:gd name="T66" fmla="*/ 325 w 335"/>
                <a:gd name="T67" fmla="*/ 259 h 310"/>
                <a:gd name="T68" fmla="*/ 320 w 335"/>
                <a:gd name="T69" fmla="*/ 213 h 310"/>
                <a:gd name="T70" fmla="*/ 310 w 335"/>
                <a:gd name="T71" fmla="*/ 167 h 310"/>
                <a:gd name="T72" fmla="*/ 295 w 335"/>
                <a:gd name="T73" fmla="*/ 132 h 310"/>
                <a:gd name="T74" fmla="*/ 274 w 335"/>
                <a:gd name="T75" fmla="*/ 102 h 310"/>
                <a:gd name="T76" fmla="*/ 249 w 335"/>
                <a:gd name="T77" fmla="*/ 76 h 310"/>
                <a:gd name="T78" fmla="*/ 219 w 335"/>
                <a:gd name="T79" fmla="*/ 61 h 310"/>
                <a:gd name="T80" fmla="*/ 193 w 335"/>
                <a:gd name="T81" fmla="*/ 51 h 310"/>
                <a:gd name="T82" fmla="*/ 193 w 335"/>
                <a:gd name="T83" fmla="*/ 5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5" h="310">
                  <a:moveTo>
                    <a:pt x="193" y="51"/>
                  </a:moveTo>
                  <a:lnTo>
                    <a:pt x="193" y="51"/>
                  </a:lnTo>
                  <a:lnTo>
                    <a:pt x="158" y="56"/>
                  </a:lnTo>
                  <a:lnTo>
                    <a:pt x="127" y="66"/>
                  </a:lnTo>
                  <a:lnTo>
                    <a:pt x="97" y="91"/>
                  </a:lnTo>
                  <a:lnTo>
                    <a:pt x="71" y="122"/>
                  </a:lnTo>
                  <a:lnTo>
                    <a:pt x="46" y="157"/>
                  </a:lnTo>
                  <a:lnTo>
                    <a:pt x="26" y="203"/>
                  </a:lnTo>
                  <a:lnTo>
                    <a:pt x="10" y="254"/>
                  </a:lnTo>
                  <a:lnTo>
                    <a:pt x="0" y="305"/>
                  </a:lnTo>
                  <a:lnTo>
                    <a:pt x="0" y="305"/>
                  </a:lnTo>
                  <a:lnTo>
                    <a:pt x="0" y="269"/>
                  </a:lnTo>
                  <a:lnTo>
                    <a:pt x="0" y="269"/>
                  </a:lnTo>
                  <a:lnTo>
                    <a:pt x="10" y="213"/>
                  </a:lnTo>
                  <a:lnTo>
                    <a:pt x="26" y="162"/>
                  </a:lnTo>
                  <a:lnTo>
                    <a:pt x="46" y="117"/>
                  </a:lnTo>
                  <a:lnTo>
                    <a:pt x="71" y="76"/>
                  </a:lnTo>
                  <a:lnTo>
                    <a:pt x="97" y="41"/>
                  </a:lnTo>
                  <a:lnTo>
                    <a:pt x="127" y="20"/>
                  </a:lnTo>
                  <a:lnTo>
                    <a:pt x="163" y="5"/>
                  </a:lnTo>
                  <a:lnTo>
                    <a:pt x="193" y="0"/>
                  </a:lnTo>
                  <a:lnTo>
                    <a:pt x="193" y="0"/>
                  </a:lnTo>
                  <a:lnTo>
                    <a:pt x="229" y="10"/>
                  </a:lnTo>
                  <a:lnTo>
                    <a:pt x="254" y="30"/>
                  </a:lnTo>
                  <a:lnTo>
                    <a:pt x="280" y="56"/>
                  </a:lnTo>
                  <a:lnTo>
                    <a:pt x="305" y="91"/>
                  </a:lnTo>
                  <a:lnTo>
                    <a:pt x="320" y="137"/>
                  </a:lnTo>
                  <a:lnTo>
                    <a:pt x="330" y="188"/>
                  </a:lnTo>
                  <a:lnTo>
                    <a:pt x="335" y="239"/>
                  </a:lnTo>
                  <a:lnTo>
                    <a:pt x="330" y="299"/>
                  </a:lnTo>
                  <a:lnTo>
                    <a:pt x="330" y="299"/>
                  </a:lnTo>
                  <a:lnTo>
                    <a:pt x="330" y="310"/>
                  </a:lnTo>
                  <a:lnTo>
                    <a:pt x="330" y="310"/>
                  </a:lnTo>
                  <a:lnTo>
                    <a:pt x="325" y="259"/>
                  </a:lnTo>
                  <a:lnTo>
                    <a:pt x="320" y="213"/>
                  </a:lnTo>
                  <a:lnTo>
                    <a:pt x="310" y="167"/>
                  </a:lnTo>
                  <a:lnTo>
                    <a:pt x="295" y="132"/>
                  </a:lnTo>
                  <a:lnTo>
                    <a:pt x="274" y="102"/>
                  </a:lnTo>
                  <a:lnTo>
                    <a:pt x="249" y="76"/>
                  </a:lnTo>
                  <a:lnTo>
                    <a:pt x="219" y="61"/>
                  </a:lnTo>
                  <a:lnTo>
                    <a:pt x="193" y="51"/>
                  </a:lnTo>
                  <a:lnTo>
                    <a:pt x="193" y="5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6" name="Freeform 88"/>
            <p:cNvSpPr>
              <a:spLocks/>
            </p:cNvSpPr>
            <p:nvPr/>
          </p:nvSpPr>
          <p:spPr bwMode="auto">
            <a:xfrm>
              <a:off x="3836" y="1127"/>
              <a:ext cx="213" cy="284"/>
            </a:xfrm>
            <a:custGeom>
              <a:avLst/>
              <a:gdLst>
                <a:gd name="T0" fmla="*/ 0 w 213"/>
                <a:gd name="T1" fmla="*/ 137 h 284"/>
                <a:gd name="T2" fmla="*/ 0 w 213"/>
                <a:gd name="T3" fmla="*/ 137 h 284"/>
                <a:gd name="T4" fmla="*/ 0 w 213"/>
                <a:gd name="T5" fmla="*/ 167 h 284"/>
                <a:gd name="T6" fmla="*/ 5 w 213"/>
                <a:gd name="T7" fmla="*/ 192 h 284"/>
                <a:gd name="T8" fmla="*/ 15 w 213"/>
                <a:gd name="T9" fmla="*/ 218 h 284"/>
                <a:gd name="T10" fmla="*/ 25 w 213"/>
                <a:gd name="T11" fmla="*/ 238 h 284"/>
                <a:gd name="T12" fmla="*/ 41 w 213"/>
                <a:gd name="T13" fmla="*/ 258 h 284"/>
                <a:gd name="T14" fmla="*/ 61 w 213"/>
                <a:gd name="T15" fmla="*/ 274 h 284"/>
                <a:gd name="T16" fmla="*/ 81 w 213"/>
                <a:gd name="T17" fmla="*/ 284 h 284"/>
                <a:gd name="T18" fmla="*/ 102 w 213"/>
                <a:gd name="T19" fmla="*/ 284 h 284"/>
                <a:gd name="T20" fmla="*/ 102 w 213"/>
                <a:gd name="T21" fmla="*/ 284 h 284"/>
                <a:gd name="T22" fmla="*/ 122 w 213"/>
                <a:gd name="T23" fmla="*/ 284 h 284"/>
                <a:gd name="T24" fmla="*/ 142 w 213"/>
                <a:gd name="T25" fmla="*/ 279 h 284"/>
                <a:gd name="T26" fmla="*/ 162 w 213"/>
                <a:gd name="T27" fmla="*/ 264 h 284"/>
                <a:gd name="T28" fmla="*/ 178 w 213"/>
                <a:gd name="T29" fmla="*/ 248 h 284"/>
                <a:gd name="T30" fmla="*/ 193 w 213"/>
                <a:gd name="T31" fmla="*/ 228 h 284"/>
                <a:gd name="T32" fmla="*/ 203 w 213"/>
                <a:gd name="T33" fmla="*/ 203 h 284"/>
                <a:gd name="T34" fmla="*/ 213 w 213"/>
                <a:gd name="T35" fmla="*/ 177 h 284"/>
                <a:gd name="T36" fmla="*/ 213 w 213"/>
                <a:gd name="T37" fmla="*/ 147 h 284"/>
                <a:gd name="T38" fmla="*/ 213 w 213"/>
                <a:gd name="T39" fmla="*/ 147 h 284"/>
                <a:gd name="T40" fmla="*/ 213 w 213"/>
                <a:gd name="T41" fmla="*/ 116 h 284"/>
                <a:gd name="T42" fmla="*/ 208 w 213"/>
                <a:gd name="T43" fmla="*/ 91 h 284"/>
                <a:gd name="T44" fmla="*/ 203 w 213"/>
                <a:gd name="T45" fmla="*/ 66 h 284"/>
                <a:gd name="T46" fmla="*/ 188 w 213"/>
                <a:gd name="T47" fmla="*/ 45 h 284"/>
                <a:gd name="T48" fmla="*/ 173 w 213"/>
                <a:gd name="T49" fmla="*/ 25 h 284"/>
                <a:gd name="T50" fmla="*/ 157 w 213"/>
                <a:gd name="T51" fmla="*/ 10 h 284"/>
                <a:gd name="T52" fmla="*/ 137 w 213"/>
                <a:gd name="T53" fmla="*/ 5 h 284"/>
                <a:gd name="T54" fmla="*/ 117 w 213"/>
                <a:gd name="T55" fmla="*/ 0 h 284"/>
                <a:gd name="T56" fmla="*/ 117 w 213"/>
                <a:gd name="T57" fmla="*/ 0 h 284"/>
                <a:gd name="T58" fmla="*/ 91 w 213"/>
                <a:gd name="T59" fmla="*/ 0 h 284"/>
                <a:gd name="T60" fmla="*/ 71 w 213"/>
                <a:gd name="T61" fmla="*/ 10 h 284"/>
                <a:gd name="T62" fmla="*/ 56 w 213"/>
                <a:gd name="T63" fmla="*/ 20 h 284"/>
                <a:gd name="T64" fmla="*/ 36 w 213"/>
                <a:gd name="T65" fmla="*/ 35 h 284"/>
                <a:gd name="T66" fmla="*/ 25 w 213"/>
                <a:gd name="T67" fmla="*/ 55 h 284"/>
                <a:gd name="T68" fmla="*/ 10 w 213"/>
                <a:gd name="T69" fmla="*/ 81 h 284"/>
                <a:gd name="T70" fmla="*/ 5 w 213"/>
                <a:gd name="T71" fmla="*/ 106 h 284"/>
                <a:gd name="T72" fmla="*/ 0 w 213"/>
                <a:gd name="T73" fmla="*/ 137 h 284"/>
                <a:gd name="T74" fmla="*/ 0 w 213"/>
                <a:gd name="T75" fmla="*/ 13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84">
                  <a:moveTo>
                    <a:pt x="0" y="137"/>
                  </a:moveTo>
                  <a:lnTo>
                    <a:pt x="0" y="137"/>
                  </a:lnTo>
                  <a:lnTo>
                    <a:pt x="0" y="167"/>
                  </a:lnTo>
                  <a:lnTo>
                    <a:pt x="5" y="192"/>
                  </a:lnTo>
                  <a:lnTo>
                    <a:pt x="15" y="218"/>
                  </a:lnTo>
                  <a:lnTo>
                    <a:pt x="25" y="238"/>
                  </a:lnTo>
                  <a:lnTo>
                    <a:pt x="41" y="258"/>
                  </a:lnTo>
                  <a:lnTo>
                    <a:pt x="61" y="274"/>
                  </a:lnTo>
                  <a:lnTo>
                    <a:pt x="81" y="284"/>
                  </a:lnTo>
                  <a:lnTo>
                    <a:pt x="102" y="284"/>
                  </a:lnTo>
                  <a:lnTo>
                    <a:pt x="102" y="284"/>
                  </a:lnTo>
                  <a:lnTo>
                    <a:pt x="122" y="284"/>
                  </a:lnTo>
                  <a:lnTo>
                    <a:pt x="142" y="279"/>
                  </a:lnTo>
                  <a:lnTo>
                    <a:pt x="162" y="264"/>
                  </a:lnTo>
                  <a:lnTo>
                    <a:pt x="178" y="248"/>
                  </a:lnTo>
                  <a:lnTo>
                    <a:pt x="193" y="228"/>
                  </a:lnTo>
                  <a:lnTo>
                    <a:pt x="203" y="203"/>
                  </a:lnTo>
                  <a:lnTo>
                    <a:pt x="213" y="177"/>
                  </a:lnTo>
                  <a:lnTo>
                    <a:pt x="213" y="147"/>
                  </a:lnTo>
                  <a:lnTo>
                    <a:pt x="213" y="147"/>
                  </a:lnTo>
                  <a:lnTo>
                    <a:pt x="213" y="116"/>
                  </a:lnTo>
                  <a:lnTo>
                    <a:pt x="208" y="91"/>
                  </a:lnTo>
                  <a:lnTo>
                    <a:pt x="203" y="66"/>
                  </a:lnTo>
                  <a:lnTo>
                    <a:pt x="188" y="45"/>
                  </a:lnTo>
                  <a:lnTo>
                    <a:pt x="173" y="25"/>
                  </a:lnTo>
                  <a:lnTo>
                    <a:pt x="157" y="10"/>
                  </a:lnTo>
                  <a:lnTo>
                    <a:pt x="137" y="5"/>
                  </a:lnTo>
                  <a:lnTo>
                    <a:pt x="117" y="0"/>
                  </a:lnTo>
                  <a:lnTo>
                    <a:pt x="117" y="0"/>
                  </a:lnTo>
                  <a:lnTo>
                    <a:pt x="91" y="0"/>
                  </a:lnTo>
                  <a:lnTo>
                    <a:pt x="71" y="10"/>
                  </a:lnTo>
                  <a:lnTo>
                    <a:pt x="56" y="20"/>
                  </a:lnTo>
                  <a:lnTo>
                    <a:pt x="36" y="35"/>
                  </a:lnTo>
                  <a:lnTo>
                    <a:pt x="25" y="55"/>
                  </a:lnTo>
                  <a:lnTo>
                    <a:pt x="10" y="81"/>
                  </a:lnTo>
                  <a:lnTo>
                    <a:pt x="5" y="106"/>
                  </a:lnTo>
                  <a:lnTo>
                    <a:pt x="0" y="137"/>
                  </a:lnTo>
                  <a:lnTo>
                    <a:pt x="0" y="137"/>
                  </a:lnTo>
                  <a:close/>
                </a:path>
              </a:pathLst>
            </a:custGeom>
            <a:solidFill>
              <a:srgbClr val="116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7" name="Freeform 89"/>
            <p:cNvSpPr>
              <a:spLocks/>
            </p:cNvSpPr>
            <p:nvPr/>
          </p:nvSpPr>
          <p:spPr bwMode="auto">
            <a:xfrm>
              <a:off x="3856" y="1152"/>
              <a:ext cx="173" cy="233"/>
            </a:xfrm>
            <a:custGeom>
              <a:avLst/>
              <a:gdLst>
                <a:gd name="T0" fmla="*/ 0 w 173"/>
                <a:gd name="T1" fmla="*/ 112 h 233"/>
                <a:gd name="T2" fmla="*/ 0 w 173"/>
                <a:gd name="T3" fmla="*/ 112 h 233"/>
                <a:gd name="T4" fmla="*/ 5 w 173"/>
                <a:gd name="T5" fmla="*/ 137 h 233"/>
                <a:gd name="T6" fmla="*/ 5 w 173"/>
                <a:gd name="T7" fmla="*/ 157 h 233"/>
                <a:gd name="T8" fmla="*/ 16 w 173"/>
                <a:gd name="T9" fmla="*/ 178 h 233"/>
                <a:gd name="T10" fmla="*/ 26 w 173"/>
                <a:gd name="T11" fmla="*/ 193 h 233"/>
                <a:gd name="T12" fmla="*/ 36 w 173"/>
                <a:gd name="T13" fmla="*/ 208 h 233"/>
                <a:gd name="T14" fmla="*/ 51 w 173"/>
                <a:gd name="T15" fmla="*/ 223 h 233"/>
                <a:gd name="T16" fmla="*/ 66 w 173"/>
                <a:gd name="T17" fmla="*/ 228 h 233"/>
                <a:gd name="T18" fmla="*/ 82 w 173"/>
                <a:gd name="T19" fmla="*/ 233 h 233"/>
                <a:gd name="T20" fmla="*/ 82 w 173"/>
                <a:gd name="T21" fmla="*/ 233 h 233"/>
                <a:gd name="T22" fmla="*/ 102 w 173"/>
                <a:gd name="T23" fmla="*/ 228 h 233"/>
                <a:gd name="T24" fmla="*/ 117 w 173"/>
                <a:gd name="T25" fmla="*/ 223 h 233"/>
                <a:gd name="T26" fmla="*/ 132 w 173"/>
                <a:gd name="T27" fmla="*/ 213 h 233"/>
                <a:gd name="T28" fmla="*/ 142 w 173"/>
                <a:gd name="T29" fmla="*/ 203 h 233"/>
                <a:gd name="T30" fmla="*/ 158 w 173"/>
                <a:gd name="T31" fmla="*/ 183 h 233"/>
                <a:gd name="T32" fmla="*/ 163 w 173"/>
                <a:gd name="T33" fmla="*/ 167 h 233"/>
                <a:gd name="T34" fmla="*/ 173 w 173"/>
                <a:gd name="T35" fmla="*/ 142 h 233"/>
                <a:gd name="T36" fmla="*/ 173 w 173"/>
                <a:gd name="T37" fmla="*/ 122 h 233"/>
                <a:gd name="T38" fmla="*/ 173 w 173"/>
                <a:gd name="T39" fmla="*/ 122 h 233"/>
                <a:gd name="T40" fmla="*/ 173 w 173"/>
                <a:gd name="T41" fmla="*/ 96 h 233"/>
                <a:gd name="T42" fmla="*/ 168 w 173"/>
                <a:gd name="T43" fmla="*/ 76 h 233"/>
                <a:gd name="T44" fmla="*/ 163 w 173"/>
                <a:gd name="T45" fmla="*/ 56 h 233"/>
                <a:gd name="T46" fmla="*/ 153 w 173"/>
                <a:gd name="T47" fmla="*/ 41 h 233"/>
                <a:gd name="T48" fmla="*/ 142 w 173"/>
                <a:gd name="T49" fmla="*/ 25 h 233"/>
                <a:gd name="T50" fmla="*/ 127 w 173"/>
                <a:gd name="T51" fmla="*/ 15 h 233"/>
                <a:gd name="T52" fmla="*/ 112 w 173"/>
                <a:gd name="T53" fmla="*/ 5 h 233"/>
                <a:gd name="T54" fmla="*/ 92 w 173"/>
                <a:gd name="T55" fmla="*/ 0 h 233"/>
                <a:gd name="T56" fmla="*/ 92 w 173"/>
                <a:gd name="T57" fmla="*/ 0 h 233"/>
                <a:gd name="T58" fmla="*/ 76 w 173"/>
                <a:gd name="T59" fmla="*/ 5 h 233"/>
                <a:gd name="T60" fmla="*/ 61 w 173"/>
                <a:gd name="T61" fmla="*/ 10 h 233"/>
                <a:gd name="T62" fmla="*/ 46 w 173"/>
                <a:gd name="T63" fmla="*/ 20 h 233"/>
                <a:gd name="T64" fmla="*/ 31 w 173"/>
                <a:gd name="T65" fmla="*/ 30 h 233"/>
                <a:gd name="T66" fmla="*/ 21 w 173"/>
                <a:gd name="T67" fmla="*/ 51 h 233"/>
                <a:gd name="T68" fmla="*/ 10 w 173"/>
                <a:gd name="T69" fmla="*/ 66 h 233"/>
                <a:gd name="T70" fmla="*/ 5 w 173"/>
                <a:gd name="T71" fmla="*/ 91 h 233"/>
                <a:gd name="T72" fmla="*/ 0 w 173"/>
                <a:gd name="T73" fmla="*/ 112 h 233"/>
                <a:gd name="T74" fmla="*/ 0 w 173"/>
                <a:gd name="T75" fmla="*/ 11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3" h="233">
                  <a:moveTo>
                    <a:pt x="0" y="112"/>
                  </a:moveTo>
                  <a:lnTo>
                    <a:pt x="0" y="112"/>
                  </a:lnTo>
                  <a:lnTo>
                    <a:pt x="5" y="137"/>
                  </a:lnTo>
                  <a:lnTo>
                    <a:pt x="5" y="157"/>
                  </a:lnTo>
                  <a:lnTo>
                    <a:pt x="16" y="178"/>
                  </a:lnTo>
                  <a:lnTo>
                    <a:pt x="26" y="193"/>
                  </a:lnTo>
                  <a:lnTo>
                    <a:pt x="36" y="208"/>
                  </a:lnTo>
                  <a:lnTo>
                    <a:pt x="51" y="223"/>
                  </a:lnTo>
                  <a:lnTo>
                    <a:pt x="66" y="228"/>
                  </a:lnTo>
                  <a:lnTo>
                    <a:pt x="82" y="233"/>
                  </a:lnTo>
                  <a:lnTo>
                    <a:pt x="82" y="233"/>
                  </a:lnTo>
                  <a:lnTo>
                    <a:pt x="102" y="228"/>
                  </a:lnTo>
                  <a:lnTo>
                    <a:pt x="117" y="223"/>
                  </a:lnTo>
                  <a:lnTo>
                    <a:pt x="132" y="213"/>
                  </a:lnTo>
                  <a:lnTo>
                    <a:pt x="142" y="203"/>
                  </a:lnTo>
                  <a:lnTo>
                    <a:pt x="158" y="183"/>
                  </a:lnTo>
                  <a:lnTo>
                    <a:pt x="163" y="167"/>
                  </a:lnTo>
                  <a:lnTo>
                    <a:pt x="173" y="142"/>
                  </a:lnTo>
                  <a:lnTo>
                    <a:pt x="173" y="122"/>
                  </a:lnTo>
                  <a:lnTo>
                    <a:pt x="173" y="122"/>
                  </a:lnTo>
                  <a:lnTo>
                    <a:pt x="173" y="96"/>
                  </a:lnTo>
                  <a:lnTo>
                    <a:pt x="168" y="76"/>
                  </a:lnTo>
                  <a:lnTo>
                    <a:pt x="163" y="56"/>
                  </a:lnTo>
                  <a:lnTo>
                    <a:pt x="153" y="41"/>
                  </a:lnTo>
                  <a:lnTo>
                    <a:pt x="142" y="25"/>
                  </a:lnTo>
                  <a:lnTo>
                    <a:pt x="127" y="15"/>
                  </a:lnTo>
                  <a:lnTo>
                    <a:pt x="112" y="5"/>
                  </a:lnTo>
                  <a:lnTo>
                    <a:pt x="92" y="0"/>
                  </a:lnTo>
                  <a:lnTo>
                    <a:pt x="92" y="0"/>
                  </a:lnTo>
                  <a:lnTo>
                    <a:pt x="76" y="5"/>
                  </a:lnTo>
                  <a:lnTo>
                    <a:pt x="61" y="10"/>
                  </a:lnTo>
                  <a:lnTo>
                    <a:pt x="46" y="20"/>
                  </a:lnTo>
                  <a:lnTo>
                    <a:pt x="31" y="30"/>
                  </a:lnTo>
                  <a:lnTo>
                    <a:pt x="21" y="51"/>
                  </a:lnTo>
                  <a:lnTo>
                    <a:pt x="10" y="66"/>
                  </a:lnTo>
                  <a:lnTo>
                    <a:pt x="5" y="91"/>
                  </a:lnTo>
                  <a:lnTo>
                    <a:pt x="0" y="112"/>
                  </a:lnTo>
                  <a:lnTo>
                    <a:pt x="0" y="112"/>
                  </a:lnTo>
                  <a:close/>
                </a:path>
              </a:pathLst>
            </a:custGeom>
            <a:solidFill>
              <a:srgbClr val="399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8" name="Freeform 90"/>
            <p:cNvSpPr>
              <a:spLocks/>
            </p:cNvSpPr>
            <p:nvPr/>
          </p:nvSpPr>
          <p:spPr bwMode="auto">
            <a:xfrm>
              <a:off x="3887" y="1203"/>
              <a:ext cx="111" cy="142"/>
            </a:xfrm>
            <a:custGeom>
              <a:avLst/>
              <a:gdLst>
                <a:gd name="T0" fmla="*/ 0 w 111"/>
                <a:gd name="T1" fmla="*/ 66 h 142"/>
                <a:gd name="T2" fmla="*/ 0 w 111"/>
                <a:gd name="T3" fmla="*/ 66 h 142"/>
                <a:gd name="T4" fmla="*/ 5 w 111"/>
                <a:gd name="T5" fmla="*/ 96 h 142"/>
                <a:gd name="T6" fmla="*/ 15 w 111"/>
                <a:gd name="T7" fmla="*/ 116 h 142"/>
                <a:gd name="T8" fmla="*/ 30 w 111"/>
                <a:gd name="T9" fmla="*/ 137 h 142"/>
                <a:gd name="T10" fmla="*/ 56 w 111"/>
                <a:gd name="T11" fmla="*/ 142 h 142"/>
                <a:gd name="T12" fmla="*/ 56 w 111"/>
                <a:gd name="T13" fmla="*/ 142 h 142"/>
                <a:gd name="T14" fmla="*/ 76 w 111"/>
                <a:gd name="T15" fmla="*/ 137 h 142"/>
                <a:gd name="T16" fmla="*/ 96 w 111"/>
                <a:gd name="T17" fmla="*/ 122 h 142"/>
                <a:gd name="T18" fmla="*/ 106 w 111"/>
                <a:gd name="T19" fmla="*/ 101 h 142"/>
                <a:gd name="T20" fmla="*/ 111 w 111"/>
                <a:gd name="T21" fmla="*/ 76 h 142"/>
                <a:gd name="T22" fmla="*/ 111 w 111"/>
                <a:gd name="T23" fmla="*/ 76 h 142"/>
                <a:gd name="T24" fmla="*/ 111 w 111"/>
                <a:gd name="T25" fmla="*/ 45 h 142"/>
                <a:gd name="T26" fmla="*/ 101 w 111"/>
                <a:gd name="T27" fmla="*/ 20 h 142"/>
                <a:gd name="T28" fmla="*/ 81 w 111"/>
                <a:gd name="T29" fmla="*/ 5 h 142"/>
                <a:gd name="T30" fmla="*/ 61 w 111"/>
                <a:gd name="T31" fmla="*/ 0 h 142"/>
                <a:gd name="T32" fmla="*/ 61 w 111"/>
                <a:gd name="T33" fmla="*/ 0 h 142"/>
                <a:gd name="T34" fmla="*/ 40 w 111"/>
                <a:gd name="T35" fmla="*/ 5 h 142"/>
                <a:gd name="T36" fmla="*/ 20 w 111"/>
                <a:gd name="T37" fmla="*/ 20 h 142"/>
                <a:gd name="T38" fmla="*/ 5 w 111"/>
                <a:gd name="T39" fmla="*/ 40 h 142"/>
                <a:gd name="T40" fmla="*/ 0 w 111"/>
                <a:gd name="T41" fmla="*/ 66 h 142"/>
                <a:gd name="T42" fmla="*/ 0 w 111"/>
                <a:gd name="T43" fmla="*/ 6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142">
                  <a:moveTo>
                    <a:pt x="0" y="66"/>
                  </a:moveTo>
                  <a:lnTo>
                    <a:pt x="0" y="66"/>
                  </a:lnTo>
                  <a:lnTo>
                    <a:pt x="5" y="96"/>
                  </a:lnTo>
                  <a:lnTo>
                    <a:pt x="15" y="116"/>
                  </a:lnTo>
                  <a:lnTo>
                    <a:pt x="30" y="137"/>
                  </a:lnTo>
                  <a:lnTo>
                    <a:pt x="56" y="142"/>
                  </a:lnTo>
                  <a:lnTo>
                    <a:pt x="56" y="142"/>
                  </a:lnTo>
                  <a:lnTo>
                    <a:pt x="76" y="137"/>
                  </a:lnTo>
                  <a:lnTo>
                    <a:pt x="96" y="122"/>
                  </a:lnTo>
                  <a:lnTo>
                    <a:pt x="106" y="101"/>
                  </a:lnTo>
                  <a:lnTo>
                    <a:pt x="111" y="76"/>
                  </a:lnTo>
                  <a:lnTo>
                    <a:pt x="111" y="76"/>
                  </a:lnTo>
                  <a:lnTo>
                    <a:pt x="111" y="45"/>
                  </a:lnTo>
                  <a:lnTo>
                    <a:pt x="101" y="20"/>
                  </a:lnTo>
                  <a:lnTo>
                    <a:pt x="81" y="5"/>
                  </a:lnTo>
                  <a:lnTo>
                    <a:pt x="61" y="0"/>
                  </a:lnTo>
                  <a:lnTo>
                    <a:pt x="61" y="0"/>
                  </a:lnTo>
                  <a:lnTo>
                    <a:pt x="40" y="5"/>
                  </a:lnTo>
                  <a:lnTo>
                    <a:pt x="20" y="20"/>
                  </a:lnTo>
                  <a:lnTo>
                    <a:pt x="5" y="40"/>
                  </a:lnTo>
                  <a:lnTo>
                    <a:pt x="0"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9" name="Freeform 91"/>
            <p:cNvSpPr>
              <a:spLocks/>
            </p:cNvSpPr>
            <p:nvPr/>
          </p:nvSpPr>
          <p:spPr bwMode="auto">
            <a:xfrm>
              <a:off x="3755" y="1340"/>
              <a:ext cx="365" cy="172"/>
            </a:xfrm>
            <a:custGeom>
              <a:avLst/>
              <a:gdLst>
                <a:gd name="T0" fmla="*/ 0 w 365"/>
                <a:gd name="T1" fmla="*/ 86 h 172"/>
                <a:gd name="T2" fmla="*/ 0 w 365"/>
                <a:gd name="T3" fmla="*/ 86 h 172"/>
                <a:gd name="T4" fmla="*/ 5 w 365"/>
                <a:gd name="T5" fmla="*/ 71 h 172"/>
                <a:gd name="T6" fmla="*/ 15 w 365"/>
                <a:gd name="T7" fmla="*/ 56 h 172"/>
                <a:gd name="T8" fmla="*/ 30 w 365"/>
                <a:gd name="T9" fmla="*/ 35 h 172"/>
                <a:gd name="T10" fmla="*/ 51 w 365"/>
                <a:gd name="T11" fmla="*/ 20 h 172"/>
                <a:gd name="T12" fmla="*/ 76 w 365"/>
                <a:gd name="T13" fmla="*/ 10 h 172"/>
                <a:gd name="T14" fmla="*/ 111 w 365"/>
                <a:gd name="T15" fmla="*/ 0 h 172"/>
                <a:gd name="T16" fmla="*/ 147 w 365"/>
                <a:gd name="T17" fmla="*/ 0 h 172"/>
                <a:gd name="T18" fmla="*/ 147 w 365"/>
                <a:gd name="T19" fmla="*/ 0 h 172"/>
                <a:gd name="T20" fmla="*/ 249 w 365"/>
                <a:gd name="T21" fmla="*/ 15 h 172"/>
                <a:gd name="T22" fmla="*/ 274 w 365"/>
                <a:gd name="T23" fmla="*/ 20 h 172"/>
                <a:gd name="T24" fmla="*/ 294 w 365"/>
                <a:gd name="T25" fmla="*/ 30 h 172"/>
                <a:gd name="T26" fmla="*/ 294 w 365"/>
                <a:gd name="T27" fmla="*/ 30 h 172"/>
                <a:gd name="T28" fmla="*/ 320 w 365"/>
                <a:gd name="T29" fmla="*/ 45 h 172"/>
                <a:gd name="T30" fmla="*/ 345 w 365"/>
                <a:gd name="T31" fmla="*/ 61 h 172"/>
                <a:gd name="T32" fmla="*/ 365 w 365"/>
                <a:gd name="T33" fmla="*/ 81 h 172"/>
                <a:gd name="T34" fmla="*/ 365 w 365"/>
                <a:gd name="T35" fmla="*/ 81 h 172"/>
                <a:gd name="T36" fmla="*/ 355 w 365"/>
                <a:gd name="T37" fmla="*/ 96 h 172"/>
                <a:gd name="T38" fmla="*/ 325 w 365"/>
                <a:gd name="T39" fmla="*/ 127 h 172"/>
                <a:gd name="T40" fmla="*/ 299 w 365"/>
                <a:gd name="T41" fmla="*/ 142 h 172"/>
                <a:gd name="T42" fmla="*/ 274 w 365"/>
                <a:gd name="T43" fmla="*/ 157 h 172"/>
                <a:gd name="T44" fmla="*/ 249 w 365"/>
                <a:gd name="T45" fmla="*/ 167 h 172"/>
                <a:gd name="T46" fmla="*/ 218 w 365"/>
                <a:gd name="T47" fmla="*/ 172 h 172"/>
                <a:gd name="T48" fmla="*/ 218 w 365"/>
                <a:gd name="T49" fmla="*/ 172 h 172"/>
                <a:gd name="T50" fmla="*/ 167 w 365"/>
                <a:gd name="T51" fmla="*/ 172 h 172"/>
                <a:gd name="T52" fmla="*/ 132 w 365"/>
                <a:gd name="T53" fmla="*/ 167 h 172"/>
                <a:gd name="T54" fmla="*/ 101 w 365"/>
                <a:gd name="T55" fmla="*/ 162 h 172"/>
                <a:gd name="T56" fmla="*/ 76 w 365"/>
                <a:gd name="T57" fmla="*/ 142 h 172"/>
                <a:gd name="T58" fmla="*/ 76 w 365"/>
                <a:gd name="T59" fmla="*/ 142 h 172"/>
                <a:gd name="T60" fmla="*/ 20 w 365"/>
                <a:gd name="T61" fmla="*/ 101 h 172"/>
                <a:gd name="T62" fmla="*/ 0 w 365"/>
                <a:gd name="T63" fmla="*/ 86 h 172"/>
                <a:gd name="T64" fmla="*/ 0 w 365"/>
                <a:gd name="T65"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5" h="172">
                  <a:moveTo>
                    <a:pt x="0" y="86"/>
                  </a:moveTo>
                  <a:lnTo>
                    <a:pt x="0" y="86"/>
                  </a:lnTo>
                  <a:lnTo>
                    <a:pt x="5" y="71"/>
                  </a:lnTo>
                  <a:lnTo>
                    <a:pt x="15" y="56"/>
                  </a:lnTo>
                  <a:lnTo>
                    <a:pt x="30" y="35"/>
                  </a:lnTo>
                  <a:lnTo>
                    <a:pt x="51" y="20"/>
                  </a:lnTo>
                  <a:lnTo>
                    <a:pt x="76" y="10"/>
                  </a:lnTo>
                  <a:lnTo>
                    <a:pt x="111" y="0"/>
                  </a:lnTo>
                  <a:lnTo>
                    <a:pt x="147" y="0"/>
                  </a:lnTo>
                  <a:lnTo>
                    <a:pt x="147" y="0"/>
                  </a:lnTo>
                  <a:lnTo>
                    <a:pt x="249" y="15"/>
                  </a:lnTo>
                  <a:lnTo>
                    <a:pt x="274" y="20"/>
                  </a:lnTo>
                  <a:lnTo>
                    <a:pt x="294" y="30"/>
                  </a:lnTo>
                  <a:lnTo>
                    <a:pt x="294" y="30"/>
                  </a:lnTo>
                  <a:lnTo>
                    <a:pt x="320" y="45"/>
                  </a:lnTo>
                  <a:lnTo>
                    <a:pt x="345" y="61"/>
                  </a:lnTo>
                  <a:lnTo>
                    <a:pt x="365" y="81"/>
                  </a:lnTo>
                  <a:lnTo>
                    <a:pt x="365" y="81"/>
                  </a:lnTo>
                  <a:lnTo>
                    <a:pt x="355" y="96"/>
                  </a:lnTo>
                  <a:lnTo>
                    <a:pt x="325" y="127"/>
                  </a:lnTo>
                  <a:lnTo>
                    <a:pt x="299" y="142"/>
                  </a:lnTo>
                  <a:lnTo>
                    <a:pt x="274" y="157"/>
                  </a:lnTo>
                  <a:lnTo>
                    <a:pt x="249" y="167"/>
                  </a:lnTo>
                  <a:lnTo>
                    <a:pt x="218" y="172"/>
                  </a:lnTo>
                  <a:lnTo>
                    <a:pt x="218" y="172"/>
                  </a:lnTo>
                  <a:lnTo>
                    <a:pt x="167" y="172"/>
                  </a:lnTo>
                  <a:lnTo>
                    <a:pt x="132" y="167"/>
                  </a:lnTo>
                  <a:lnTo>
                    <a:pt x="101" y="162"/>
                  </a:lnTo>
                  <a:lnTo>
                    <a:pt x="76" y="142"/>
                  </a:lnTo>
                  <a:lnTo>
                    <a:pt x="76" y="142"/>
                  </a:lnTo>
                  <a:lnTo>
                    <a:pt x="20" y="101"/>
                  </a:lnTo>
                  <a:lnTo>
                    <a:pt x="0" y="86"/>
                  </a:lnTo>
                  <a:lnTo>
                    <a:pt x="0" y="8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0" name="Freeform 92"/>
            <p:cNvSpPr>
              <a:spLocks/>
            </p:cNvSpPr>
            <p:nvPr/>
          </p:nvSpPr>
          <p:spPr bwMode="auto">
            <a:xfrm>
              <a:off x="3663" y="1365"/>
              <a:ext cx="386" cy="477"/>
            </a:xfrm>
            <a:custGeom>
              <a:avLst/>
              <a:gdLst>
                <a:gd name="T0" fmla="*/ 234 w 386"/>
                <a:gd name="T1" fmla="*/ 5 h 477"/>
                <a:gd name="T2" fmla="*/ 234 w 386"/>
                <a:gd name="T3" fmla="*/ 5 h 477"/>
                <a:gd name="T4" fmla="*/ 269 w 386"/>
                <a:gd name="T5" fmla="*/ 15 h 477"/>
                <a:gd name="T6" fmla="*/ 305 w 386"/>
                <a:gd name="T7" fmla="*/ 36 h 477"/>
                <a:gd name="T8" fmla="*/ 330 w 386"/>
                <a:gd name="T9" fmla="*/ 61 h 477"/>
                <a:gd name="T10" fmla="*/ 356 w 386"/>
                <a:gd name="T11" fmla="*/ 97 h 477"/>
                <a:gd name="T12" fmla="*/ 371 w 386"/>
                <a:gd name="T13" fmla="*/ 132 h 477"/>
                <a:gd name="T14" fmla="*/ 381 w 386"/>
                <a:gd name="T15" fmla="*/ 178 h 477"/>
                <a:gd name="T16" fmla="*/ 386 w 386"/>
                <a:gd name="T17" fmla="*/ 223 h 477"/>
                <a:gd name="T18" fmla="*/ 381 w 386"/>
                <a:gd name="T19" fmla="*/ 269 h 477"/>
                <a:gd name="T20" fmla="*/ 381 w 386"/>
                <a:gd name="T21" fmla="*/ 269 h 477"/>
                <a:gd name="T22" fmla="*/ 371 w 386"/>
                <a:gd name="T23" fmla="*/ 315 h 477"/>
                <a:gd name="T24" fmla="*/ 351 w 386"/>
                <a:gd name="T25" fmla="*/ 360 h 477"/>
                <a:gd name="T26" fmla="*/ 330 w 386"/>
                <a:gd name="T27" fmla="*/ 396 h 477"/>
                <a:gd name="T28" fmla="*/ 300 w 386"/>
                <a:gd name="T29" fmla="*/ 426 h 477"/>
                <a:gd name="T30" fmla="*/ 264 w 386"/>
                <a:gd name="T31" fmla="*/ 452 h 477"/>
                <a:gd name="T32" fmla="*/ 229 w 386"/>
                <a:gd name="T33" fmla="*/ 467 h 477"/>
                <a:gd name="T34" fmla="*/ 193 w 386"/>
                <a:gd name="T35" fmla="*/ 477 h 477"/>
                <a:gd name="T36" fmla="*/ 153 w 386"/>
                <a:gd name="T37" fmla="*/ 472 h 477"/>
                <a:gd name="T38" fmla="*/ 153 w 386"/>
                <a:gd name="T39" fmla="*/ 472 h 477"/>
                <a:gd name="T40" fmla="*/ 117 w 386"/>
                <a:gd name="T41" fmla="*/ 462 h 477"/>
                <a:gd name="T42" fmla="*/ 87 w 386"/>
                <a:gd name="T43" fmla="*/ 442 h 477"/>
                <a:gd name="T44" fmla="*/ 56 w 386"/>
                <a:gd name="T45" fmla="*/ 416 h 477"/>
                <a:gd name="T46" fmla="*/ 36 w 386"/>
                <a:gd name="T47" fmla="*/ 381 h 477"/>
                <a:gd name="T48" fmla="*/ 16 w 386"/>
                <a:gd name="T49" fmla="*/ 345 h 477"/>
                <a:gd name="T50" fmla="*/ 6 w 386"/>
                <a:gd name="T51" fmla="*/ 300 h 477"/>
                <a:gd name="T52" fmla="*/ 0 w 386"/>
                <a:gd name="T53" fmla="*/ 254 h 477"/>
                <a:gd name="T54" fmla="*/ 6 w 386"/>
                <a:gd name="T55" fmla="*/ 208 h 477"/>
                <a:gd name="T56" fmla="*/ 6 w 386"/>
                <a:gd name="T57" fmla="*/ 208 h 477"/>
                <a:gd name="T58" fmla="*/ 21 w 386"/>
                <a:gd name="T59" fmla="*/ 157 h 477"/>
                <a:gd name="T60" fmla="*/ 36 w 386"/>
                <a:gd name="T61" fmla="*/ 117 h 477"/>
                <a:gd name="T62" fmla="*/ 61 w 386"/>
                <a:gd name="T63" fmla="*/ 81 h 477"/>
                <a:gd name="T64" fmla="*/ 92 w 386"/>
                <a:gd name="T65" fmla="*/ 51 h 477"/>
                <a:gd name="T66" fmla="*/ 122 w 386"/>
                <a:gd name="T67" fmla="*/ 26 h 477"/>
                <a:gd name="T68" fmla="*/ 158 w 386"/>
                <a:gd name="T69" fmla="*/ 10 h 477"/>
                <a:gd name="T70" fmla="*/ 198 w 386"/>
                <a:gd name="T71" fmla="*/ 0 h 477"/>
                <a:gd name="T72" fmla="*/ 234 w 386"/>
                <a:gd name="T73" fmla="*/ 5 h 477"/>
                <a:gd name="T74" fmla="*/ 234 w 386"/>
                <a:gd name="T75" fmla="*/ 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6" h="477">
                  <a:moveTo>
                    <a:pt x="234" y="5"/>
                  </a:moveTo>
                  <a:lnTo>
                    <a:pt x="234" y="5"/>
                  </a:lnTo>
                  <a:lnTo>
                    <a:pt x="269" y="15"/>
                  </a:lnTo>
                  <a:lnTo>
                    <a:pt x="305" y="36"/>
                  </a:lnTo>
                  <a:lnTo>
                    <a:pt x="330" y="61"/>
                  </a:lnTo>
                  <a:lnTo>
                    <a:pt x="356" y="97"/>
                  </a:lnTo>
                  <a:lnTo>
                    <a:pt x="371" y="132"/>
                  </a:lnTo>
                  <a:lnTo>
                    <a:pt x="381" y="178"/>
                  </a:lnTo>
                  <a:lnTo>
                    <a:pt x="386" y="223"/>
                  </a:lnTo>
                  <a:lnTo>
                    <a:pt x="381" y="269"/>
                  </a:lnTo>
                  <a:lnTo>
                    <a:pt x="381" y="269"/>
                  </a:lnTo>
                  <a:lnTo>
                    <a:pt x="371" y="315"/>
                  </a:lnTo>
                  <a:lnTo>
                    <a:pt x="351" y="360"/>
                  </a:lnTo>
                  <a:lnTo>
                    <a:pt x="330" y="396"/>
                  </a:lnTo>
                  <a:lnTo>
                    <a:pt x="300" y="426"/>
                  </a:lnTo>
                  <a:lnTo>
                    <a:pt x="264" y="452"/>
                  </a:lnTo>
                  <a:lnTo>
                    <a:pt x="229" y="467"/>
                  </a:lnTo>
                  <a:lnTo>
                    <a:pt x="193" y="477"/>
                  </a:lnTo>
                  <a:lnTo>
                    <a:pt x="153" y="472"/>
                  </a:lnTo>
                  <a:lnTo>
                    <a:pt x="153" y="472"/>
                  </a:lnTo>
                  <a:lnTo>
                    <a:pt x="117" y="462"/>
                  </a:lnTo>
                  <a:lnTo>
                    <a:pt x="87" y="442"/>
                  </a:lnTo>
                  <a:lnTo>
                    <a:pt x="56" y="416"/>
                  </a:lnTo>
                  <a:lnTo>
                    <a:pt x="36" y="381"/>
                  </a:lnTo>
                  <a:lnTo>
                    <a:pt x="16" y="345"/>
                  </a:lnTo>
                  <a:lnTo>
                    <a:pt x="6" y="300"/>
                  </a:lnTo>
                  <a:lnTo>
                    <a:pt x="0" y="254"/>
                  </a:lnTo>
                  <a:lnTo>
                    <a:pt x="6" y="208"/>
                  </a:lnTo>
                  <a:lnTo>
                    <a:pt x="6" y="208"/>
                  </a:lnTo>
                  <a:lnTo>
                    <a:pt x="21" y="157"/>
                  </a:lnTo>
                  <a:lnTo>
                    <a:pt x="36" y="117"/>
                  </a:lnTo>
                  <a:lnTo>
                    <a:pt x="61" y="81"/>
                  </a:lnTo>
                  <a:lnTo>
                    <a:pt x="92" y="51"/>
                  </a:lnTo>
                  <a:lnTo>
                    <a:pt x="122" y="26"/>
                  </a:lnTo>
                  <a:lnTo>
                    <a:pt x="158" y="10"/>
                  </a:lnTo>
                  <a:lnTo>
                    <a:pt x="198" y="0"/>
                  </a:lnTo>
                  <a:lnTo>
                    <a:pt x="234" y="5"/>
                  </a:lnTo>
                  <a:lnTo>
                    <a:pt x="234"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1" name="Freeform 93"/>
            <p:cNvSpPr>
              <a:spLocks/>
            </p:cNvSpPr>
            <p:nvPr/>
          </p:nvSpPr>
          <p:spPr bwMode="auto">
            <a:xfrm>
              <a:off x="3669" y="1370"/>
              <a:ext cx="375" cy="467"/>
            </a:xfrm>
            <a:custGeom>
              <a:avLst/>
              <a:gdLst>
                <a:gd name="T0" fmla="*/ 228 w 375"/>
                <a:gd name="T1" fmla="*/ 0 h 467"/>
                <a:gd name="T2" fmla="*/ 228 w 375"/>
                <a:gd name="T3" fmla="*/ 0 h 467"/>
                <a:gd name="T4" fmla="*/ 263 w 375"/>
                <a:gd name="T5" fmla="*/ 10 h 467"/>
                <a:gd name="T6" fmla="*/ 294 w 375"/>
                <a:gd name="T7" fmla="*/ 31 h 467"/>
                <a:gd name="T8" fmla="*/ 324 w 375"/>
                <a:gd name="T9" fmla="*/ 56 h 467"/>
                <a:gd name="T10" fmla="*/ 345 w 375"/>
                <a:gd name="T11" fmla="*/ 92 h 467"/>
                <a:gd name="T12" fmla="*/ 365 w 375"/>
                <a:gd name="T13" fmla="*/ 127 h 467"/>
                <a:gd name="T14" fmla="*/ 375 w 375"/>
                <a:gd name="T15" fmla="*/ 173 h 467"/>
                <a:gd name="T16" fmla="*/ 375 w 375"/>
                <a:gd name="T17" fmla="*/ 218 h 467"/>
                <a:gd name="T18" fmla="*/ 375 w 375"/>
                <a:gd name="T19" fmla="*/ 264 h 467"/>
                <a:gd name="T20" fmla="*/ 375 w 375"/>
                <a:gd name="T21" fmla="*/ 264 h 467"/>
                <a:gd name="T22" fmla="*/ 360 w 375"/>
                <a:gd name="T23" fmla="*/ 310 h 467"/>
                <a:gd name="T24" fmla="*/ 345 w 375"/>
                <a:gd name="T25" fmla="*/ 350 h 467"/>
                <a:gd name="T26" fmla="*/ 319 w 375"/>
                <a:gd name="T27" fmla="*/ 386 h 467"/>
                <a:gd name="T28" fmla="*/ 289 w 375"/>
                <a:gd name="T29" fmla="*/ 416 h 467"/>
                <a:gd name="T30" fmla="*/ 258 w 375"/>
                <a:gd name="T31" fmla="*/ 442 h 467"/>
                <a:gd name="T32" fmla="*/ 223 w 375"/>
                <a:gd name="T33" fmla="*/ 457 h 467"/>
                <a:gd name="T34" fmla="*/ 187 w 375"/>
                <a:gd name="T35" fmla="*/ 467 h 467"/>
                <a:gd name="T36" fmla="*/ 147 w 375"/>
                <a:gd name="T37" fmla="*/ 462 h 467"/>
                <a:gd name="T38" fmla="*/ 147 w 375"/>
                <a:gd name="T39" fmla="*/ 462 h 467"/>
                <a:gd name="T40" fmla="*/ 111 w 375"/>
                <a:gd name="T41" fmla="*/ 452 h 467"/>
                <a:gd name="T42" fmla="*/ 81 w 375"/>
                <a:gd name="T43" fmla="*/ 432 h 467"/>
                <a:gd name="T44" fmla="*/ 50 w 375"/>
                <a:gd name="T45" fmla="*/ 406 h 467"/>
                <a:gd name="T46" fmla="*/ 30 w 375"/>
                <a:gd name="T47" fmla="*/ 376 h 467"/>
                <a:gd name="T48" fmla="*/ 15 w 375"/>
                <a:gd name="T49" fmla="*/ 335 h 467"/>
                <a:gd name="T50" fmla="*/ 5 w 375"/>
                <a:gd name="T51" fmla="*/ 295 h 467"/>
                <a:gd name="T52" fmla="*/ 0 w 375"/>
                <a:gd name="T53" fmla="*/ 249 h 467"/>
                <a:gd name="T54" fmla="*/ 5 w 375"/>
                <a:gd name="T55" fmla="*/ 203 h 467"/>
                <a:gd name="T56" fmla="*/ 5 w 375"/>
                <a:gd name="T57" fmla="*/ 203 h 467"/>
                <a:gd name="T58" fmla="*/ 15 w 375"/>
                <a:gd name="T59" fmla="*/ 158 h 467"/>
                <a:gd name="T60" fmla="*/ 35 w 375"/>
                <a:gd name="T61" fmla="*/ 112 h 467"/>
                <a:gd name="T62" fmla="*/ 55 w 375"/>
                <a:gd name="T63" fmla="*/ 76 h 467"/>
                <a:gd name="T64" fmla="*/ 86 w 375"/>
                <a:gd name="T65" fmla="*/ 46 h 467"/>
                <a:gd name="T66" fmla="*/ 116 w 375"/>
                <a:gd name="T67" fmla="*/ 26 h 467"/>
                <a:gd name="T68" fmla="*/ 152 w 375"/>
                <a:gd name="T69" fmla="*/ 5 h 467"/>
                <a:gd name="T70" fmla="*/ 187 w 375"/>
                <a:gd name="T71" fmla="*/ 0 h 467"/>
                <a:gd name="T72" fmla="*/ 228 w 375"/>
                <a:gd name="T73" fmla="*/ 0 h 467"/>
                <a:gd name="T74" fmla="*/ 228 w 375"/>
                <a:gd name="T75"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5" h="467">
                  <a:moveTo>
                    <a:pt x="228" y="0"/>
                  </a:moveTo>
                  <a:lnTo>
                    <a:pt x="228" y="0"/>
                  </a:lnTo>
                  <a:lnTo>
                    <a:pt x="263" y="10"/>
                  </a:lnTo>
                  <a:lnTo>
                    <a:pt x="294" y="31"/>
                  </a:lnTo>
                  <a:lnTo>
                    <a:pt x="324" y="56"/>
                  </a:lnTo>
                  <a:lnTo>
                    <a:pt x="345" y="92"/>
                  </a:lnTo>
                  <a:lnTo>
                    <a:pt x="365" y="127"/>
                  </a:lnTo>
                  <a:lnTo>
                    <a:pt x="375" y="173"/>
                  </a:lnTo>
                  <a:lnTo>
                    <a:pt x="375" y="218"/>
                  </a:lnTo>
                  <a:lnTo>
                    <a:pt x="375" y="264"/>
                  </a:lnTo>
                  <a:lnTo>
                    <a:pt x="375" y="264"/>
                  </a:lnTo>
                  <a:lnTo>
                    <a:pt x="360" y="310"/>
                  </a:lnTo>
                  <a:lnTo>
                    <a:pt x="345" y="350"/>
                  </a:lnTo>
                  <a:lnTo>
                    <a:pt x="319" y="386"/>
                  </a:lnTo>
                  <a:lnTo>
                    <a:pt x="289" y="416"/>
                  </a:lnTo>
                  <a:lnTo>
                    <a:pt x="258" y="442"/>
                  </a:lnTo>
                  <a:lnTo>
                    <a:pt x="223" y="457"/>
                  </a:lnTo>
                  <a:lnTo>
                    <a:pt x="187" y="467"/>
                  </a:lnTo>
                  <a:lnTo>
                    <a:pt x="147" y="462"/>
                  </a:lnTo>
                  <a:lnTo>
                    <a:pt x="147" y="462"/>
                  </a:lnTo>
                  <a:lnTo>
                    <a:pt x="111" y="452"/>
                  </a:lnTo>
                  <a:lnTo>
                    <a:pt x="81" y="432"/>
                  </a:lnTo>
                  <a:lnTo>
                    <a:pt x="50" y="406"/>
                  </a:lnTo>
                  <a:lnTo>
                    <a:pt x="30" y="376"/>
                  </a:lnTo>
                  <a:lnTo>
                    <a:pt x="15" y="335"/>
                  </a:lnTo>
                  <a:lnTo>
                    <a:pt x="5" y="295"/>
                  </a:lnTo>
                  <a:lnTo>
                    <a:pt x="0" y="249"/>
                  </a:lnTo>
                  <a:lnTo>
                    <a:pt x="5" y="203"/>
                  </a:lnTo>
                  <a:lnTo>
                    <a:pt x="5" y="203"/>
                  </a:lnTo>
                  <a:lnTo>
                    <a:pt x="15" y="158"/>
                  </a:lnTo>
                  <a:lnTo>
                    <a:pt x="35" y="112"/>
                  </a:lnTo>
                  <a:lnTo>
                    <a:pt x="55" y="76"/>
                  </a:lnTo>
                  <a:lnTo>
                    <a:pt x="86" y="46"/>
                  </a:lnTo>
                  <a:lnTo>
                    <a:pt x="116" y="26"/>
                  </a:lnTo>
                  <a:lnTo>
                    <a:pt x="152" y="5"/>
                  </a:lnTo>
                  <a:lnTo>
                    <a:pt x="187" y="0"/>
                  </a:lnTo>
                  <a:lnTo>
                    <a:pt x="228" y="0"/>
                  </a:lnTo>
                  <a:lnTo>
                    <a:pt x="228"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2" name="Freeform 94"/>
            <p:cNvSpPr>
              <a:spLocks/>
            </p:cNvSpPr>
            <p:nvPr/>
          </p:nvSpPr>
          <p:spPr bwMode="auto">
            <a:xfrm>
              <a:off x="3674" y="1375"/>
              <a:ext cx="370" cy="457"/>
            </a:xfrm>
            <a:custGeom>
              <a:avLst/>
              <a:gdLst>
                <a:gd name="T0" fmla="*/ 223 w 370"/>
                <a:gd name="T1" fmla="*/ 0 h 457"/>
                <a:gd name="T2" fmla="*/ 223 w 370"/>
                <a:gd name="T3" fmla="*/ 0 h 457"/>
                <a:gd name="T4" fmla="*/ 258 w 370"/>
                <a:gd name="T5" fmla="*/ 10 h 457"/>
                <a:gd name="T6" fmla="*/ 289 w 370"/>
                <a:gd name="T7" fmla="*/ 31 h 457"/>
                <a:gd name="T8" fmla="*/ 314 w 370"/>
                <a:gd name="T9" fmla="*/ 56 h 457"/>
                <a:gd name="T10" fmla="*/ 340 w 370"/>
                <a:gd name="T11" fmla="*/ 87 h 457"/>
                <a:gd name="T12" fmla="*/ 355 w 370"/>
                <a:gd name="T13" fmla="*/ 127 h 457"/>
                <a:gd name="T14" fmla="*/ 365 w 370"/>
                <a:gd name="T15" fmla="*/ 168 h 457"/>
                <a:gd name="T16" fmla="*/ 370 w 370"/>
                <a:gd name="T17" fmla="*/ 213 h 457"/>
                <a:gd name="T18" fmla="*/ 365 w 370"/>
                <a:gd name="T19" fmla="*/ 259 h 457"/>
                <a:gd name="T20" fmla="*/ 365 w 370"/>
                <a:gd name="T21" fmla="*/ 259 h 457"/>
                <a:gd name="T22" fmla="*/ 355 w 370"/>
                <a:gd name="T23" fmla="*/ 305 h 457"/>
                <a:gd name="T24" fmla="*/ 335 w 370"/>
                <a:gd name="T25" fmla="*/ 345 h 457"/>
                <a:gd name="T26" fmla="*/ 309 w 370"/>
                <a:gd name="T27" fmla="*/ 381 h 457"/>
                <a:gd name="T28" fmla="*/ 284 w 370"/>
                <a:gd name="T29" fmla="*/ 406 h 457"/>
                <a:gd name="T30" fmla="*/ 253 w 370"/>
                <a:gd name="T31" fmla="*/ 432 h 457"/>
                <a:gd name="T32" fmla="*/ 218 w 370"/>
                <a:gd name="T33" fmla="*/ 447 h 457"/>
                <a:gd name="T34" fmla="*/ 182 w 370"/>
                <a:gd name="T35" fmla="*/ 457 h 457"/>
                <a:gd name="T36" fmla="*/ 147 w 370"/>
                <a:gd name="T37" fmla="*/ 452 h 457"/>
                <a:gd name="T38" fmla="*/ 147 w 370"/>
                <a:gd name="T39" fmla="*/ 452 h 457"/>
                <a:gd name="T40" fmla="*/ 111 w 370"/>
                <a:gd name="T41" fmla="*/ 442 h 457"/>
                <a:gd name="T42" fmla="*/ 76 w 370"/>
                <a:gd name="T43" fmla="*/ 422 h 457"/>
                <a:gd name="T44" fmla="*/ 50 w 370"/>
                <a:gd name="T45" fmla="*/ 396 h 457"/>
                <a:gd name="T46" fmla="*/ 30 w 370"/>
                <a:gd name="T47" fmla="*/ 366 h 457"/>
                <a:gd name="T48" fmla="*/ 10 w 370"/>
                <a:gd name="T49" fmla="*/ 330 h 457"/>
                <a:gd name="T50" fmla="*/ 0 w 370"/>
                <a:gd name="T51" fmla="*/ 284 h 457"/>
                <a:gd name="T52" fmla="*/ 0 w 370"/>
                <a:gd name="T53" fmla="*/ 244 h 457"/>
                <a:gd name="T54" fmla="*/ 0 w 370"/>
                <a:gd name="T55" fmla="*/ 198 h 457"/>
                <a:gd name="T56" fmla="*/ 0 w 370"/>
                <a:gd name="T57" fmla="*/ 198 h 457"/>
                <a:gd name="T58" fmla="*/ 15 w 370"/>
                <a:gd name="T59" fmla="*/ 153 h 457"/>
                <a:gd name="T60" fmla="*/ 30 w 370"/>
                <a:gd name="T61" fmla="*/ 112 h 457"/>
                <a:gd name="T62" fmla="*/ 55 w 370"/>
                <a:gd name="T63" fmla="*/ 76 h 457"/>
                <a:gd name="T64" fmla="*/ 81 w 370"/>
                <a:gd name="T65" fmla="*/ 46 h 457"/>
                <a:gd name="T66" fmla="*/ 116 w 370"/>
                <a:gd name="T67" fmla="*/ 21 h 457"/>
                <a:gd name="T68" fmla="*/ 147 w 370"/>
                <a:gd name="T69" fmla="*/ 5 h 457"/>
                <a:gd name="T70" fmla="*/ 182 w 370"/>
                <a:gd name="T71" fmla="*/ 0 h 457"/>
                <a:gd name="T72" fmla="*/ 223 w 370"/>
                <a:gd name="T73" fmla="*/ 0 h 457"/>
                <a:gd name="T74" fmla="*/ 223 w 370"/>
                <a:gd name="T7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0" h="457">
                  <a:moveTo>
                    <a:pt x="223" y="0"/>
                  </a:moveTo>
                  <a:lnTo>
                    <a:pt x="223" y="0"/>
                  </a:lnTo>
                  <a:lnTo>
                    <a:pt x="258" y="10"/>
                  </a:lnTo>
                  <a:lnTo>
                    <a:pt x="289" y="31"/>
                  </a:lnTo>
                  <a:lnTo>
                    <a:pt x="314" y="56"/>
                  </a:lnTo>
                  <a:lnTo>
                    <a:pt x="340" y="87"/>
                  </a:lnTo>
                  <a:lnTo>
                    <a:pt x="355" y="127"/>
                  </a:lnTo>
                  <a:lnTo>
                    <a:pt x="365" y="168"/>
                  </a:lnTo>
                  <a:lnTo>
                    <a:pt x="370" y="213"/>
                  </a:lnTo>
                  <a:lnTo>
                    <a:pt x="365" y="259"/>
                  </a:lnTo>
                  <a:lnTo>
                    <a:pt x="365" y="259"/>
                  </a:lnTo>
                  <a:lnTo>
                    <a:pt x="355" y="305"/>
                  </a:lnTo>
                  <a:lnTo>
                    <a:pt x="335" y="345"/>
                  </a:lnTo>
                  <a:lnTo>
                    <a:pt x="309" y="381"/>
                  </a:lnTo>
                  <a:lnTo>
                    <a:pt x="284" y="406"/>
                  </a:lnTo>
                  <a:lnTo>
                    <a:pt x="253" y="432"/>
                  </a:lnTo>
                  <a:lnTo>
                    <a:pt x="218" y="447"/>
                  </a:lnTo>
                  <a:lnTo>
                    <a:pt x="182" y="457"/>
                  </a:lnTo>
                  <a:lnTo>
                    <a:pt x="147" y="452"/>
                  </a:lnTo>
                  <a:lnTo>
                    <a:pt x="147" y="452"/>
                  </a:lnTo>
                  <a:lnTo>
                    <a:pt x="111" y="442"/>
                  </a:lnTo>
                  <a:lnTo>
                    <a:pt x="76" y="422"/>
                  </a:lnTo>
                  <a:lnTo>
                    <a:pt x="50" y="396"/>
                  </a:lnTo>
                  <a:lnTo>
                    <a:pt x="30" y="366"/>
                  </a:lnTo>
                  <a:lnTo>
                    <a:pt x="10" y="330"/>
                  </a:lnTo>
                  <a:lnTo>
                    <a:pt x="0" y="284"/>
                  </a:lnTo>
                  <a:lnTo>
                    <a:pt x="0" y="244"/>
                  </a:lnTo>
                  <a:lnTo>
                    <a:pt x="0" y="198"/>
                  </a:lnTo>
                  <a:lnTo>
                    <a:pt x="0" y="198"/>
                  </a:lnTo>
                  <a:lnTo>
                    <a:pt x="15" y="153"/>
                  </a:lnTo>
                  <a:lnTo>
                    <a:pt x="30" y="112"/>
                  </a:lnTo>
                  <a:lnTo>
                    <a:pt x="55" y="76"/>
                  </a:lnTo>
                  <a:lnTo>
                    <a:pt x="81" y="46"/>
                  </a:lnTo>
                  <a:lnTo>
                    <a:pt x="116" y="21"/>
                  </a:lnTo>
                  <a:lnTo>
                    <a:pt x="147" y="5"/>
                  </a:lnTo>
                  <a:lnTo>
                    <a:pt x="182" y="0"/>
                  </a:lnTo>
                  <a:lnTo>
                    <a:pt x="223" y="0"/>
                  </a:lnTo>
                  <a:lnTo>
                    <a:pt x="223"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3" name="Freeform 95"/>
            <p:cNvSpPr>
              <a:spLocks/>
            </p:cNvSpPr>
            <p:nvPr/>
          </p:nvSpPr>
          <p:spPr bwMode="auto">
            <a:xfrm>
              <a:off x="3674" y="1375"/>
              <a:ext cx="365" cy="452"/>
            </a:xfrm>
            <a:custGeom>
              <a:avLst/>
              <a:gdLst>
                <a:gd name="T0" fmla="*/ 223 w 365"/>
                <a:gd name="T1" fmla="*/ 5 h 452"/>
                <a:gd name="T2" fmla="*/ 223 w 365"/>
                <a:gd name="T3" fmla="*/ 5 h 452"/>
                <a:gd name="T4" fmla="*/ 253 w 365"/>
                <a:gd name="T5" fmla="*/ 16 h 452"/>
                <a:gd name="T6" fmla="*/ 289 w 365"/>
                <a:gd name="T7" fmla="*/ 31 h 452"/>
                <a:gd name="T8" fmla="*/ 314 w 365"/>
                <a:gd name="T9" fmla="*/ 56 h 452"/>
                <a:gd name="T10" fmla="*/ 335 w 365"/>
                <a:gd name="T11" fmla="*/ 92 h 452"/>
                <a:gd name="T12" fmla="*/ 350 w 365"/>
                <a:gd name="T13" fmla="*/ 127 h 452"/>
                <a:gd name="T14" fmla="*/ 360 w 365"/>
                <a:gd name="T15" fmla="*/ 168 h 452"/>
                <a:gd name="T16" fmla="*/ 365 w 365"/>
                <a:gd name="T17" fmla="*/ 208 h 452"/>
                <a:gd name="T18" fmla="*/ 360 w 365"/>
                <a:gd name="T19" fmla="*/ 254 h 452"/>
                <a:gd name="T20" fmla="*/ 360 w 365"/>
                <a:gd name="T21" fmla="*/ 254 h 452"/>
                <a:gd name="T22" fmla="*/ 350 w 365"/>
                <a:gd name="T23" fmla="*/ 300 h 452"/>
                <a:gd name="T24" fmla="*/ 330 w 365"/>
                <a:gd name="T25" fmla="*/ 340 h 452"/>
                <a:gd name="T26" fmla="*/ 309 w 365"/>
                <a:gd name="T27" fmla="*/ 376 h 452"/>
                <a:gd name="T28" fmla="*/ 279 w 365"/>
                <a:gd name="T29" fmla="*/ 406 h 452"/>
                <a:gd name="T30" fmla="*/ 248 w 365"/>
                <a:gd name="T31" fmla="*/ 427 h 452"/>
                <a:gd name="T32" fmla="*/ 218 w 365"/>
                <a:gd name="T33" fmla="*/ 442 h 452"/>
                <a:gd name="T34" fmla="*/ 182 w 365"/>
                <a:gd name="T35" fmla="*/ 452 h 452"/>
                <a:gd name="T36" fmla="*/ 147 w 365"/>
                <a:gd name="T37" fmla="*/ 447 h 452"/>
                <a:gd name="T38" fmla="*/ 147 w 365"/>
                <a:gd name="T39" fmla="*/ 447 h 452"/>
                <a:gd name="T40" fmla="*/ 111 w 365"/>
                <a:gd name="T41" fmla="*/ 437 h 452"/>
                <a:gd name="T42" fmla="*/ 81 w 365"/>
                <a:gd name="T43" fmla="*/ 416 h 452"/>
                <a:gd name="T44" fmla="*/ 50 w 365"/>
                <a:gd name="T45" fmla="*/ 391 h 452"/>
                <a:gd name="T46" fmla="*/ 30 w 365"/>
                <a:gd name="T47" fmla="*/ 361 h 452"/>
                <a:gd name="T48" fmla="*/ 15 w 365"/>
                <a:gd name="T49" fmla="*/ 325 h 452"/>
                <a:gd name="T50" fmla="*/ 5 w 365"/>
                <a:gd name="T51" fmla="*/ 284 h 452"/>
                <a:gd name="T52" fmla="*/ 0 w 365"/>
                <a:gd name="T53" fmla="*/ 239 h 452"/>
                <a:gd name="T54" fmla="*/ 5 w 365"/>
                <a:gd name="T55" fmla="*/ 193 h 452"/>
                <a:gd name="T56" fmla="*/ 5 w 365"/>
                <a:gd name="T57" fmla="*/ 193 h 452"/>
                <a:gd name="T58" fmla="*/ 15 w 365"/>
                <a:gd name="T59" fmla="*/ 153 h 452"/>
                <a:gd name="T60" fmla="*/ 35 w 365"/>
                <a:gd name="T61" fmla="*/ 112 h 452"/>
                <a:gd name="T62" fmla="*/ 55 w 365"/>
                <a:gd name="T63" fmla="*/ 76 h 452"/>
                <a:gd name="T64" fmla="*/ 86 w 365"/>
                <a:gd name="T65" fmla="*/ 46 h 452"/>
                <a:gd name="T66" fmla="*/ 116 w 365"/>
                <a:gd name="T67" fmla="*/ 26 h 452"/>
                <a:gd name="T68" fmla="*/ 147 w 365"/>
                <a:gd name="T69" fmla="*/ 10 h 452"/>
                <a:gd name="T70" fmla="*/ 182 w 365"/>
                <a:gd name="T71" fmla="*/ 0 h 452"/>
                <a:gd name="T72" fmla="*/ 223 w 365"/>
                <a:gd name="T73" fmla="*/ 5 h 452"/>
                <a:gd name="T74" fmla="*/ 223 w 365"/>
                <a:gd name="T75" fmla="*/ 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5" h="452">
                  <a:moveTo>
                    <a:pt x="223" y="5"/>
                  </a:moveTo>
                  <a:lnTo>
                    <a:pt x="223" y="5"/>
                  </a:lnTo>
                  <a:lnTo>
                    <a:pt x="253" y="16"/>
                  </a:lnTo>
                  <a:lnTo>
                    <a:pt x="289" y="31"/>
                  </a:lnTo>
                  <a:lnTo>
                    <a:pt x="314" y="56"/>
                  </a:lnTo>
                  <a:lnTo>
                    <a:pt x="335" y="92"/>
                  </a:lnTo>
                  <a:lnTo>
                    <a:pt x="350" y="127"/>
                  </a:lnTo>
                  <a:lnTo>
                    <a:pt x="360" y="168"/>
                  </a:lnTo>
                  <a:lnTo>
                    <a:pt x="365" y="208"/>
                  </a:lnTo>
                  <a:lnTo>
                    <a:pt x="360" y="254"/>
                  </a:lnTo>
                  <a:lnTo>
                    <a:pt x="360" y="254"/>
                  </a:lnTo>
                  <a:lnTo>
                    <a:pt x="350" y="300"/>
                  </a:lnTo>
                  <a:lnTo>
                    <a:pt x="330" y="340"/>
                  </a:lnTo>
                  <a:lnTo>
                    <a:pt x="309" y="376"/>
                  </a:lnTo>
                  <a:lnTo>
                    <a:pt x="279" y="406"/>
                  </a:lnTo>
                  <a:lnTo>
                    <a:pt x="248" y="427"/>
                  </a:lnTo>
                  <a:lnTo>
                    <a:pt x="218" y="442"/>
                  </a:lnTo>
                  <a:lnTo>
                    <a:pt x="182" y="452"/>
                  </a:lnTo>
                  <a:lnTo>
                    <a:pt x="147" y="447"/>
                  </a:lnTo>
                  <a:lnTo>
                    <a:pt x="147" y="447"/>
                  </a:lnTo>
                  <a:lnTo>
                    <a:pt x="111" y="437"/>
                  </a:lnTo>
                  <a:lnTo>
                    <a:pt x="81" y="416"/>
                  </a:lnTo>
                  <a:lnTo>
                    <a:pt x="50" y="391"/>
                  </a:lnTo>
                  <a:lnTo>
                    <a:pt x="30" y="361"/>
                  </a:lnTo>
                  <a:lnTo>
                    <a:pt x="15" y="325"/>
                  </a:lnTo>
                  <a:lnTo>
                    <a:pt x="5" y="284"/>
                  </a:lnTo>
                  <a:lnTo>
                    <a:pt x="0" y="239"/>
                  </a:lnTo>
                  <a:lnTo>
                    <a:pt x="5" y="193"/>
                  </a:lnTo>
                  <a:lnTo>
                    <a:pt x="5" y="193"/>
                  </a:lnTo>
                  <a:lnTo>
                    <a:pt x="15" y="153"/>
                  </a:lnTo>
                  <a:lnTo>
                    <a:pt x="35" y="112"/>
                  </a:lnTo>
                  <a:lnTo>
                    <a:pt x="55" y="76"/>
                  </a:lnTo>
                  <a:lnTo>
                    <a:pt x="86" y="46"/>
                  </a:lnTo>
                  <a:lnTo>
                    <a:pt x="116" y="26"/>
                  </a:lnTo>
                  <a:lnTo>
                    <a:pt x="147" y="10"/>
                  </a:lnTo>
                  <a:lnTo>
                    <a:pt x="182" y="0"/>
                  </a:lnTo>
                  <a:lnTo>
                    <a:pt x="223" y="5"/>
                  </a:lnTo>
                  <a:lnTo>
                    <a:pt x="223" y="5"/>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4" name="Freeform 96"/>
            <p:cNvSpPr>
              <a:spLocks/>
            </p:cNvSpPr>
            <p:nvPr/>
          </p:nvSpPr>
          <p:spPr bwMode="auto">
            <a:xfrm>
              <a:off x="3679" y="1380"/>
              <a:ext cx="355" cy="442"/>
            </a:xfrm>
            <a:custGeom>
              <a:avLst/>
              <a:gdLst>
                <a:gd name="T0" fmla="*/ 213 w 355"/>
                <a:gd name="T1" fmla="*/ 0 h 442"/>
                <a:gd name="T2" fmla="*/ 213 w 355"/>
                <a:gd name="T3" fmla="*/ 0 h 442"/>
                <a:gd name="T4" fmla="*/ 248 w 355"/>
                <a:gd name="T5" fmla="*/ 11 h 442"/>
                <a:gd name="T6" fmla="*/ 279 w 355"/>
                <a:gd name="T7" fmla="*/ 31 h 442"/>
                <a:gd name="T8" fmla="*/ 304 w 355"/>
                <a:gd name="T9" fmla="*/ 56 h 442"/>
                <a:gd name="T10" fmla="*/ 325 w 355"/>
                <a:gd name="T11" fmla="*/ 87 h 442"/>
                <a:gd name="T12" fmla="*/ 345 w 355"/>
                <a:gd name="T13" fmla="*/ 122 h 442"/>
                <a:gd name="T14" fmla="*/ 350 w 355"/>
                <a:gd name="T15" fmla="*/ 163 h 442"/>
                <a:gd name="T16" fmla="*/ 355 w 355"/>
                <a:gd name="T17" fmla="*/ 203 h 442"/>
                <a:gd name="T18" fmla="*/ 350 w 355"/>
                <a:gd name="T19" fmla="*/ 249 h 442"/>
                <a:gd name="T20" fmla="*/ 350 w 355"/>
                <a:gd name="T21" fmla="*/ 249 h 442"/>
                <a:gd name="T22" fmla="*/ 340 w 355"/>
                <a:gd name="T23" fmla="*/ 295 h 442"/>
                <a:gd name="T24" fmla="*/ 325 w 355"/>
                <a:gd name="T25" fmla="*/ 330 h 442"/>
                <a:gd name="T26" fmla="*/ 299 w 355"/>
                <a:gd name="T27" fmla="*/ 366 h 442"/>
                <a:gd name="T28" fmla="*/ 274 w 355"/>
                <a:gd name="T29" fmla="*/ 396 h 442"/>
                <a:gd name="T30" fmla="*/ 243 w 355"/>
                <a:gd name="T31" fmla="*/ 417 h 442"/>
                <a:gd name="T32" fmla="*/ 213 w 355"/>
                <a:gd name="T33" fmla="*/ 432 h 442"/>
                <a:gd name="T34" fmla="*/ 177 w 355"/>
                <a:gd name="T35" fmla="*/ 442 h 442"/>
                <a:gd name="T36" fmla="*/ 142 w 355"/>
                <a:gd name="T37" fmla="*/ 437 h 442"/>
                <a:gd name="T38" fmla="*/ 142 w 355"/>
                <a:gd name="T39" fmla="*/ 437 h 442"/>
                <a:gd name="T40" fmla="*/ 106 w 355"/>
                <a:gd name="T41" fmla="*/ 427 h 442"/>
                <a:gd name="T42" fmla="*/ 76 w 355"/>
                <a:gd name="T43" fmla="*/ 411 h 442"/>
                <a:gd name="T44" fmla="*/ 50 w 355"/>
                <a:gd name="T45" fmla="*/ 386 h 442"/>
                <a:gd name="T46" fmla="*/ 30 w 355"/>
                <a:gd name="T47" fmla="*/ 351 h 442"/>
                <a:gd name="T48" fmla="*/ 15 w 355"/>
                <a:gd name="T49" fmla="*/ 315 h 442"/>
                <a:gd name="T50" fmla="*/ 5 w 355"/>
                <a:gd name="T51" fmla="*/ 279 h 442"/>
                <a:gd name="T52" fmla="*/ 0 w 355"/>
                <a:gd name="T53" fmla="*/ 234 h 442"/>
                <a:gd name="T54" fmla="*/ 5 w 355"/>
                <a:gd name="T55" fmla="*/ 188 h 442"/>
                <a:gd name="T56" fmla="*/ 5 w 355"/>
                <a:gd name="T57" fmla="*/ 188 h 442"/>
                <a:gd name="T58" fmla="*/ 15 w 355"/>
                <a:gd name="T59" fmla="*/ 148 h 442"/>
                <a:gd name="T60" fmla="*/ 30 w 355"/>
                <a:gd name="T61" fmla="*/ 107 h 442"/>
                <a:gd name="T62" fmla="*/ 56 w 355"/>
                <a:gd name="T63" fmla="*/ 71 h 442"/>
                <a:gd name="T64" fmla="*/ 81 w 355"/>
                <a:gd name="T65" fmla="*/ 46 h 442"/>
                <a:gd name="T66" fmla="*/ 111 w 355"/>
                <a:gd name="T67" fmla="*/ 21 h 442"/>
                <a:gd name="T68" fmla="*/ 142 w 355"/>
                <a:gd name="T69" fmla="*/ 5 h 442"/>
                <a:gd name="T70" fmla="*/ 177 w 355"/>
                <a:gd name="T71" fmla="*/ 0 h 442"/>
                <a:gd name="T72" fmla="*/ 213 w 355"/>
                <a:gd name="T73" fmla="*/ 0 h 442"/>
                <a:gd name="T74" fmla="*/ 213 w 355"/>
                <a:gd name="T75"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5" h="442">
                  <a:moveTo>
                    <a:pt x="213" y="0"/>
                  </a:moveTo>
                  <a:lnTo>
                    <a:pt x="213" y="0"/>
                  </a:lnTo>
                  <a:lnTo>
                    <a:pt x="248" y="11"/>
                  </a:lnTo>
                  <a:lnTo>
                    <a:pt x="279" y="31"/>
                  </a:lnTo>
                  <a:lnTo>
                    <a:pt x="304" y="56"/>
                  </a:lnTo>
                  <a:lnTo>
                    <a:pt x="325" y="87"/>
                  </a:lnTo>
                  <a:lnTo>
                    <a:pt x="345" y="122"/>
                  </a:lnTo>
                  <a:lnTo>
                    <a:pt x="350" y="163"/>
                  </a:lnTo>
                  <a:lnTo>
                    <a:pt x="355" y="203"/>
                  </a:lnTo>
                  <a:lnTo>
                    <a:pt x="350" y="249"/>
                  </a:lnTo>
                  <a:lnTo>
                    <a:pt x="350" y="249"/>
                  </a:lnTo>
                  <a:lnTo>
                    <a:pt x="340" y="295"/>
                  </a:lnTo>
                  <a:lnTo>
                    <a:pt x="325" y="330"/>
                  </a:lnTo>
                  <a:lnTo>
                    <a:pt x="299" y="366"/>
                  </a:lnTo>
                  <a:lnTo>
                    <a:pt x="274" y="396"/>
                  </a:lnTo>
                  <a:lnTo>
                    <a:pt x="243" y="417"/>
                  </a:lnTo>
                  <a:lnTo>
                    <a:pt x="213" y="432"/>
                  </a:lnTo>
                  <a:lnTo>
                    <a:pt x="177" y="442"/>
                  </a:lnTo>
                  <a:lnTo>
                    <a:pt x="142" y="437"/>
                  </a:lnTo>
                  <a:lnTo>
                    <a:pt x="142" y="437"/>
                  </a:lnTo>
                  <a:lnTo>
                    <a:pt x="106" y="427"/>
                  </a:lnTo>
                  <a:lnTo>
                    <a:pt x="76" y="411"/>
                  </a:lnTo>
                  <a:lnTo>
                    <a:pt x="50" y="386"/>
                  </a:lnTo>
                  <a:lnTo>
                    <a:pt x="30" y="351"/>
                  </a:lnTo>
                  <a:lnTo>
                    <a:pt x="15" y="315"/>
                  </a:lnTo>
                  <a:lnTo>
                    <a:pt x="5" y="279"/>
                  </a:lnTo>
                  <a:lnTo>
                    <a:pt x="0" y="234"/>
                  </a:lnTo>
                  <a:lnTo>
                    <a:pt x="5" y="188"/>
                  </a:lnTo>
                  <a:lnTo>
                    <a:pt x="5" y="188"/>
                  </a:lnTo>
                  <a:lnTo>
                    <a:pt x="15" y="148"/>
                  </a:lnTo>
                  <a:lnTo>
                    <a:pt x="30" y="107"/>
                  </a:lnTo>
                  <a:lnTo>
                    <a:pt x="56" y="71"/>
                  </a:lnTo>
                  <a:lnTo>
                    <a:pt x="81" y="46"/>
                  </a:lnTo>
                  <a:lnTo>
                    <a:pt x="111" y="21"/>
                  </a:lnTo>
                  <a:lnTo>
                    <a:pt x="142" y="5"/>
                  </a:lnTo>
                  <a:lnTo>
                    <a:pt x="177" y="0"/>
                  </a:lnTo>
                  <a:lnTo>
                    <a:pt x="213" y="0"/>
                  </a:lnTo>
                  <a:lnTo>
                    <a:pt x="213"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5" name="Freeform 97"/>
            <p:cNvSpPr>
              <a:spLocks/>
            </p:cNvSpPr>
            <p:nvPr/>
          </p:nvSpPr>
          <p:spPr bwMode="auto">
            <a:xfrm>
              <a:off x="3684" y="1385"/>
              <a:ext cx="345" cy="427"/>
            </a:xfrm>
            <a:custGeom>
              <a:avLst/>
              <a:gdLst>
                <a:gd name="T0" fmla="*/ 208 w 345"/>
                <a:gd name="T1" fmla="*/ 0 h 427"/>
                <a:gd name="T2" fmla="*/ 208 w 345"/>
                <a:gd name="T3" fmla="*/ 0 h 427"/>
                <a:gd name="T4" fmla="*/ 243 w 345"/>
                <a:gd name="T5" fmla="*/ 11 h 427"/>
                <a:gd name="T6" fmla="*/ 274 w 345"/>
                <a:gd name="T7" fmla="*/ 26 h 427"/>
                <a:gd name="T8" fmla="*/ 299 w 345"/>
                <a:gd name="T9" fmla="*/ 51 h 427"/>
                <a:gd name="T10" fmla="*/ 320 w 345"/>
                <a:gd name="T11" fmla="*/ 82 h 427"/>
                <a:gd name="T12" fmla="*/ 335 w 345"/>
                <a:gd name="T13" fmla="*/ 117 h 427"/>
                <a:gd name="T14" fmla="*/ 345 w 345"/>
                <a:gd name="T15" fmla="*/ 158 h 427"/>
                <a:gd name="T16" fmla="*/ 345 w 345"/>
                <a:gd name="T17" fmla="*/ 198 h 427"/>
                <a:gd name="T18" fmla="*/ 345 w 345"/>
                <a:gd name="T19" fmla="*/ 244 h 427"/>
                <a:gd name="T20" fmla="*/ 345 w 345"/>
                <a:gd name="T21" fmla="*/ 244 h 427"/>
                <a:gd name="T22" fmla="*/ 330 w 345"/>
                <a:gd name="T23" fmla="*/ 285 h 427"/>
                <a:gd name="T24" fmla="*/ 314 w 345"/>
                <a:gd name="T25" fmla="*/ 325 h 427"/>
                <a:gd name="T26" fmla="*/ 294 w 345"/>
                <a:gd name="T27" fmla="*/ 356 h 427"/>
                <a:gd name="T28" fmla="*/ 269 w 345"/>
                <a:gd name="T29" fmla="*/ 386 h 427"/>
                <a:gd name="T30" fmla="*/ 238 w 345"/>
                <a:gd name="T31" fmla="*/ 406 h 427"/>
                <a:gd name="T32" fmla="*/ 203 w 345"/>
                <a:gd name="T33" fmla="*/ 422 h 427"/>
                <a:gd name="T34" fmla="*/ 172 w 345"/>
                <a:gd name="T35" fmla="*/ 427 h 427"/>
                <a:gd name="T36" fmla="*/ 137 w 345"/>
                <a:gd name="T37" fmla="*/ 427 h 427"/>
                <a:gd name="T38" fmla="*/ 137 w 345"/>
                <a:gd name="T39" fmla="*/ 427 h 427"/>
                <a:gd name="T40" fmla="*/ 101 w 345"/>
                <a:gd name="T41" fmla="*/ 417 h 427"/>
                <a:gd name="T42" fmla="*/ 71 w 345"/>
                <a:gd name="T43" fmla="*/ 401 h 427"/>
                <a:gd name="T44" fmla="*/ 45 w 345"/>
                <a:gd name="T45" fmla="*/ 376 h 427"/>
                <a:gd name="T46" fmla="*/ 25 w 345"/>
                <a:gd name="T47" fmla="*/ 346 h 427"/>
                <a:gd name="T48" fmla="*/ 10 w 345"/>
                <a:gd name="T49" fmla="*/ 310 h 427"/>
                <a:gd name="T50" fmla="*/ 0 w 345"/>
                <a:gd name="T51" fmla="*/ 269 h 427"/>
                <a:gd name="T52" fmla="*/ 0 w 345"/>
                <a:gd name="T53" fmla="*/ 229 h 427"/>
                <a:gd name="T54" fmla="*/ 0 w 345"/>
                <a:gd name="T55" fmla="*/ 183 h 427"/>
                <a:gd name="T56" fmla="*/ 0 w 345"/>
                <a:gd name="T57" fmla="*/ 183 h 427"/>
                <a:gd name="T58" fmla="*/ 10 w 345"/>
                <a:gd name="T59" fmla="*/ 143 h 427"/>
                <a:gd name="T60" fmla="*/ 30 w 345"/>
                <a:gd name="T61" fmla="*/ 102 h 427"/>
                <a:gd name="T62" fmla="*/ 51 w 345"/>
                <a:gd name="T63" fmla="*/ 71 h 427"/>
                <a:gd name="T64" fmla="*/ 76 w 345"/>
                <a:gd name="T65" fmla="*/ 41 h 427"/>
                <a:gd name="T66" fmla="*/ 106 w 345"/>
                <a:gd name="T67" fmla="*/ 21 h 427"/>
                <a:gd name="T68" fmla="*/ 142 w 345"/>
                <a:gd name="T69" fmla="*/ 6 h 427"/>
                <a:gd name="T70" fmla="*/ 172 w 345"/>
                <a:gd name="T71" fmla="*/ 0 h 427"/>
                <a:gd name="T72" fmla="*/ 208 w 345"/>
                <a:gd name="T73" fmla="*/ 0 h 427"/>
                <a:gd name="T74" fmla="*/ 208 w 345"/>
                <a:gd name="T75"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427">
                  <a:moveTo>
                    <a:pt x="208" y="0"/>
                  </a:moveTo>
                  <a:lnTo>
                    <a:pt x="208" y="0"/>
                  </a:lnTo>
                  <a:lnTo>
                    <a:pt x="243" y="11"/>
                  </a:lnTo>
                  <a:lnTo>
                    <a:pt x="274" y="26"/>
                  </a:lnTo>
                  <a:lnTo>
                    <a:pt x="299" y="51"/>
                  </a:lnTo>
                  <a:lnTo>
                    <a:pt x="320" y="82"/>
                  </a:lnTo>
                  <a:lnTo>
                    <a:pt x="335" y="117"/>
                  </a:lnTo>
                  <a:lnTo>
                    <a:pt x="345" y="158"/>
                  </a:lnTo>
                  <a:lnTo>
                    <a:pt x="345" y="198"/>
                  </a:lnTo>
                  <a:lnTo>
                    <a:pt x="345" y="244"/>
                  </a:lnTo>
                  <a:lnTo>
                    <a:pt x="345" y="244"/>
                  </a:lnTo>
                  <a:lnTo>
                    <a:pt x="330" y="285"/>
                  </a:lnTo>
                  <a:lnTo>
                    <a:pt x="314" y="325"/>
                  </a:lnTo>
                  <a:lnTo>
                    <a:pt x="294" y="356"/>
                  </a:lnTo>
                  <a:lnTo>
                    <a:pt x="269" y="386"/>
                  </a:lnTo>
                  <a:lnTo>
                    <a:pt x="238" y="406"/>
                  </a:lnTo>
                  <a:lnTo>
                    <a:pt x="203" y="422"/>
                  </a:lnTo>
                  <a:lnTo>
                    <a:pt x="172" y="427"/>
                  </a:lnTo>
                  <a:lnTo>
                    <a:pt x="137" y="427"/>
                  </a:lnTo>
                  <a:lnTo>
                    <a:pt x="137" y="427"/>
                  </a:lnTo>
                  <a:lnTo>
                    <a:pt x="101" y="417"/>
                  </a:lnTo>
                  <a:lnTo>
                    <a:pt x="71" y="401"/>
                  </a:lnTo>
                  <a:lnTo>
                    <a:pt x="45" y="376"/>
                  </a:lnTo>
                  <a:lnTo>
                    <a:pt x="25" y="346"/>
                  </a:lnTo>
                  <a:lnTo>
                    <a:pt x="10" y="310"/>
                  </a:lnTo>
                  <a:lnTo>
                    <a:pt x="0" y="269"/>
                  </a:lnTo>
                  <a:lnTo>
                    <a:pt x="0" y="229"/>
                  </a:lnTo>
                  <a:lnTo>
                    <a:pt x="0" y="183"/>
                  </a:lnTo>
                  <a:lnTo>
                    <a:pt x="0" y="183"/>
                  </a:lnTo>
                  <a:lnTo>
                    <a:pt x="10" y="143"/>
                  </a:lnTo>
                  <a:lnTo>
                    <a:pt x="30" y="102"/>
                  </a:lnTo>
                  <a:lnTo>
                    <a:pt x="51" y="71"/>
                  </a:lnTo>
                  <a:lnTo>
                    <a:pt x="76" y="41"/>
                  </a:lnTo>
                  <a:lnTo>
                    <a:pt x="106" y="21"/>
                  </a:lnTo>
                  <a:lnTo>
                    <a:pt x="142" y="6"/>
                  </a:lnTo>
                  <a:lnTo>
                    <a:pt x="172" y="0"/>
                  </a:lnTo>
                  <a:lnTo>
                    <a:pt x="208" y="0"/>
                  </a:lnTo>
                  <a:lnTo>
                    <a:pt x="208"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6" name="Freeform 98"/>
            <p:cNvSpPr>
              <a:spLocks/>
            </p:cNvSpPr>
            <p:nvPr/>
          </p:nvSpPr>
          <p:spPr bwMode="auto">
            <a:xfrm>
              <a:off x="3684" y="1385"/>
              <a:ext cx="345" cy="422"/>
            </a:xfrm>
            <a:custGeom>
              <a:avLst/>
              <a:gdLst>
                <a:gd name="T0" fmla="*/ 208 w 345"/>
                <a:gd name="T1" fmla="*/ 6 h 422"/>
                <a:gd name="T2" fmla="*/ 208 w 345"/>
                <a:gd name="T3" fmla="*/ 6 h 422"/>
                <a:gd name="T4" fmla="*/ 238 w 345"/>
                <a:gd name="T5" fmla="*/ 16 h 422"/>
                <a:gd name="T6" fmla="*/ 269 w 345"/>
                <a:gd name="T7" fmla="*/ 31 h 422"/>
                <a:gd name="T8" fmla="*/ 294 w 345"/>
                <a:gd name="T9" fmla="*/ 56 h 422"/>
                <a:gd name="T10" fmla="*/ 314 w 345"/>
                <a:gd name="T11" fmla="*/ 87 h 422"/>
                <a:gd name="T12" fmla="*/ 330 w 345"/>
                <a:gd name="T13" fmla="*/ 117 h 422"/>
                <a:gd name="T14" fmla="*/ 340 w 345"/>
                <a:gd name="T15" fmla="*/ 158 h 422"/>
                <a:gd name="T16" fmla="*/ 345 w 345"/>
                <a:gd name="T17" fmla="*/ 198 h 422"/>
                <a:gd name="T18" fmla="*/ 340 w 345"/>
                <a:gd name="T19" fmla="*/ 244 h 422"/>
                <a:gd name="T20" fmla="*/ 340 w 345"/>
                <a:gd name="T21" fmla="*/ 244 h 422"/>
                <a:gd name="T22" fmla="*/ 330 w 345"/>
                <a:gd name="T23" fmla="*/ 285 h 422"/>
                <a:gd name="T24" fmla="*/ 309 w 345"/>
                <a:gd name="T25" fmla="*/ 320 h 422"/>
                <a:gd name="T26" fmla="*/ 289 w 345"/>
                <a:gd name="T27" fmla="*/ 356 h 422"/>
                <a:gd name="T28" fmla="*/ 264 w 345"/>
                <a:gd name="T29" fmla="*/ 381 h 422"/>
                <a:gd name="T30" fmla="*/ 233 w 345"/>
                <a:gd name="T31" fmla="*/ 401 h 422"/>
                <a:gd name="T32" fmla="*/ 203 w 345"/>
                <a:gd name="T33" fmla="*/ 417 h 422"/>
                <a:gd name="T34" fmla="*/ 172 w 345"/>
                <a:gd name="T35" fmla="*/ 422 h 422"/>
                <a:gd name="T36" fmla="*/ 137 w 345"/>
                <a:gd name="T37" fmla="*/ 422 h 422"/>
                <a:gd name="T38" fmla="*/ 137 w 345"/>
                <a:gd name="T39" fmla="*/ 422 h 422"/>
                <a:gd name="T40" fmla="*/ 101 w 345"/>
                <a:gd name="T41" fmla="*/ 412 h 422"/>
                <a:gd name="T42" fmla="*/ 76 w 345"/>
                <a:gd name="T43" fmla="*/ 396 h 422"/>
                <a:gd name="T44" fmla="*/ 51 w 345"/>
                <a:gd name="T45" fmla="*/ 371 h 422"/>
                <a:gd name="T46" fmla="*/ 30 w 345"/>
                <a:gd name="T47" fmla="*/ 340 h 422"/>
                <a:gd name="T48" fmla="*/ 15 w 345"/>
                <a:gd name="T49" fmla="*/ 305 h 422"/>
                <a:gd name="T50" fmla="*/ 5 w 345"/>
                <a:gd name="T51" fmla="*/ 269 h 422"/>
                <a:gd name="T52" fmla="*/ 0 w 345"/>
                <a:gd name="T53" fmla="*/ 229 h 422"/>
                <a:gd name="T54" fmla="*/ 5 w 345"/>
                <a:gd name="T55" fmla="*/ 183 h 422"/>
                <a:gd name="T56" fmla="*/ 5 w 345"/>
                <a:gd name="T57" fmla="*/ 183 h 422"/>
                <a:gd name="T58" fmla="*/ 15 w 345"/>
                <a:gd name="T59" fmla="*/ 143 h 422"/>
                <a:gd name="T60" fmla="*/ 30 w 345"/>
                <a:gd name="T61" fmla="*/ 107 h 422"/>
                <a:gd name="T62" fmla="*/ 56 w 345"/>
                <a:gd name="T63" fmla="*/ 71 h 422"/>
                <a:gd name="T64" fmla="*/ 81 w 345"/>
                <a:gd name="T65" fmla="*/ 46 h 422"/>
                <a:gd name="T66" fmla="*/ 106 w 345"/>
                <a:gd name="T67" fmla="*/ 26 h 422"/>
                <a:gd name="T68" fmla="*/ 142 w 345"/>
                <a:gd name="T69" fmla="*/ 11 h 422"/>
                <a:gd name="T70" fmla="*/ 172 w 345"/>
                <a:gd name="T71" fmla="*/ 0 h 422"/>
                <a:gd name="T72" fmla="*/ 208 w 345"/>
                <a:gd name="T73" fmla="*/ 6 h 422"/>
                <a:gd name="T74" fmla="*/ 208 w 345"/>
                <a:gd name="T75" fmla="*/ 6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422">
                  <a:moveTo>
                    <a:pt x="208" y="6"/>
                  </a:moveTo>
                  <a:lnTo>
                    <a:pt x="208" y="6"/>
                  </a:lnTo>
                  <a:lnTo>
                    <a:pt x="238" y="16"/>
                  </a:lnTo>
                  <a:lnTo>
                    <a:pt x="269" y="31"/>
                  </a:lnTo>
                  <a:lnTo>
                    <a:pt x="294" y="56"/>
                  </a:lnTo>
                  <a:lnTo>
                    <a:pt x="314" y="87"/>
                  </a:lnTo>
                  <a:lnTo>
                    <a:pt x="330" y="117"/>
                  </a:lnTo>
                  <a:lnTo>
                    <a:pt x="340" y="158"/>
                  </a:lnTo>
                  <a:lnTo>
                    <a:pt x="345" y="198"/>
                  </a:lnTo>
                  <a:lnTo>
                    <a:pt x="340" y="244"/>
                  </a:lnTo>
                  <a:lnTo>
                    <a:pt x="340" y="244"/>
                  </a:lnTo>
                  <a:lnTo>
                    <a:pt x="330" y="285"/>
                  </a:lnTo>
                  <a:lnTo>
                    <a:pt x="309" y="320"/>
                  </a:lnTo>
                  <a:lnTo>
                    <a:pt x="289" y="356"/>
                  </a:lnTo>
                  <a:lnTo>
                    <a:pt x="264" y="381"/>
                  </a:lnTo>
                  <a:lnTo>
                    <a:pt x="233" y="401"/>
                  </a:lnTo>
                  <a:lnTo>
                    <a:pt x="203" y="417"/>
                  </a:lnTo>
                  <a:lnTo>
                    <a:pt x="172" y="422"/>
                  </a:lnTo>
                  <a:lnTo>
                    <a:pt x="137" y="422"/>
                  </a:lnTo>
                  <a:lnTo>
                    <a:pt x="137" y="422"/>
                  </a:lnTo>
                  <a:lnTo>
                    <a:pt x="101" y="412"/>
                  </a:lnTo>
                  <a:lnTo>
                    <a:pt x="76" y="396"/>
                  </a:lnTo>
                  <a:lnTo>
                    <a:pt x="51" y="371"/>
                  </a:lnTo>
                  <a:lnTo>
                    <a:pt x="30" y="340"/>
                  </a:lnTo>
                  <a:lnTo>
                    <a:pt x="15" y="305"/>
                  </a:lnTo>
                  <a:lnTo>
                    <a:pt x="5" y="269"/>
                  </a:lnTo>
                  <a:lnTo>
                    <a:pt x="0" y="229"/>
                  </a:lnTo>
                  <a:lnTo>
                    <a:pt x="5" y="183"/>
                  </a:lnTo>
                  <a:lnTo>
                    <a:pt x="5" y="183"/>
                  </a:lnTo>
                  <a:lnTo>
                    <a:pt x="15" y="143"/>
                  </a:lnTo>
                  <a:lnTo>
                    <a:pt x="30" y="107"/>
                  </a:lnTo>
                  <a:lnTo>
                    <a:pt x="56" y="71"/>
                  </a:lnTo>
                  <a:lnTo>
                    <a:pt x="81" y="46"/>
                  </a:lnTo>
                  <a:lnTo>
                    <a:pt x="106" y="26"/>
                  </a:lnTo>
                  <a:lnTo>
                    <a:pt x="142" y="11"/>
                  </a:lnTo>
                  <a:lnTo>
                    <a:pt x="172" y="0"/>
                  </a:lnTo>
                  <a:lnTo>
                    <a:pt x="208" y="6"/>
                  </a:lnTo>
                  <a:lnTo>
                    <a:pt x="208" y="6"/>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7" name="Freeform 99"/>
            <p:cNvSpPr>
              <a:spLocks/>
            </p:cNvSpPr>
            <p:nvPr/>
          </p:nvSpPr>
          <p:spPr bwMode="auto">
            <a:xfrm>
              <a:off x="3689" y="1391"/>
              <a:ext cx="335" cy="411"/>
            </a:xfrm>
            <a:custGeom>
              <a:avLst/>
              <a:gdLst>
                <a:gd name="T0" fmla="*/ 203 w 335"/>
                <a:gd name="T1" fmla="*/ 0 h 411"/>
                <a:gd name="T2" fmla="*/ 203 w 335"/>
                <a:gd name="T3" fmla="*/ 0 h 411"/>
                <a:gd name="T4" fmla="*/ 233 w 335"/>
                <a:gd name="T5" fmla="*/ 10 h 411"/>
                <a:gd name="T6" fmla="*/ 264 w 335"/>
                <a:gd name="T7" fmla="*/ 30 h 411"/>
                <a:gd name="T8" fmla="*/ 289 w 335"/>
                <a:gd name="T9" fmla="*/ 50 h 411"/>
                <a:gd name="T10" fmla="*/ 304 w 335"/>
                <a:gd name="T11" fmla="*/ 81 h 411"/>
                <a:gd name="T12" fmla="*/ 320 w 335"/>
                <a:gd name="T13" fmla="*/ 116 h 411"/>
                <a:gd name="T14" fmla="*/ 330 w 335"/>
                <a:gd name="T15" fmla="*/ 152 h 411"/>
                <a:gd name="T16" fmla="*/ 335 w 335"/>
                <a:gd name="T17" fmla="*/ 192 h 411"/>
                <a:gd name="T18" fmla="*/ 330 w 335"/>
                <a:gd name="T19" fmla="*/ 233 h 411"/>
                <a:gd name="T20" fmla="*/ 330 w 335"/>
                <a:gd name="T21" fmla="*/ 233 h 411"/>
                <a:gd name="T22" fmla="*/ 320 w 335"/>
                <a:gd name="T23" fmla="*/ 274 h 411"/>
                <a:gd name="T24" fmla="*/ 304 w 335"/>
                <a:gd name="T25" fmla="*/ 309 h 411"/>
                <a:gd name="T26" fmla="*/ 284 w 335"/>
                <a:gd name="T27" fmla="*/ 345 h 411"/>
                <a:gd name="T28" fmla="*/ 259 w 335"/>
                <a:gd name="T29" fmla="*/ 370 h 411"/>
                <a:gd name="T30" fmla="*/ 228 w 335"/>
                <a:gd name="T31" fmla="*/ 390 h 411"/>
                <a:gd name="T32" fmla="*/ 198 w 335"/>
                <a:gd name="T33" fmla="*/ 406 h 411"/>
                <a:gd name="T34" fmla="*/ 167 w 335"/>
                <a:gd name="T35" fmla="*/ 411 h 411"/>
                <a:gd name="T36" fmla="*/ 132 w 335"/>
                <a:gd name="T37" fmla="*/ 411 h 411"/>
                <a:gd name="T38" fmla="*/ 132 w 335"/>
                <a:gd name="T39" fmla="*/ 411 h 411"/>
                <a:gd name="T40" fmla="*/ 101 w 335"/>
                <a:gd name="T41" fmla="*/ 400 h 411"/>
                <a:gd name="T42" fmla="*/ 71 w 335"/>
                <a:gd name="T43" fmla="*/ 385 h 411"/>
                <a:gd name="T44" fmla="*/ 46 w 335"/>
                <a:gd name="T45" fmla="*/ 360 h 411"/>
                <a:gd name="T46" fmla="*/ 25 w 335"/>
                <a:gd name="T47" fmla="*/ 329 h 411"/>
                <a:gd name="T48" fmla="*/ 10 w 335"/>
                <a:gd name="T49" fmla="*/ 299 h 411"/>
                <a:gd name="T50" fmla="*/ 0 w 335"/>
                <a:gd name="T51" fmla="*/ 258 h 411"/>
                <a:gd name="T52" fmla="*/ 0 w 335"/>
                <a:gd name="T53" fmla="*/ 218 h 411"/>
                <a:gd name="T54" fmla="*/ 5 w 335"/>
                <a:gd name="T55" fmla="*/ 177 h 411"/>
                <a:gd name="T56" fmla="*/ 5 w 335"/>
                <a:gd name="T57" fmla="*/ 177 h 411"/>
                <a:gd name="T58" fmla="*/ 15 w 335"/>
                <a:gd name="T59" fmla="*/ 137 h 411"/>
                <a:gd name="T60" fmla="*/ 30 w 335"/>
                <a:gd name="T61" fmla="*/ 101 h 411"/>
                <a:gd name="T62" fmla="*/ 51 w 335"/>
                <a:gd name="T63" fmla="*/ 71 h 411"/>
                <a:gd name="T64" fmla="*/ 76 w 335"/>
                <a:gd name="T65" fmla="*/ 40 h 411"/>
                <a:gd name="T66" fmla="*/ 106 w 335"/>
                <a:gd name="T67" fmla="*/ 20 h 411"/>
                <a:gd name="T68" fmla="*/ 137 w 335"/>
                <a:gd name="T69" fmla="*/ 5 h 411"/>
                <a:gd name="T70" fmla="*/ 167 w 335"/>
                <a:gd name="T71" fmla="*/ 0 h 411"/>
                <a:gd name="T72" fmla="*/ 203 w 335"/>
                <a:gd name="T73" fmla="*/ 0 h 411"/>
                <a:gd name="T74" fmla="*/ 203 w 335"/>
                <a:gd name="T75"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5" h="411">
                  <a:moveTo>
                    <a:pt x="203" y="0"/>
                  </a:moveTo>
                  <a:lnTo>
                    <a:pt x="203" y="0"/>
                  </a:lnTo>
                  <a:lnTo>
                    <a:pt x="233" y="10"/>
                  </a:lnTo>
                  <a:lnTo>
                    <a:pt x="264" y="30"/>
                  </a:lnTo>
                  <a:lnTo>
                    <a:pt x="289" y="50"/>
                  </a:lnTo>
                  <a:lnTo>
                    <a:pt x="304" y="81"/>
                  </a:lnTo>
                  <a:lnTo>
                    <a:pt x="320" y="116"/>
                  </a:lnTo>
                  <a:lnTo>
                    <a:pt x="330" y="152"/>
                  </a:lnTo>
                  <a:lnTo>
                    <a:pt x="335" y="192"/>
                  </a:lnTo>
                  <a:lnTo>
                    <a:pt x="330" y="233"/>
                  </a:lnTo>
                  <a:lnTo>
                    <a:pt x="330" y="233"/>
                  </a:lnTo>
                  <a:lnTo>
                    <a:pt x="320" y="274"/>
                  </a:lnTo>
                  <a:lnTo>
                    <a:pt x="304" y="309"/>
                  </a:lnTo>
                  <a:lnTo>
                    <a:pt x="284" y="345"/>
                  </a:lnTo>
                  <a:lnTo>
                    <a:pt x="259" y="370"/>
                  </a:lnTo>
                  <a:lnTo>
                    <a:pt x="228" y="390"/>
                  </a:lnTo>
                  <a:lnTo>
                    <a:pt x="198" y="406"/>
                  </a:lnTo>
                  <a:lnTo>
                    <a:pt x="167" y="411"/>
                  </a:lnTo>
                  <a:lnTo>
                    <a:pt x="132" y="411"/>
                  </a:lnTo>
                  <a:lnTo>
                    <a:pt x="132" y="411"/>
                  </a:lnTo>
                  <a:lnTo>
                    <a:pt x="101" y="400"/>
                  </a:lnTo>
                  <a:lnTo>
                    <a:pt x="71" y="385"/>
                  </a:lnTo>
                  <a:lnTo>
                    <a:pt x="46" y="360"/>
                  </a:lnTo>
                  <a:lnTo>
                    <a:pt x="25" y="329"/>
                  </a:lnTo>
                  <a:lnTo>
                    <a:pt x="10" y="299"/>
                  </a:lnTo>
                  <a:lnTo>
                    <a:pt x="0" y="258"/>
                  </a:lnTo>
                  <a:lnTo>
                    <a:pt x="0" y="218"/>
                  </a:lnTo>
                  <a:lnTo>
                    <a:pt x="5" y="177"/>
                  </a:lnTo>
                  <a:lnTo>
                    <a:pt x="5" y="177"/>
                  </a:lnTo>
                  <a:lnTo>
                    <a:pt x="15" y="137"/>
                  </a:lnTo>
                  <a:lnTo>
                    <a:pt x="30" y="101"/>
                  </a:lnTo>
                  <a:lnTo>
                    <a:pt x="51" y="71"/>
                  </a:lnTo>
                  <a:lnTo>
                    <a:pt x="76" y="40"/>
                  </a:lnTo>
                  <a:lnTo>
                    <a:pt x="106" y="20"/>
                  </a:lnTo>
                  <a:lnTo>
                    <a:pt x="137" y="5"/>
                  </a:lnTo>
                  <a:lnTo>
                    <a:pt x="167" y="0"/>
                  </a:lnTo>
                  <a:lnTo>
                    <a:pt x="203" y="0"/>
                  </a:lnTo>
                  <a:lnTo>
                    <a:pt x="203"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8" name="Freeform 100"/>
            <p:cNvSpPr>
              <a:spLocks/>
            </p:cNvSpPr>
            <p:nvPr/>
          </p:nvSpPr>
          <p:spPr bwMode="auto">
            <a:xfrm>
              <a:off x="3694" y="1396"/>
              <a:ext cx="325" cy="401"/>
            </a:xfrm>
            <a:custGeom>
              <a:avLst/>
              <a:gdLst>
                <a:gd name="T0" fmla="*/ 198 w 325"/>
                <a:gd name="T1" fmla="*/ 0 h 401"/>
                <a:gd name="T2" fmla="*/ 198 w 325"/>
                <a:gd name="T3" fmla="*/ 0 h 401"/>
                <a:gd name="T4" fmla="*/ 228 w 325"/>
                <a:gd name="T5" fmla="*/ 10 h 401"/>
                <a:gd name="T6" fmla="*/ 254 w 325"/>
                <a:gd name="T7" fmla="*/ 25 h 401"/>
                <a:gd name="T8" fmla="*/ 279 w 325"/>
                <a:gd name="T9" fmla="*/ 50 h 401"/>
                <a:gd name="T10" fmla="*/ 299 w 325"/>
                <a:gd name="T11" fmla="*/ 76 h 401"/>
                <a:gd name="T12" fmla="*/ 315 w 325"/>
                <a:gd name="T13" fmla="*/ 111 h 401"/>
                <a:gd name="T14" fmla="*/ 320 w 325"/>
                <a:gd name="T15" fmla="*/ 147 h 401"/>
                <a:gd name="T16" fmla="*/ 325 w 325"/>
                <a:gd name="T17" fmla="*/ 187 h 401"/>
                <a:gd name="T18" fmla="*/ 320 w 325"/>
                <a:gd name="T19" fmla="*/ 228 h 401"/>
                <a:gd name="T20" fmla="*/ 320 w 325"/>
                <a:gd name="T21" fmla="*/ 228 h 401"/>
                <a:gd name="T22" fmla="*/ 310 w 325"/>
                <a:gd name="T23" fmla="*/ 269 h 401"/>
                <a:gd name="T24" fmla="*/ 294 w 325"/>
                <a:gd name="T25" fmla="*/ 304 h 401"/>
                <a:gd name="T26" fmla="*/ 274 w 325"/>
                <a:gd name="T27" fmla="*/ 335 h 401"/>
                <a:gd name="T28" fmla="*/ 249 w 325"/>
                <a:gd name="T29" fmla="*/ 360 h 401"/>
                <a:gd name="T30" fmla="*/ 223 w 325"/>
                <a:gd name="T31" fmla="*/ 380 h 401"/>
                <a:gd name="T32" fmla="*/ 193 w 325"/>
                <a:gd name="T33" fmla="*/ 395 h 401"/>
                <a:gd name="T34" fmla="*/ 162 w 325"/>
                <a:gd name="T35" fmla="*/ 401 h 401"/>
                <a:gd name="T36" fmla="*/ 127 w 325"/>
                <a:gd name="T37" fmla="*/ 401 h 401"/>
                <a:gd name="T38" fmla="*/ 127 w 325"/>
                <a:gd name="T39" fmla="*/ 401 h 401"/>
                <a:gd name="T40" fmla="*/ 96 w 325"/>
                <a:gd name="T41" fmla="*/ 390 h 401"/>
                <a:gd name="T42" fmla="*/ 66 w 325"/>
                <a:gd name="T43" fmla="*/ 375 h 401"/>
                <a:gd name="T44" fmla="*/ 46 w 325"/>
                <a:gd name="T45" fmla="*/ 350 h 401"/>
                <a:gd name="T46" fmla="*/ 25 w 325"/>
                <a:gd name="T47" fmla="*/ 324 h 401"/>
                <a:gd name="T48" fmla="*/ 10 w 325"/>
                <a:gd name="T49" fmla="*/ 289 h 401"/>
                <a:gd name="T50" fmla="*/ 0 w 325"/>
                <a:gd name="T51" fmla="*/ 253 h 401"/>
                <a:gd name="T52" fmla="*/ 0 w 325"/>
                <a:gd name="T53" fmla="*/ 213 h 401"/>
                <a:gd name="T54" fmla="*/ 0 w 325"/>
                <a:gd name="T55" fmla="*/ 172 h 401"/>
                <a:gd name="T56" fmla="*/ 0 w 325"/>
                <a:gd name="T57" fmla="*/ 172 h 401"/>
                <a:gd name="T58" fmla="*/ 10 w 325"/>
                <a:gd name="T59" fmla="*/ 132 h 401"/>
                <a:gd name="T60" fmla="*/ 25 w 325"/>
                <a:gd name="T61" fmla="*/ 96 h 401"/>
                <a:gd name="T62" fmla="*/ 46 w 325"/>
                <a:gd name="T63" fmla="*/ 66 h 401"/>
                <a:gd name="T64" fmla="*/ 71 w 325"/>
                <a:gd name="T65" fmla="*/ 40 h 401"/>
                <a:gd name="T66" fmla="*/ 101 w 325"/>
                <a:gd name="T67" fmla="*/ 20 h 401"/>
                <a:gd name="T68" fmla="*/ 132 w 325"/>
                <a:gd name="T69" fmla="*/ 5 h 401"/>
                <a:gd name="T70" fmla="*/ 162 w 325"/>
                <a:gd name="T71" fmla="*/ 0 h 401"/>
                <a:gd name="T72" fmla="*/ 198 w 325"/>
                <a:gd name="T73" fmla="*/ 0 h 401"/>
                <a:gd name="T74" fmla="*/ 198 w 325"/>
                <a:gd name="T75"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5" h="401">
                  <a:moveTo>
                    <a:pt x="198" y="0"/>
                  </a:moveTo>
                  <a:lnTo>
                    <a:pt x="198" y="0"/>
                  </a:lnTo>
                  <a:lnTo>
                    <a:pt x="228" y="10"/>
                  </a:lnTo>
                  <a:lnTo>
                    <a:pt x="254" y="25"/>
                  </a:lnTo>
                  <a:lnTo>
                    <a:pt x="279" y="50"/>
                  </a:lnTo>
                  <a:lnTo>
                    <a:pt x="299" y="76"/>
                  </a:lnTo>
                  <a:lnTo>
                    <a:pt x="315" y="111"/>
                  </a:lnTo>
                  <a:lnTo>
                    <a:pt x="320" y="147"/>
                  </a:lnTo>
                  <a:lnTo>
                    <a:pt x="325" y="187"/>
                  </a:lnTo>
                  <a:lnTo>
                    <a:pt x="320" y="228"/>
                  </a:lnTo>
                  <a:lnTo>
                    <a:pt x="320" y="228"/>
                  </a:lnTo>
                  <a:lnTo>
                    <a:pt x="310" y="269"/>
                  </a:lnTo>
                  <a:lnTo>
                    <a:pt x="294" y="304"/>
                  </a:lnTo>
                  <a:lnTo>
                    <a:pt x="274" y="335"/>
                  </a:lnTo>
                  <a:lnTo>
                    <a:pt x="249" y="360"/>
                  </a:lnTo>
                  <a:lnTo>
                    <a:pt x="223" y="380"/>
                  </a:lnTo>
                  <a:lnTo>
                    <a:pt x="193" y="395"/>
                  </a:lnTo>
                  <a:lnTo>
                    <a:pt x="162" y="401"/>
                  </a:lnTo>
                  <a:lnTo>
                    <a:pt x="127" y="401"/>
                  </a:lnTo>
                  <a:lnTo>
                    <a:pt x="127" y="401"/>
                  </a:lnTo>
                  <a:lnTo>
                    <a:pt x="96" y="390"/>
                  </a:lnTo>
                  <a:lnTo>
                    <a:pt x="66" y="375"/>
                  </a:lnTo>
                  <a:lnTo>
                    <a:pt x="46" y="350"/>
                  </a:lnTo>
                  <a:lnTo>
                    <a:pt x="25" y="324"/>
                  </a:lnTo>
                  <a:lnTo>
                    <a:pt x="10" y="289"/>
                  </a:lnTo>
                  <a:lnTo>
                    <a:pt x="0" y="253"/>
                  </a:lnTo>
                  <a:lnTo>
                    <a:pt x="0" y="213"/>
                  </a:lnTo>
                  <a:lnTo>
                    <a:pt x="0" y="172"/>
                  </a:lnTo>
                  <a:lnTo>
                    <a:pt x="0" y="172"/>
                  </a:lnTo>
                  <a:lnTo>
                    <a:pt x="10" y="132"/>
                  </a:lnTo>
                  <a:lnTo>
                    <a:pt x="25" y="96"/>
                  </a:lnTo>
                  <a:lnTo>
                    <a:pt x="46" y="66"/>
                  </a:lnTo>
                  <a:lnTo>
                    <a:pt x="71" y="40"/>
                  </a:lnTo>
                  <a:lnTo>
                    <a:pt x="101" y="20"/>
                  </a:lnTo>
                  <a:lnTo>
                    <a:pt x="132" y="5"/>
                  </a:lnTo>
                  <a:lnTo>
                    <a:pt x="162" y="0"/>
                  </a:lnTo>
                  <a:lnTo>
                    <a:pt x="198" y="0"/>
                  </a:lnTo>
                  <a:lnTo>
                    <a:pt x="198"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9" name="Freeform 101"/>
            <p:cNvSpPr>
              <a:spLocks/>
            </p:cNvSpPr>
            <p:nvPr/>
          </p:nvSpPr>
          <p:spPr bwMode="auto">
            <a:xfrm>
              <a:off x="3694" y="1396"/>
              <a:ext cx="320" cy="395"/>
            </a:xfrm>
            <a:custGeom>
              <a:avLst/>
              <a:gdLst>
                <a:gd name="T0" fmla="*/ 193 w 320"/>
                <a:gd name="T1" fmla="*/ 5 h 395"/>
                <a:gd name="T2" fmla="*/ 193 w 320"/>
                <a:gd name="T3" fmla="*/ 5 h 395"/>
                <a:gd name="T4" fmla="*/ 223 w 320"/>
                <a:gd name="T5" fmla="*/ 15 h 395"/>
                <a:gd name="T6" fmla="*/ 254 w 320"/>
                <a:gd name="T7" fmla="*/ 30 h 395"/>
                <a:gd name="T8" fmla="*/ 274 w 320"/>
                <a:gd name="T9" fmla="*/ 50 h 395"/>
                <a:gd name="T10" fmla="*/ 294 w 320"/>
                <a:gd name="T11" fmla="*/ 81 h 395"/>
                <a:gd name="T12" fmla="*/ 310 w 320"/>
                <a:gd name="T13" fmla="*/ 111 h 395"/>
                <a:gd name="T14" fmla="*/ 320 w 320"/>
                <a:gd name="T15" fmla="*/ 147 h 395"/>
                <a:gd name="T16" fmla="*/ 320 w 320"/>
                <a:gd name="T17" fmla="*/ 187 h 395"/>
                <a:gd name="T18" fmla="*/ 320 w 320"/>
                <a:gd name="T19" fmla="*/ 228 h 395"/>
                <a:gd name="T20" fmla="*/ 320 w 320"/>
                <a:gd name="T21" fmla="*/ 228 h 395"/>
                <a:gd name="T22" fmla="*/ 310 w 320"/>
                <a:gd name="T23" fmla="*/ 263 h 395"/>
                <a:gd name="T24" fmla="*/ 294 w 320"/>
                <a:gd name="T25" fmla="*/ 299 h 395"/>
                <a:gd name="T26" fmla="*/ 274 w 320"/>
                <a:gd name="T27" fmla="*/ 329 h 395"/>
                <a:gd name="T28" fmla="*/ 249 w 320"/>
                <a:gd name="T29" fmla="*/ 355 h 395"/>
                <a:gd name="T30" fmla="*/ 218 w 320"/>
                <a:gd name="T31" fmla="*/ 375 h 395"/>
                <a:gd name="T32" fmla="*/ 193 w 320"/>
                <a:gd name="T33" fmla="*/ 390 h 395"/>
                <a:gd name="T34" fmla="*/ 157 w 320"/>
                <a:gd name="T35" fmla="*/ 395 h 395"/>
                <a:gd name="T36" fmla="*/ 127 w 320"/>
                <a:gd name="T37" fmla="*/ 395 h 395"/>
                <a:gd name="T38" fmla="*/ 127 w 320"/>
                <a:gd name="T39" fmla="*/ 395 h 395"/>
                <a:gd name="T40" fmla="*/ 96 w 320"/>
                <a:gd name="T41" fmla="*/ 385 h 395"/>
                <a:gd name="T42" fmla="*/ 71 w 320"/>
                <a:gd name="T43" fmla="*/ 370 h 395"/>
                <a:gd name="T44" fmla="*/ 46 w 320"/>
                <a:gd name="T45" fmla="*/ 350 h 395"/>
                <a:gd name="T46" fmla="*/ 25 w 320"/>
                <a:gd name="T47" fmla="*/ 319 h 395"/>
                <a:gd name="T48" fmla="*/ 10 w 320"/>
                <a:gd name="T49" fmla="*/ 289 h 395"/>
                <a:gd name="T50" fmla="*/ 5 w 320"/>
                <a:gd name="T51" fmla="*/ 253 h 395"/>
                <a:gd name="T52" fmla="*/ 0 w 320"/>
                <a:gd name="T53" fmla="*/ 213 h 395"/>
                <a:gd name="T54" fmla="*/ 5 w 320"/>
                <a:gd name="T55" fmla="*/ 172 h 395"/>
                <a:gd name="T56" fmla="*/ 5 w 320"/>
                <a:gd name="T57" fmla="*/ 172 h 395"/>
                <a:gd name="T58" fmla="*/ 15 w 320"/>
                <a:gd name="T59" fmla="*/ 132 h 395"/>
                <a:gd name="T60" fmla="*/ 30 w 320"/>
                <a:gd name="T61" fmla="*/ 96 h 395"/>
                <a:gd name="T62" fmla="*/ 51 w 320"/>
                <a:gd name="T63" fmla="*/ 66 h 395"/>
                <a:gd name="T64" fmla="*/ 76 w 320"/>
                <a:gd name="T65" fmla="*/ 40 h 395"/>
                <a:gd name="T66" fmla="*/ 101 w 320"/>
                <a:gd name="T67" fmla="*/ 20 h 395"/>
                <a:gd name="T68" fmla="*/ 132 w 320"/>
                <a:gd name="T69" fmla="*/ 10 h 395"/>
                <a:gd name="T70" fmla="*/ 162 w 320"/>
                <a:gd name="T71" fmla="*/ 0 h 395"/>
                <a:gd name="T72" fmla="*/ 193 w 320"/>
                <a:gd name="T73" fmla="*/ 5 h 395"/>
                <a:gd name="T74" fmla="*/ 193 w 320"/>
                <a:gd name="T75" fmla="*/ 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95">
                  <a:moveTo>
                    <a:pt x="193" y="5"/>
                  </a:moveTo>
                  <a:lnTo>
                    <a:pt x="193" y="5"/>
                  </a:lnTo>
                  <a:lnTo>
                    <a:pt x="223" y="15"/>
                  </a:lnTo>
                  <a:lnTo>
                    <a:pt x="254" y="30"/>
                  </a:lnTo>
                  <a:lnTo>
                    <a:pt x="274" y="50"/>
                  </a:lnTo>
                  <a:lnTo>
                    <a:pt x="294" y="81"/>
                  </a:lnTo>
                  <a:lnTo>
                    <a:pt x="310" y="111"/>
                  </a:lnTo>
                  <a:lnTo>
                    <a:pt x="320" y="147"/>
                  </a:lnTo>
                  <a:lnTo>
                    <a:pt x="320" y="187"/>
                  </a:lnTo>
                  <a:lnTo>
                    <a:pt x="320" y="228"/>
                  </a:lnTo>
                  <a:lnTo>
                    <a:pt x="320" y="228"/>
                  </a:lnTo>
                  <a:lnTo>
                    <a:pt x="310" y="263"/>
                  </a:lnTo>
                  <a:lnTo>
                    <a:pt x="294" y="299"/>
                  </a:lnTo>
                  <a:lnTo>
                    <a:pt x="274" y="329"/>
                  </a:lnTo>
                  <a:lnTo>
                    <a:pt x="249" y="355"/>
                  </a:lnTo>
                  <a:lnTo>
                    <a:pt x="218" y="375"/>
                  </a:lnTo>
                  <a:lnTo>
                    <a:pt x="193" y="390"/>
                  </a:lnTo>
                  <a:lnTo>
                    <a:pt x="157" y="395"/>
                  </a:lnTo>
                  <a:lnTo>
                    <a:pt x="127" y="395"/>
                  </a:lnTo>
                  <a:lnTo>
                    <a:pt x="127" y="395"/>
                  </a:lnTo>
                  <a:lnTo>
                    <a:pt x="96" y="385"/>
                  </a:lnTo>
                  <a:lnTo>
                    <a:pt x="71" y="370"/>
                  </a:lnTo>
                  <a:lnTo>
                    <a:pt x="46" y="350"/>
                  </a:lnTo>
                  <a:lnTo>
                    <a:pt x="25" y="319"/>
                  </a:lnTo>
                  <a:lnTo>
                    <a:pt x="10" y="289"/>
                  </a:lnTo>
                  <a:lnTo>
                    <a:pt x="5" y="253"/>
                  </a:lnTo>
                  <a:lnTo>
                    <a:pt x="0" y="213"/>
                  </a:lnTo>
                  <a:lnTo>
                    <a:pt x="5" y="172"/>
                  </a:lnTo>
                  <a:lnTo>
                    <a:pt x="5" y="172"/>
                  </a:lnTo>
                  <a:lnTo>
                    <a:pt x="15" y="132"/>
                  </a:lnTo>
                  <a:lnTo>
                    <a:pt x="30" y="96"/>
                  </a:lnTo>
                  <a:lnTo>
                    <a:pt x="51" y="66"/>
                  </a:lnTo>
                  <a:lnTo>
                    <a:pt x="76" y="40"/>
                  </a:lnTo>
                  <a:lnTo>
                    <a:pt x="101" y="20"/>
                  </a:lnTo>
                  <a:lnTo>
                    <a:pt x="132" y="10"/>
                  </a:lnTo>
                  <a:lnTo>
                    <a:pt x="162" y="0"/>
                  </a:lnTo>
                  <a:lnTo>
                    <a:pt x="193" y="5"/>
                  </a:lnTo>
                  <a:lnTo>
                    <a:pt x="193" y="5"/>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0" name="Freeform 102"/>
            <p:cNvSpPr>
              <a:spLocks/>
            </p:cNvSpPr>
            <p:nvPr/>
          </p:nvSpPr>
          <p:spPr bwMode="auto">
            <a:xfrm>
              <a:off x="3699" y="1401"/>
              <a:ext cx="315" cy="385"/>
            </a:xfrm>
            <a:custGeom>
              <a:avLst/>
              <a:gdLst>
                <a:gd name="T0" fmla="*/ 188 w 315"/>
                <a:gd name="T1" fmla="*/ 0 h 385"/>
                <a:gd name="T2" fmla="*/ 188 w 315"/>
                <a:gd name="T3" fmla="*/ 0 h 385"/>
                <a:gd name="T4" fmla="*/ 218 w 315"/>
                <a:gd name="T5" fmla="*/ 10 h 385"/>
                <a:gd name="T6" fmla="*/ 244 w 315"/>
                <a:gd name="T7" fmla="*/ 25 h 385"/>
                <a:gd name="T8" fmla="*/ 269 w 315"/>
                <a:gd name="T9" fmla="*/ 50 h 385"/>
                <a:gd name="T10" fmla="*/ 289 w 315"/>
                <a:gd name="T11" fmla="*/ 76 h 385"/>
                <a:gd name="T12" fmla="*/ 299 w 315"/>
                <a:gd name="T13" fmla="*/ 106 h 385"/>
                <a:gd name="T14" fmla="*/ 310 w 315"/>
                <a:gd name="T15" fmla="*/ 142 h 385"/>
                <a:gd name="T16" fmla="*/ 315 w 315"/>
                <a:gd name="T17" fmla="*/ 182 h 385"/>
                <a:gd name="T18" fmla="*/ 310 w 315"/>
                <a:gd name="T19" fmla="*/ 218 h 385"/>
                <a:gd name="T20" fmla="*/ 310 w 315"/>
                <a:gd name="T21" fmla="*/ 218 h 385"/>
                <a:gd name="T22" fmla="*/ 299 w 315"/>
                <a:gd name="T23" fmla="*/ 258 h 385"/>
                <a:gd name="T24" fmla="*/ 284 w 315"/>
                <a:gd name="T25" fmla="*/ 294 h 385"/>
                <a:gd name="T26" fmla="*/ 264 w 315"/>
                <a:gd name="T27" fmla="*/ 324 h 385"/>
                <a:gd name="T28" fmla="*/ 239 w 315"/>
                <a:gd name="T29" fmla="*/ 350 h 385"/>
                <a:gd name="T30" fmla="*/ 213 w 315"/>
                <a:gd name="T31" fmla="*/ 365 h 385"/>
                <a:gd name="T32" fmla="*/ 183 w 315"/>
                <a:gd name="T33" fmla="*/ 380 h 385"/>
                <a:gd name="T34" fmla="*/ 152 w 315"/>
                <a:gd name="T35" fmla="*/ 385 h 385"/>
                <a:gd name="T36" fmla="*/ 122 w 315"/>
                <a:gd name="T37" fmla="*/ 385 h 385"/>
                <a:gd name="T38" fmla="*/ 122 w 315"/>
                <a:gd name="T39" fmla="*/ 385 h 385"/>
                <a:gd name="T40" fmla="*/ 91 w 315"/>
                <a:gd name="T41" fmla="*/ 375 h 385"/>
                <a:gd name="T42" fmla="*/ 66 w 315"/>
                <a:gd name="T43" fmla="*/ 360 h 385"/>
                <a:gd name="T44" fmla="*/ 41 w 315"/>
                <a:gd name="T45" fmla="*/ 340 h 385"/>
                <a:gd name="T46" fmla="*/ 25 w 315"/>
                <a:gd name="T47" fmla="*/ 309 h 385"/>
                <a:gd name="T48" fmla="*/ 10 w 315"/>
                <a:gd name="T49" fmla="*/ 279 h 385"/>
                <a:gd name="T50" fmla="*/ 0 w 315"/>
                <a:gd name="T51" fmla="*/ 243 h 385"/>
                <a:gd name="T52" fmla="*/ 0 w 315"/>
                <a:gd name="T53" fmla="*/ 208 h 385"/>
                <a:gd name="T54" fmla="*/ 0 w 315"/>
                <a:gd name="T55" fmla="*/ 167 h 385"/>
                <a:gd name="T56" fmla="*/ 0 w 315"/>
                <a:gd name="T57" fmla="*/ 167 h 385"/>
                <a:gd name="T58" fmla="*/ 10 w 315"/>
                <a:gd name="T59" fmla="*/ 132 h 385"/>
                <a:gd name="T60" fmla="*/ 25 w 315"/>
                <a:gd name="T61" fmla="*/ 96 h 385"/>
                <a:gd name="T62" fmla="*/ 46 w 315"/>
                <a:gd name="T63" fmla="*/ 66 h 385"/>
                <a:gd name="T64" fmla="*/ 71 w 315"/>
                <a:gd name="T65" fmla="*/ 40 h 385"/>
                <a:gd name="T66" fmla="*/ 96 w 315"/>
                <a:gd name="T67" fmla="*/ 20 h 385"/>
                <a:gd name="T68" fmla="*/ 127 w 315"/>
                <a:gd name="T69" fmla="*/ 5 h 385"/>
                <a:gd name="T70" fmla="*/ 157 w 315"/>
                <a:gd name="T71" fmla="*/ 0 h 385"/>
                <a:gd name="T72" fmla="*/ 188 w 315"/>
                <a:gd name="T73" fmla="*/ 0 h 385"/>
                <a:gd name="T74" fmla="*/ 188 w 315"/>
                <a:gd name="T7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5" h="385">
                  <a:moveTo>
                    <a:pt x="188" y="0"/>
                  </a:moveTo>
                  <a:lnTo>
                    <a:pt x="188" y="0"/>
                  </a:lnTo>
                  <a:lnTo>
                    <a:pt x="218" y="10"/>
                  </a:lnTo>
                  <a:lnTo>
                    <a:pt x="244" y="25"/>
                  </a:lnTo>
                  <a:lnTo>
                    <a:pt x="269" y="50"/>
                  </a:lnTo>
                  <a:lnTo>
                    <a:pt x="289" y="76"/>
                  </a:lnTo>
                  <a:lnTo>
                    <a:pt x="299" y="106"/>
                  </a:lnTo>
                  <a:lnTo>
                    <a:pt x="310" y="142"/>
                  </a:lnTo>
                  <a:lnTo>
                    <a:pt x="315" y="182"/>
                  </a:lnTo>
                  <a:lnTo>
                    <a:pt x="310" y="218"/>
                  </a:lnTo>
                  <a:lnTo>
                    <a:pt x="310" y="218"/>
                  </a:lnTo>
                  <a:lnTo>
                    <a:pt x="299" y="258"/>
                  </a:lnTo>
                  <a:lnTo>
                    <a:pt x="284" y="294"/>
                  </a:lnTo>
                  <a:lnTo>
                    <a:pt x="264" y="324"/>
                  </a:lnTo>
                  <a:lnTo>
                    <a:pt x="239" y="350"/>
                  </a:lnTo>
                  <a:lnTo>
                    <a:pt x="213" y="365"/>
                  </a:lnTo>
                  <a:lnTo>
                    <a:pt x="183" y="380"/>
                  </a:lnTo>
                  <a:lnTo>
                    <a:pt x="152" y="385"/>
                  </a:lnTo>
                  <a:lnTo>
                    <a:pt x="122" y="385"/>
                  </a:lnTo>
                  <a:lnTo>
                    <a:pt x="122" y="385"/>
                  </a:lnTo>
                  <a:lnTo>
                    <a:pt x="91" y="375"/>
                  </a:lnTo>
                  <a:lnTo>
                    <a:pt x="66" y="360"/>
                  </a:lnTo>
                  <a:lnTo>
                    <a:pt x="41" y="340"/>
                  </a:lnTo>
                  <a:lnTo>
                    <a:pt x="25" y="309"/>
                  </a:lnTo>
                  <a:lnTo>
                    <a:pt x="10" y="279"/>
                  </a:lnTo>
                  <a:lnTo>
                    <a:pt x="0" y="243"/>
                  </a:lnTo>
                  <a:lnTo>
                    <a:pt x="0" y="208"/>
                  </a:lnTo>
                  <a:lnTo>
                    <a:pt x="0" y="167"/>
                  </a:lnTo>
                  <a:lnTo>
                    <a:pt x="0" y="167"/>
                  </a:lnTo>
                  <a:lnTo>
                    <a:pt x="10" y="132"/>
                  </a:lnTo>
                  <a:lnTo>
                    <a:pt x="25" y="96"/>
                  </a:lnTo>
                  <a:lnTo>
                    <a:pt x="46" y="66"/>
                  </a:lnTo>
                  <a:lnTo>
                    <a:pt x="71" y="40"/>
                  </a:lnTo>
                  <a:lnTo>
                    <a:pt x="96" y="20"/>
                  </a:lnTo>
                  <a:lnTo>
                    <a:pt x="127" y="5"/>
                  </a:lnTo>
                  <a:lnTo>
                    <a:pt x="157" y="0"/>
                  </a:lnTo>
                  <a:lnTo>
                    <a:pt x="188" y="0"/>
                  </a:lnTo>
                  <a:lnTo>
                    <a:pt x="188"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1" name="Freeform 103"/>
            <p:cNvSpPr>
              <a:spLocks/>
            </p:cNvSpPr>
            <p:nvPr/>
          </p:nvSpPr>
          <p:spPr bwMode="auto">
            <a:xfrm>
              <a:off x="3699" y="1406"/>
              <a:ext cx="310" cy="375"/>
            </a:xfrm>
            <a:custGeom>
              <a:avLst/>
              <a:gdLst>
                <a:gd name="T0" fmla="*/ 188 w 310"/>
                <a:gd name="T1" fmla="*/ 0 h 375"/>
                <a:gd name="T2" fmla="*/ 188 w 310"/>
                <a:gd name="T3" fmla="*/ 0 h 375"/>
                <a:gd name="T4" fmla="*/ 218 w 310"/>
                <a:gd name="T5" fmla="*/ 10 h 375"/>
                <a:gd name="T6" fmla="*/ 244 w 310"/>
                <a:gd name="T7" fmla="*/ 25 h 375"/>
                <a:gd name="T8" fmla="*/ 264 w 310"/>
                <a:gd name="T9" fmla="*/ 45 h 375"/>
                <a:gd name="T10" fmla="*/ 284 w 310"/>
                <a:gd name="T11" fmla="*/ 71 h 375"/>
                <a:gd name="T12" fmla="*/ 299 w 310"/>
                <a:gd name="T13" fmla="*/ 106 h 375"/>
                <a:gd name="T14" fmla="*/ 305 w 310"/>
                <a:gd name="T15" fmla="*/ 137 h 375"/>
                <a:gd name="T16" fmla="*/ 310 w 310"/>
                <a:gd name="T17" fmla="*/ 177 h 375"/>
                <a:gd name="T18" fmla="*/ 305 w 310"/>
                <a:gd name="T19" fmla="*/ 213 h 375"/>
                <a:gd name="T20" fmla="*/ 305 w 310"/>
                <a:gd name="T21" fmla="*/ 213 h 375"/>
                <a:gd name="T22" fmla="*/ 294 w 310"/>
                <a:gd name="T23" fmla="*/ 248 h 375"/>
                <a:gd name="T24" fmla="*/ 279 w 310"/>
                <a:gd name="T25" fmla="*/ 284 h 375"/>
                <a:gd name="T26" fmla="*/ 264 w 310"/>
                <a:gd name="T27" fmla="*/ 314 h 375"/>
                <a:gd name="T28" fmla="*/ 239 w 310"/>
                <a:gd name="T29" fmla="*/ 340 h 375"/>
                <a:gd name="T30" fmla="*/ 213 w 310"/>
                <a:gd name="T31" fmla="*/ 355 h 375"/>
                <a:gd name="T32" fmla="*/ 183 w 310"/>
                <a:gd name="T33" fmla="*/ 370 h 375"/>
                <a:gd name="T34" fmla="*/ 152 w 310"/>
                <a:gd name="T35" fmla="*/ 375 h 375"/>
                <a:gd name="T36" fmla="*/ 122 w 310"/>
                <a:gd name="T37" fmla="*/ 375 h 375"/>
                <a:gd name="T38" fmla="*/ 122 w 310"/>
                <a:gd name="T39" fmla="*/ 375 h 375"/>
                <a:gd name="T40" fmla="*/ 91 w 310"/>
                <a:gd name="T41" fmla="*/ 365 h 375"/>
                <a:gd name="T42" fmla="*/ 66 w 310"/>
                <a:gd name="T43" fmla="*/ 350 h 375"/>
                <a:gd name="T44" fmla="*/ 46 w 310"/>
                <a:gd name="T45" fmla="*/ 330 h 375"/>
                <a:gd name="T46" fmla="*/ 25 w 310"/>
                <a:gd name="T47" fmla="*/ 304 h 375"/>
                <a:gd name="T48" fmla="*/ 15 w 310"/>
                <a:gd name="T49" fmla="*/ 274 h 375"/>
                <a:gd name="T50" fmla="*/ 5 w 310"/>
                <a:gd name="T51" fmla="*/ 238 h 375"/>
                <a:gd name="T52" fmla="*/ 0 w 310"/>
                <a:gd name="T53" fmla="*/ 203 h 375"/>
                <a:gd name="T54" fmla="*/ 5 w 310"/>
                <a:gd name="T55" fmla="*/ 162 h 375"/>
                <a:gd name="T56" fmla="*/ 5 w 310"/>
                <a:gd name="T57" fmla="*/ 162 h 375"/>
                <a:gd name="T58" fmla="*/ 15 w 310"/>
                <a:gd name="T59" fmla="*/ 127 h 375"/>
                <a:gd name="T60" fmla="*/ 30 w 310"/>
                <a:gd name="T61" fmla="*/ 91 h 375"/>
                <a:gd name="T62" fmla="*/ 51 w 310"/>
                <a:gd name="T63" fmla="*/ 61 h 375"/>
                <a:gd name="T64" fmla="*/ 71 w 310"/>
                <a:gd name="T65" fmla="*/ 35 h 375"/>
                <a:gd name="T66" fmla="*/ 96 w 310"/>
                <a:gd name="T67" fmla="*/ 20 h 375"/>
                <a:gd name="T68" fmla="*/ 127 w 310"/>
                <a:gd name="T69" fmla="*/ 5 h 375"/>
                <a:gd name="T70" fmla="*/ 157 w 310"/>
                <a:gd name="T71" fmla="*/ 0 h 375"/>
                <a:gd name="T72" fmla="*/ 188 w 310"/>
                <a:gd name="T73" fmla="*/ 0 h 375"/>
                <a:gd name="T74" fmla="*/ 188 w 310"/>
                <a:gd name="T75"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0" h="375">
                  <a:moveTo>
                    <a:pt x="188" y="0"/>
                  </a:moveTo>
                  <a:lnTo>
                    <a:pt x="188" y="0"/>
                  </a:lnTo>
                  <a:lnTo>
                    <a:pt x="218" y="10"/>
                  </a:lnTo>
                  <a:lnTo>
                    <a:pt x="244" y="25"/>
                  </a:lnTo>
                  <a:lnTo>
                    <a:pt x="264" y="45"/>
                  </a:lnTo>
                  <a:lnTo>
                    <a:pt x="284" y="71"/>
                  </a:lnTo>
                  <a:lnTo>
                    <a:pt x="299" y="106"/>
                  </a:lnTo>
                  <a:lnTo>
                    <a:pt x="305" y="137"/>
                  </a:lnTo>
                  <a:lnTo>
                    <a:pt x="310" y="177"/>
                  </a:lnTo>
                  <a:lnTo>
                    <a:pt x="305" y="213"/>
                  </a:lnTo>
                  <a:lnTo>
                    <a:pt x="305" y="213"/>
                  </a:lnTo>
                  <a:lnTo>
                    <a:pt x="294" y="248"/>
                  </a:lnTo>
                  <a:lnTo>
                    <a:pt x="279" y="284"/>
                  </a:lnTo>
                  <a:lnTo>
                    <a:pt x="264" y="314"/>
                  </a:lnTo>
                  <a:lnTo>
                    <a:pt x="239" y="340"/>
                  </a:lnTo>
                  <a:lnTo>
                    <a:pt x="213" y="355"/>
                  </a:lnTo>
                  <a:lnTo>
                    <a:pt x="183" y="370"/>
                  </a:lnTo>
                  <a:lnTo>
                    <a:pt x="152" y="375"/>
                  </a:lnTo>
                  <a:lnTo>
                    <a:pt x="122" y="375"/>
                  </a:lnTo>
                  <a:lnTo>
                    <a:pt x="122" y="375"/>
                  </a:lnTo>
                  <a:lnTo>
                    <a:pt x="91" y="365"/>
                  </a:lnTo>
                  <a:lnTo>
                    <a:pt x="66" y="350"/>
                  </a:lnTo>
                  <a:lnTo>
                    <a:pt x="46" y="330"/>
                  </a:lnTo>
                  <a:lnTo>
                    <a:pt x="25" y="304"/>
                  </a:lnTo>
                  <a:lnTo>
                    <a:pt x="15" y="274"/>
                  </a:lnTo>
                  <a:lnTo>
                    <a:pt x="5" y="238"/>
                  </a:lnTo>
                  <a:lnTo>
                    <a:pt x="0" y="203"/>
                  </a:lnTo>
                  <a:lnTo>
                    <a:pt x="5" y="162"/>
                  </a:lnTo>
                  <a:lnTo>
                    <a:pt x="5" y="162"/>
                  </a:lnTo>
                  <a:lnTo>
                    <a:pt x="15" y="127"/>
                  </a:lnTo>
                  <a:lnTo>
                    <a:pt x="30" y="91"/>
                  </a:lnTo>
                  <a:lnTo>
                    <a:pt x="51" y="61"/>
                  </a:lnTo>
                  <a:lnTo>
                    <a:pt x="71" y="35"/>
                  </a:lnTo>
                  <a:lnTo>
                    <a:pt x="96" y="20"/>
                  </a:lnTo>
                  <a:lnTo>
                    <a:pt x="127" y="5"/>
                  </a:lnTo>
                  <a:lnTo>
                    <a:pt x="157" y="0"/>
                  </a:lnTo>
                  <a:lnTo>
                    <a:pt x="188" y="0"/>
                  </a:lnTo>
                  <a:lnTo>
                    <a:pt x="188"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2" name="Freeform 104"/>
            <p:cNvSpPr>
              <a:spLocks/>
            </p:cNvSpPr>
            <p:nvPr/>
          </p:nvSpPr>
          <p:spPr bwMode="auto">
            <a:xfrm>
              <a:off x="3704" y="1406"/>
              <a:ext cx="300" cy="370"/>
            </a:xfrm>
            <a:custGeom>
              <a:avLst/>
              <a:gdLst>
                <a:gd name="T0" fmla="*/ 183 w 300"/>
                <a:gd name="T1" fmla="*/ 5 h 370"/>
                <a:gd name="T2" fmla="*/ 183 w 300"/>
                <a:gd name="T3" fmla="*/ 5 h 370"/>
                <a:gd name="T4" fmla="*/ 208 w 300"/>
                <a:gd name="T5" fmla="*/ 10 h 370"/>
                <a:gd name="T6" fmla="*/ 234 w 300"/>
                <a:gd name="T7" fmla="*/ 25 h 370"/>
                <a:gd name="T8" fmla="*/ 259 w 300"/>
                <a:gd name="T9" fmla="*/ 50 h 370"/>
                <a:gd name="T10" fmla="*/ 274 w 300"/>
                <a:gd name="T11" fmla="*/ 76 h 370"/>
                <a:gd name="T12" fmla="*/ 289 w 300"/>
                <a:gd name="T13" fmla="*/ 106 h 370"/>
                <a:gd name="T14" fmla="*/ 294 w 300"/>
                <a:gd name="T15" fmla="*/ 137 h 370"/>
                <a:gd name="T16" fmla="*/ 300 w 300"/>
                <a:gd name="T17" fmla="*/ 172 h 370"/>
                <a:gd name="T18" fmla="*/ 294 w 300"/>
                <a:gd name="T19" fmla="*/ 213 h 370"/>
                <a:gd name="T20" fmla="*/ 294 w 300"/>
                <a:gd name="T21" fmla="*/ 213 h 370"/>
                <a:gd name="T22" fmla="*/ 289 w 300"/>
                <a:gd name="T23" fmla="*/ 248 h 370"/>
                <a:gd name="T24" fmla="*/ 274 w 300"/>
                <a:gd name="T25" fmla="*/ 279 h 370"/>
                <a:gd name="T26" fmla="*/ 254 w 300"/>
                <a:gd name="T27" fmla="*/ 309 h 370"/>
                <a:gd name="T28" fmla="*/ 234 w 300"/>
                <a:gd name="T29" fmla="*/ 335 h 370"/>
                <a:gd name="T30" fmla="*/ 208 w 300"/>
                <a:gd name="T31" fmla="*/ 355 h 370"/>
                <a:gd name="T32" fmla="*/ 178 w 300"/>
                <a:gd name="T33" fmla="*/ 365 h 370"/>
                <a:gd name="T34" fmla="*/ 147 w 300"/>
                <a:gd name="T35" fmla="*/ 370 h 370"/>
                <a:gd name="T36" fmla="*/ 117 w 300"/>
                <a:gd name="T37" fmla="*/ 370 h 370"/>
                <a:gd name="T38" fmla="*/ 117 w 300"/>
                <a:gd name="T39" fmla="*/ 370 h 370"/>
                <a:gd name="T40" fmla="*/ 91 w 300"/>
                <a:gd name="T41" fmla="*/ 360 h 370"/>
                <a:gd name="T42" fmla="*/ 66 w 300"/>
                <a:gd name="T43" fmla="*/ 345 h 370"/>
                <a:gd name="T44" fmla="*/ 41 w 300"/>
                <a:gd name="T45" fmla="*/ 325 h 370"/>
                <a:gd name="T46" fmla="*/ 25 w 300"/>
                <a:gd name="T47" fmla="*/ 299 h 370"/>
                <a:gd name="T48" fmla="*/ 10 w 300"/>
                <a:gd name="T49" fmla="*/ 269 h 370"/>
                <a:gd name="T50" fmla="*/ 5 w 300"/>
                <a:gd name="T51" fmla="*/ 233 h 370"/>
                <a:gd name="T52" fmla="*/ 0 w 300"/>
                <a:gd name="T53" fmla="*/ 198 h 370"/>
                <a:gd name="T54" fmla="*/ 5 w 300"/>
                <a:gd name="T55" fmla="*/ 162 h 370"/>
                <a:gd name="T56" fmla="*/ 5 w 300"/>
                <a:gd name="T57" fmla="*/ 162 h 370"/>
                <a:gd name="T58" fmla="*/ 15 w 300"/>
                <a:gd name="T59" fmla="*/ 127 h 370"/>
                <a:gd name="T60" fmla="*/ 25 w 300"/>
                <a:gd name="T61" fmla="*/ 91 h 370"/>
                <a:gd name="T62" fmla="*/ 46 w 300"/>
                <a:gd name="T63" fmla="*/ 66 h 370"/>
                <a:gd name="T64" fmla="*/ 71 w 300"/>
                <a:gd name="T65" fmla="*/ 40 h 370"/>
                <a:gd name="T66" fmla="*/ 96 w 300"/>
                <a:gd name="T67" fmla="*/ 20 h 370"/>
                <a:gd name="T68" fmla="*/ 122 w 300"/>
                <a:gd name="T69" fmla="*/ 10 h 370"/>
                <a:gd name="T70" fmla="*/ 152 w 300"/>
                <a:gd name="T71" fmla="*/ 0 h 370"/>
                <a:gd name="T72" fmla="*/ 183 w 300"/>
                <a:gd name="T73" fmla="*/ 5 h 370"/>
                <a:gd name="T74" fmla="*/ 183 w 300"/>
                <a:gd name="T75" fmla="*/ 5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70">
                  <a:moveTo>
                    <a:pt x="183" y="5"/>
                  </a:moveTo>
                  <a:lnTo>
                    <a:pt x="183" y="5"/>
                  </a:lnTo>
                  <a:lnTo>
                    <a:pt x="208" y="10"/>
                  </a:lnTo>
                  <a:lnTo>
                    <a:pt x="234" y="25"/>
                  </a:lnTo>
                  <a:lnTo>
                    <a:pt x="259" y="50"/>
                  </a:lnTo>
                  <a:lnTo>
                    <a:pt x="274" y="76"/>
                  </a:lnTo>
                  <a:lnTo>
                    <a:pt x="289" y="106"/>
                  </a:lnTo>
                  <a:lnTo>
                    <a:pt x="294" y="137"/>
                  </a:lnTo>
                  <a:lnTo>
                    <a:pt x="300" y="172"/>
                  </a:lnTo>
                  <a:lnTo>
                    <a:pt x="294" y="213"/>
                  </a:lnTo>
                  <a:lnTo>
                    <a:pt x="294" y="213"/>
                  </a:lnTo>
                  <a:lnTo>
                    <a:pt x="289" y="248"/>
                  </a:lnTo>
                  <a:lnTo>
                    <a:pt x="274" y="279"/>
                  </a:lnTo>
                  <a:lnTo>
                    <a:pt x="254" y="309"/>
                  </a:lnTo>
                  <a:lnTo>
                    <a:pt x="234" y="335"/>
                  </a:lnTo>
                  <a:lnTo>
                    <a:pt x="208" y="355"/>
                  </a:lnTo>
                  <a:lnTo>
                    <a:pt x="178" y="365"/>
                  </a:lnTo>
                  <a:lnTo>
                    <a:pt x="147" y="370"/>
                  </a:lnTo>
                  <a:lnTo>
                    <a:pt x="117" y="370"/>
                  </a:lnTo>
                  <a:lnTo>
                    <a:pt x="117" y="370"/>
                  </a:lnTo>
                  <a:lnTo>
                    <a:pt x="91" y="360"/>
                  </a:lnTo>
                  <a:lnTo>
                    <a:pt x="66" y="345"/>
                  </a:lnTo>
                  <a:lnTo>
                    <a:pt x="41" y="325"/>
                  </a:lnTo>
                  <a:lnTo>
                    <a:pt x="25" y="299"/>
                  </a:lnTo>
                  <a:lnTo>
                    <a:pt x="10" y="269"/>
                  </a:lnTo>
                  <a:lnTo>
                    <a:pt x="5" y="233"/>
                  </a:lnTo>
                  <a:lnTo>
                    <a:pt x="0" y="198"/>
                  </a:lnTo>
                  <a:lnTo>
                    <a:pt x="5" y="162"/>
                  </a:lnTo>
                  <a:lnTo>
                    <a:pt x="5" y="162"/>
                  </a:lnTo>
                  <a:lnTo>
                    <a:pt x="15" y="127"/>
                  </a:lnTo>
                  <a:lnTo>
                    <a:pt x="25" y="91"/>
                  </a:lnTo>
                  <a:lnTo>
                    <a:pt x="46" y="66"/>
                  </a:lnTo>
                  <a:lnTo>
                    <a:pt x="71" y="40"/>
                  </a:lnTo>
                  <a:lnTo>
                    <a:pt x="96" y="20"/>
                  </a:lnTo>
                  <a:lnTo>
                    <a:pt x="122" y="10"/>
                  </a:lnTo>
                  <a:lnTo>
                    <a:pt x="152" y="0"/>
                  </a:lnTo>
                  <a:lnTo>
                    <a:pt x="183" y="5"/>
                  </a:lnTo>
                  <a:lnTo>
                    <a:pt x="183" y="5"/>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3" name="Freeform 105"/>
            <p:cNvSpPr>
              <a:spLocks/>
            </p:cNvSpPr>
            <p:nvPr/>
          </p:nvSpPr>
          <p:spPr bwMode="auto">
            <a:xfrm>
              <a:off x="3709" y="1411"/>
              <a:ext cx="289" cy="360"/>
            </a:xfrm>
            <a:custGeom>
              <a:avLst/>
              <a:gdLst>
                <a:gd name="T0" fmla="*/ 173 w 289"/>
                <a:gd name="T1" fmla="*/ 0 h 360"/>
                <a:gd name="T2" fmla="*/ 173 w 289"/>
                <a:gd name="T3" fmla="*/ 0 h 360"/>
                <a:gd name="T4" fmla="*/ 203 w 289"/>
                <a:gd name="T5" fmla="*/ 10 h 360"/>
                <a:gd name="T6" fmla="*/ 229 w 289"/>
                <a:gd name="T7" fmla="*/ 25 h 360"/>
                <a:gd name="T8" fmla="*/ 249 w 289"/>
                <a:gd name="T9" fmla="*/ 45 h 360"/>
                <a:gd name="T10" fmla="*/ 269 w 289"/>
                <a:gd name="T11" fmla="*/ 71 h 360"/>
                <a:gd name="T12" fmla="*/ 279 w 289"/>
                <a:gd name="T13" fmla="*/ 101 h 360"/>
                <a:gd name="T14" fmla="*/ 289 w 289"/>
                <a:gd name="T15" fmla="*/ 132 h 360"/>
                <a:gd name="T16" fmla="*/ 289 w 289"/>
                <a:gd name="T17" fmla="*/ 167 h 360"/>
                <a:gd name="T18" fmla="*/ 289 w 289"/>
                <a:gd name="T19" fmla="*/ 203 h 360"/>
                <a:gd name="T20" fmla="*/ 289 w 289"/>
                <a:gd name="T21" fmla="*/ 203 h 360"/>
                <a:gd name="T22" fmla="*/ 279 w 289"/>
                <a:gd name="T23" fmla="*/ 238 h 360"/>
                <a:gd name="T24" fmla="*/ 264 w 289"/>
                <a:gd name="T25" fmla="*/ 274 h 360"/>
                <a:gd name="T26" fmla="*/ 244 w 289"/>
                <a:gd name="T27" fmla="*/ 299 h 360"/>
                <a:gd name="T28" fmla="*/ 223 w 289"/>
                <a:gd name="T29" fmla="*/ 325 h 360"/>
                <a:gd name="T30" fmla="*/ 198 w 289"/>
                <a:gd name="T31" fmla="*/ 345 h 360"/>
                <a:gd name="T32" fmla="*/ 173 w 289"/>
                <a:gd name="T33" fmla="*/ 355 h 360"/>
                <a:gd name="T34" fmla="*/ 142 w 289"/>
                <a:gd name="T35" fmla="*/ 360 h 360"/>
                <a:gd name="T36" fmla="*/ 112 w 289"/>
                <a:gd name="T37" fmla="*/ 360 h 360"/>
                <a:gd name="T38" fmla="*/ 112 w 289"/>
                <a:gd name="T39" fmla="*/ 360 h 360"/>
                <a:gd name="T40" fmla="*/ 86 w 289"/>
                <a:gd name="T41" fmla="*/ 350 h 360"/>
                <a:gd name="T42" fmla="*/ 61 w 289"/>
                <a:gd name="T43" fmla="*/ 335 h 360"/>
                <a:gd name="T44" fmla="*/ 41 w 289"/>
                <a:gd name="T45" fmla="*/ 314 h 360"/>
                <a:gd name="T46" fmla="*/ 20 w 289"/>
                <a:gd name="T47" fmla="*/ 289 h 360"/>
                <a:gd name="T48" fmla="*/ 10 w 289"/>
                <a:gd name="T49" fmla="*/ 259 h 360"/>
                <a:gd name="T50" fmla="*/ 0 w 289"/>
                <a:gd name="T51" fmla="*/ 228 h 360"/>
                <a:gd name="T52" fmla="*/ 0 w 289"/>
                <a:gd name="T53" fmla="*/ 193 h 360"/>
                <a:gd name="T54" fmla="*/ 0 w 289"/>
                <a:gd name="T55" fmla="*/ 157 h 360"/>
                <a:gd name="T56" fmla="*/ 0 w 289"/>
                <a:gd name="T57" fmla="*/ 157 h 360"/>
                <a:gd name="T58" fmla="*/ 10 w 289"/>
                <a:gd name="T59" fmla="*/ 122 h 360"/>
                <a:gd name="T60" fmla="*/ 26 w 289"/>
                <a:gd name="T61" fmla="*/ 91 h 360"/>
                <a:gd name="T62" fmla="*/ 46 w 289"/>
                <a:gd name="T63" fmla="*/ 61 h 360"/>
                <a:gd name="T64" fmla="*/ 66 w 289"/>
                <a:gd name="T65" fmla="*/ 35 h 360"/>
                <a:gd name="T66" fmla="*/ 91 w 289"/>
                <a:gd name="T67" fmla="*/ 20 h 360"/>
                <a:gd name="T68" fmla="*/ 117 w 289"/>
                <a:gd name="T69" fmla="*/ 5 h 360"/>
                <a:gd name="T70" fmla="*/ 147 w 289"/>
                <a:gd name="T71" fmla="*/ 0 h 360"/>
                <a:gd name="T72" fmla="*/ 173 w 289"/>
                <a:gd name="T73" fmla="*/ 0 h 360"/>
                <a:gd name="T74" fmla="*/ 173 w 289"/>
                <a:gd name="T7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9" h="360">
                  <a:moveTo>
                    <a:pt x="173" y="0"/>
                  </a:moveTo>
                  <a:lnTo>
                    <a:pt x="173" y="0"/>
                  </a:lnTo>
                  <a:lnTo>
                    <a:pt x="203" y="10"/>
                  </a:lnTo>
                  <a:lnTo>
                    <a:pt x="229" y="25"/>
                  </a:lnTo>
                  <a:lnTo>
                    <a:pt x="249" y="45"/>
                  </a:lnTo>
                  <a:lnTo>
                    <a:pt x="269" y="71"/>
                  </a:lnTo>
                  <a:lnTo>
                    <a:pt x="279" y="101"/>
                  </a:lnTo>
                  <a:lnTo>
                    <a:pt x="289" y="132"/>
                  </a:lnTo>
                  <a:lnTo>
                    <a:pt x="289" y="167"/>
                  </a:lnTo>
                  <a:lnTo>
                    <a:pt x="289" y="203"/>
                  </a:lnTo>
                  <a:lnTo>
                    <a:pt x="289" y="203"/>
                  </a:lnTo>
                  <a:lnTo>
                    <a:pt x="279" y="238"/>
                  </a:lnTo>
                  <a:lnTo>
                    <a:pt x="264" y="274"/>
                  </a:lnTo>
                  <a:lnTo>
                    <a:pt x="244" y="299"/>
                  </a:lnTo>
                  <a:lnTo>
                    <a:pt x="223" y="325"/>
                  </a:lnTo>
                  <a:lnTo>
                    <a:pt x="198" y="345"/>
                  </a:lnTo>
                  <a:lnTo>
                    <a:pt x="173" y="355"/>
                  </a:lnTo>
                  <a:lnTo>
                    <a:pt x="142" y="360"/>
                  </a:lnTo>
                  <a:lnTo>
                    <a:pt x="112" y="360"/>
                  </a:lnTo>
                  <a:lnTo>
                    <a:pt x="112" y="360"/>
                  </a:lnTo>
                  <a:lnTo>
                    <a:pt x="86" y="350"/>
                  </a:lnTo>
                  <a:lnTo>
                    <a:pt x="61" y="335"/>
                  </a:lnTo>
                  <a:lnTo>
                    <a:pt x="41" y="314"/>
                  </a:lnTo>
                  <a:lnTo>
                    <a:pt x="20" y="289"/>
                  </a:lnTo>
                  <a:lnTo>
                    <a:pt x="10" y="259"/>
                  </a:lnTo>
                  <a:lnTo>
                    <a:pt x="0" y="228"/>
                  </a:lnTo>
                  <a:lnTo>
                    <a:pt x="0" y="193"/>
                  </a:lnTo>
                  <a:lnTo>
                    <a:pt x="0" y="157"/>
                  </a:lnTo>
                  <a:lnTo>
                    <a:pt x="0" y="157"/>
                  </a:lnTo>
                  <a:lnTo>
                    <a:pt x="10" y="122"/>
                  </a:lnTo>
                  <a:lnTo>
                    <a:pt x="26" y="91"/>
                  </a:lnTo>
                  <a:lnTo>
                    <a:pt x="46" y="61"/>
                  </a:lnTo>
                  <a:lnTo>
                    <a:pt x="66" y="35"/>
                  </a:lnTo>
                  <a:lnTo>
                    <a:pt x="91" y="20"/>
                  </a:lnTo>
                  <a:lnTo>
                    <a:pt x="117" y="5"/>
                  </a:lnTo>
                  <a:lnTo>
                    <a:pt x="147" y="0"/>
                  </a:lnTo>
                  <a:lnTo>
                    <a:pt x="173" y="0"/>
                  </a:lnTo>
                  <a:lnTo>
                    <a:pt x="173"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4" name="Freeform 106"/>
            <p:cNvSpPr>
              <a:spLocks/>
            </p:cNvSpPr>
            <p:nvPr/>
          </p:nvSpPr>
          <p:spPr bwMode="auto">
            <a:xfrm>
              <a:off x="3709" y="1416"/>
              <a:ext cx="284" cy="350"/>
            </a:xfrm>
            <a:custGeom>
              <a:avLst/>
              <a:gdLst>
                <a:gd name="T0" fmla="*/ 173 w 284"/>
                <a:gd name="T1" fmla="*/ 0 h 350"/>
                <a:gd name="T2" fmla="*/ 173 w 284"/>
                <a:gd name="T3" fmla="*/ 0 h 350"/>
                <a:gd name="T4" fmla="*/ 203 w 284"/>
                <a:gd name="T5" fmla="*/ 10 h 350"/>
                <a:gd name="T6" fmla="*/ 223 w 284"/>
                <a:gd name="T7" fmla="*/ 25 h 350"/>
                <a:gd name="T8" fmla="*/ 249 w 284"/>
                <a:gd name="T9" fmla="*/ 46 h 350"/>
                <a:gd name="T10" fmla="*/ 264 w 284"/>
                <a:gd name="T11" fmla="*/ 66 h 350"/>
                <a:gd name="T12" fmla="*/ 274 w 284"/>
                <a:gd name="T13" fmla="*/ 96 h 350"/>
                <a:gd name="T14" fmla="*/ 284 w 284"/>
                <a:gd name="T15" fmla="*/ 127 h 350"/>
                <a:gd name="T16" fmla="*/ 284 w 284"/>
                <a:gd name="T17" fmla="*/ 162 h 350"/>
                <a:gd name="T18" fmla="*/ 284 w 284"/>
                <a:gd name="T19" fmla="*/ 198 h 350"/>
                <a:gd name="T20" fmla="*/ 284 w 284"/>
                <a:gd name="T21" fmla="*/ 198 h 350"/>
                <a:gd name="T22" fmla="*/ 274 w 284"/>
                <a:gd name="T23" fmla="*/ 233 h 350"/>
                <a:gd name="T24" fmla="*/ 259 w 284"/>
                <a:gd name="T25" fmla="*/ 264 h 350"/>
                <a:gd name="T26" fmla="*/ 244 w 284"/>
                <a:gd name="T27" fmla="*/ 294 h 350"/>
                <a:gd name="T28" fmla="*/ 223 w 284"/>
                <a:gd name="T29" fmla="*/ 315 h 350"/>
                <a:gd name="T30" fmla="*/ 198 w 284"/>
                <a:gd name="T31" fmla="*/ 335 h 350"/>
                <a:gd name="T32" fmla="*/ 173 w 284"/>
                <a:gd name="T33" fmla="*/ 345 h 350"/>
                <a:gd name="T34" fmla="*/ 142 w 284"/>
                <a:gd name="T35" fmla="*/ 350 h 350"/>
                <a:gd name="T36" fmla="*/ 117 w 284"/>
                <a:gd name="T37" fmla="*/ 350 h 350"/>
                <a:gd name="T38" fmla="*/ 117 w 284"/>
                <a:gd name="T39" fmla="*/ 350 h 350"/>
                <a:gd name="T40" fmla="*/ 86 w 284"/>
                <a:gd name="T41" fmla="*/ 340 h 350"/>
                <a:gd name="T42" fmla="*/ 61 w 284"/>
                <a:gd name="T43" fmla="*/ 325 h 350"/>
                <a:gd name="T44" fmla="*/ 41 w 284"/>
                <a:gd name="T45" fmla="*/ 304 h 350"/>
                <a:gd name="T46" fmla="*/ 26 w 284"/>
                <a:gd name="T47" fmla="*/ 284 h 350"/>
                <a:gd name="T48" fmla="*/ 10 w 284"/>
                <a:gd name="T49" fmla="*/ 254 h 350"/>
                <a:gd name="T50" fmla="*/ 5 w 284"/>
                <a:gd name="T51" fmla="*/ 223 h 350"/>
                <a:gd name="T52" fmla="*/ 0 w 284"/>
                <a:gd name="T53" fmla="*/ 188 h 350"/>
                <a:gd name="T54" fmla="*/ 5 w 284"/>
                <a:gd name="T55" fmla="*/ 152 h 350"/>
                <a:gd name="T56" fmla="*/ 5 w 284"/>
                <a:gd name="T57" fmla="*/ 152 h 350"/>
                <a:gd name="T58" fmla="*/ 15 w 284"/>
                <a:gd name="T59" fmla="*/ 117 h 350"/>
                <a:gd name="T60" fmla="*/ 26 w 284"/>
                <a:gd name="T61" fmla="*/ 86 h 350"/>
                <a:gd name="T62" fmla="*/ 46 w 284"/>
                <a:gd name="T63" fmla="*/ 56 h 350"/>
                <a:gd name="T64" fmla="*/ 66 w 284"/>
                <a:gd name="T65" fmla="*/ 35 h 350"/>
                <a:gd name="T66" fmla="*/ 91 w 284"/>
                <a:gd name="T67" fmla="*/ 15 h 350"/>
                <a:gd name="T68" fmla="*/ 117 w 284"/>
                <a:gd name="T69" fmla="*/ 5 h 350"/>
                <a:gd name="T70" fmla="*/ 147 w 284"/>
                <a:gd name="T71" fmla="*/ 0 h 350"/>
                <a:gd name="T72" fmla="*/ 173 w 284"/>
                <a:gd name="T73" fmla="*/ 0 h 350"/>
                <a:gd name="T74" fmla="*/ 173 w 284"/>
                <a:gd name="T7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350">
                  <a:moveTo>
                    <a:pt x="173" y="0"/>
                  </a:moveTo>
                  <a:lnTo>
                    <a:pt x="173" y="0"/>
                  </a:lnTo>
                  <a:lnTo>
                    <a:pt x="203" y="10"/>
                  </a:lnTo>
                  <a:lnTo>
                    <a:pt x="223" y="25"/>
                  </a:lnTo>
                  <a:lnTo>
                    <a:pt x="249" y="46"/>
                  </a:lnTo>
                  <a:lnTo>
                    <a:pt x="264" y="66"/>
                  </a:lnTo>
                  <a:lnTo>
                    <a:pt x="274" y="96"/>
                  </a:lnTo>
                  <a:lnTo>
                    <a:pt x="284" y="127"/>
                  </a:lnTo>
                  <a:lnTo>
                    <a:pt x="284" y="162"/>
                  </a:lnTo>
                  <a:lnTo>
                    <a:pt x="284" y="198"/>
                  </a:lnTo>
                  <a:lnTo>
                    <a:pt x="284" y="198"/>
                  </a:lnTo>
                  <a:lnTo>
                    <a:pt x="274" y="233"/>
                  </a:lnTo>
                  <a:lnTo>
                    <a:pt x="259" y="264"/>
                  </a:lnTo>
                  <a:lnTo>
                    <a:pt x="244" y="294"/>
                  </a:lnTo>
                  <a:lnTo>
                    <a:pt x="223" y="315"/>
                  </a:lnTo>
                  <a:lnTo>
                    <a:pt x="198" y="335"/>
                  </a:lnTo>
                  <a:lnTo>
                    <a:pt x="173" y="345"/>
                  </a:lnTo>
                  <a:lnTo>
                    <a:pt x="142" y="350"/>
                  </a:lnTo>
                  <a:lnTo>
                    <a:pt x="117" y="350"/>
                  </a:lnTo>
                  <a:lnTo>
                    <a:pt x="117" y="350"/>
                  </a:lnTo>
                  <a:lnTo>
                    <a:pt x="86" y="340"/>
                  </a:lnTo>
                  <a:lnTo>
                    <a:pt x="61" y="325"/>
                  </a:lnTo>
                  <a:lnTo>
                    <a:pt x="41" y="304"/>
                  </a:lnTo>
                  <a:lnTo>
                    <a:pt x="26" y="284"/>
                  </a:lnTo>
                  <a:lnTo>
                    <a:pt x="10" y="254"/>
                  </a:lnTo>
                  <a:lnTo>
                    <a:pt x="5" y="223"/>
                  </a:lnTo>
                  <a:lnTo>
                    <a:pt x="0" y="188"/>
                  </a:lnTo>
                  <a:lnTo>
                    <a:pt x="5" y="152"/>
                  </a:lnTo>
                  <a:lnTo>
                    <a:pt x="5" y="152"/>
                  </a:lnTo>
                  <a:lnTo>
                    <a:pt x="15" y="117"/>
                  </a:lnTo>
                  <a:lnTo>
                    <a:pt x="26" y="86"/>
                  </a:lnTo>
                  <a:lnTo>
                    <a:pt x="46" y="56"/>
                  </a:lnTo>
                  <a:lnTo>
                    <a:pt x="66" y="35"/>
                  </a:lnTo>
                  <a:lnTo>
                    <a:pt x="91" y="15"/>
                  </a:lnTo>
                  <a:lnTo>
                    <a:pt x="117" y="5"/>
                  </a:lnTo>
                  <a:lnTo>
                    <a:pt x="147" y="0"/>
                  </a:lnTo>
                  <a:lnTo>
                    <a:pt x="173" y="0"/>
                  </a:lnTo>
                  <a:lnTo>
                    <a:pt x="173"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5" name="Freeform 107"/>
            <p:cNvSpPr>
              <a:spLocks/>
            </p:cNvSpPr>
            <p:nvPr/>
          </p:nvSpPr>
          <p:spPr bwMode="auto">
            <a:xfrm>
              <a:off x="3714" y="1421"/>
              <a:ext cx="279" cy="340"/>
            </a:xfrm>
            <a:custGeom>
              <a:avLst/>
              <a:gdLst>
                <a:gd name="T0" fmla="*/ 168 w 279"/>
                <a:gd name="T1" fmla="*/ 0 h 340"/>
                <a:gd name="T2" fmla="*/ 168 w 279"/>
                <a:gd name="T3" fmla="*/ 0 h 340"/>
                <a:gd name="T4" fmla="*/ 193 w 279"/>
                <a:gd name="T5" fmla="*/ 5 h 340"/>
                <a:gd name="T6" fmla="*/ 218 w 279"/>
                <a:gd name="T7" fmla="*/ 20 h 340"/>
                <a:gd name="T8" fmla="*/ 239 w 279"/>
                <a:gd name="T9" fmla="*/ 41 h 340"/>
                <a:gd name="T10" fmla="*/ 254 w 279"/>
                <a:gd name="T11" fmla="*/ 66 h 340"/>
                <a:gd name="T12" fmla="*/ 269 w 279"/>
                <a:gd name="T13" fmla="*/ 91 h 340"/>
                <a:gd name="T14" fmla="*/ 274 w 279"/>
                <a:gd name="T15" fmla="*/ 122 h 340"/>
                <a:gd name="T16" fmla="*/ 279 w 279"/>
                <a:gd name="T17" fmla="*/ 157 h 340"/>
                <a:gd name="T18" fmla="*/ 274 w 279"/>
                <a:gd name="T19" fmla="*/ 193 h 340"/>
                <a:gd name="T20" fmla="*/ 274 w 279"/>
                <a:gd name="T21" fmla="*/ 193 h 340"/>
                <a:gd name="T22" fmla="*/ 264 w 279"/>
                <a:gd name="T23" fmla="*/ 228 h 340"/>
                <a:gd name="T24" fmla="*/ 254 w 279"/>
                <a:gd name="T25" fmla="*/ 259 h 340"/>
                <a:gd name="T26" fmla="*/ 234 w 279"/>
                <a:gd name="T27" fmla="*/ 284 h 340"/>
                <a:gd name="T28" fmla="*/ 213 w 279"/>
                <a:gd name="T29" fmla="*/ 304 h 340"/>
                <a:gd name="T30" fmla="*/ 193 w 279"/>
                <a:gd name="T31" fmla="*/ 325 h 340"/>
                <a:gd name="T32" fmla="*/ 163 w 279"/>
                <a:gd name="T33" fmla="*/ 335 h 340"/>
                <a:gd name="T34" fmla="*/ 137 w 279"/>
                <a:gd name="T35" fmla="*/ 340 h 340"/>
                <a:gd name="T36" fmla="*/ 112 w 279"/>
                <a:gd name="T37" fmla="*/ 340 h 340"/>
                <a:gd name="T38" fmla="*/ 112 w 279"/>
                <a:gd name="T39" fmla="*/ 340 h 340"/>
                <a:gd name="T40" fmla="*/ 81 w 279"/>
                <a:gd name="T41" fmla="*/ 330 h 340"/>
                <a:gd name="T42" fmla="*/ 61 w 279"/>
                <a:gd name="T43" fmla="*/ 315 h 340"/>
                <a:gd name="T44" fmla="*/ 41 w 279"/>
                <a:gd name="T45" fmla="*/ 299 h 340"/>
                <a:gd name="T46" fmla="*/ 21 w 279"/>
                <a:gd name="T47" fmla="*/ 274 h 340"/>
                <a:gd name="T48" fmla="*/ 10 w 279"/>
                <a:gd name="T49" fmla="*/ 244 h 340"/>
                <a:gd name="T50" fmla="*/ 0 w 279"/>
                <a:gd name="T51" fmla="*/ 213 h 340"/>
                <a:gd name="T52" fmla="*/ 0 w 279"/>
                <a:gd name="T53" fmla="*/ 183 h 340"/>
                <a:gd name="T54" fmla="*/ 5 w 279"/>
                <a:gd name="T55" fmla="*/ 147 h 340"/>
                <a:gd name="T56" fmla="*/ 5 w 279"/>
                <a:gd name="T57" fmla="*/ 147 h 340"/>
                <a:gd name="T58" fmla="*/ 10 w 279"/>
                <a:gd name="T59" fmla="*/ 112 h 340"/>
                <a:gd name="T60" fmla="*/ 26 w 279"/>
                <a:gd name="T61" fmla="*/ 81 h 340"/>
                <a:gd name="T62" fmla="*/ 41 w 279"/>
                <a:gd name="T63" fmla="*/ 56 h 340"/>
                <a:gd name="T64" fmla="*/ 61 w 279"/>
                <a:gd name="T65" fmla="*/ 30 h 340"/>
                <a:gd name="T66" fmla="*/ 86 w 279"/>
                <a:gd name="T67" fmla="*/ 15 h 340"/>
                <a:gd name="T68" fmla="*/ 112 w 279"/>
                <a:gd name="T69" fmla="*/ 5 h 340"/>
                <a:gd name="T70" fmla="*/ 142 w 279"/>
                <a:gd name="T71" fmla="*/ 0 h 340"/>
                <a:gd name="T72" fmla="*/ 168 w 279"/>
                <a:gd name="T73" fmla="*/ 0 h 340"/>
                <a:gd name="T74" fmla="*/ 168 w 279"/>
                <a:gd name="T75"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9" h="340">
                  <a:moveTo>
                    <a:pt x="168" y="0"/>
                  </a:moveTo>
                  <a:lnTo>
                    <a:pt x="168" y="0"/>
                  </a:lnTo>
                  <a:lnTo>
                    <a:pt x="193" y="5"/>
                  </a:lnTo>
                  <a:lnTo>
                    <a:pt x="218" y="20"/>
                  </a:lnTo>
                  <a:lnTo>
                    <a:pt x="239" y="41"/>
                  </a:lnTo>
                  <a:lnTo>
                    <a:pt x="254" y="66"/>
                  </a:lnTo>
                  <a:lnTo>
                    <a:pt x="269" y="91"/>
                  </a:lnTo>
                  <a:lnTo>
                    <a:pt x="274" y="122"/>
                  </a:lnTo>
                  <a:lnTo>
                    <a:pt x="279" y="157"/>
                  </a:lnTo>
                  <a:lnTo>
                    <a:pt x="274" y="193"/>
                  </a:lnTo>
                  <a:lnTo>
                    <a:pt x="274" y="193"/>
                  </a:lnTo>
                  <a:lnTo>
                    <a:pt x="264" y="228"/>
                  </a:lnTo>
                  <a:lnTo>
                    <a:pt x="254" y="259"/>
                  </a:lnTo>
                  <a:lnTo>
                    <a:pt x="234" y="284"/>
                  </a:lnTo>
                  <a:lnTo>
                    <a:pt x="213" y="304"/>
                  </a:lnTo>
                  <a:lnTo>
                    <a:pt x="193" y="325"/>
                  </a:lnTo>
                  <a:lnTo>
                    <a:pt x="163" y="335"/>
                  </a:lnTo>
                  <a:lnTo>
                    <a:pt x="137" y="340"/>
                  </a:lnTo>
                  <a:lnTo>
                    <a:pt x="112" y="340"/>
                  </a:lnTo>
                  <a:lnTo>
                    <a:pt x="112" y="340"/>
                  </a:lnTo>
                  <a:lnTo>
                    <a:pt x="81" y="330"/>
                  </a:lnTo>
                  <a:lnTo>
                    <a:pt x="61" y="315"/>
                  </a:lnTo>
                  <a:lnTo>
                    <a:pt x="41" y="299"/>
                  </a:lnTo>
                  <a:lnTo>
                    <a:pt x="21" y="274"/>
                  </a:lnTo>
                  <a:lnTo>
                    <a:pt x="10" y="244"/>
                  </a:lnTo>
                  <a:lnTo>
                    <a:pt x="0" y="213"/>
                  </a:lnTo>
                  <a:lnTo>
                    <a:pt x="0" y="183"/>
                  </a:lnTo>
                  <a:lnTo>
                    <a:pt x="5" y="147"/>
                  </a:lnTo>
                  <a:lnTo>
                    <a:pt x="5" y="147"/>
                  </a:lnTo>
                  <a:lnTo>
                    <a:pt x="10" y="112"/>
                  </a:lnTo>
                  <a:lnTo>
                    <a:pt x="26" y="81"/>
                  </a:lnTo>
                  <a:lnTo>
                    <a:pt x="41" y="56"/>
                  </a:lnTo>
                  <a:lnTo>
                    <a:pt x="61" y="30"/>
                  </a:lnTo>
                  <a:lnTo>
                    <a:pt x="86" y="15"/>
                  </a:lnTo>
                  <a:lnTo>
                    <a:pt x="112" y="5"/>
                  </a:lnTo>
                  <a:lnTo>
                    <a:pt x="142" y="0"/>
                  </a:lnTo>
                  <a:lnTo>
                    <a:pt x="168" y="0"/>
                  </a:lnTo>
                  <a:lnTo>
                    <a:pt x="168"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6" name="Freeform 108"/>
            <p:cNvSpPr>
              <a:spLocks/>
            </p:cNvSpPr>
            <p:nvPr/>
          </p:nvSpPr>
          <p:spPr bwMode="auto">
            <a:xfrm>
              <a:off x="3719" y="1421"/>
              <a:ext cx="269" cy="335"/>
            </a:xfrm>
            <a:custGeom>
              <a:avLst/>
              <a:gdLst>
                <a:gd name="T0" fmla="*/ 163 w 269"/>
                <a:gd name="T1" fmla="*/ 0 h 335"/>
                <a:gd name="T2" fmla="*/ 163 w 269"/>
                <a:gd name="T3" fmla="*/ 0 h 335"/>
                <a:gd name="T4" fmla="*/ 188 w 269"/>
                <a:gd name="T5" fmla="*/ 10 h 335"/>
                <a:gd name="T6" fmla="*/ 213 w 269"/>
                <a:gd name="T7" fmla="*/ 25 h 335"/>
                <a:gd name="T8" fmla="*/ 229 w 269"/>
                <a:gd name="T9" fmla="*/ 46 h 335"/>
                <a:gd name="T10" fmla="*/ 249 w 269"/>
                <a:gd name="T11" fmla="*/ 66 h 335"/>
                <a:gd name="T12" fmla="*/ 259 w 269"/>
                <a:gd name="T13" fmla="*/ 96 h 335"/>
                <a:gd name="T14" fmla="*/ 264 w 269"/>
                <a:gd name="T15" fmla="*/ 127 h 335"/>
                <a:gd name="T16" fmla="*/ 269 w 269"/>
                <a:gd name="T17" fmla="*/ 157 h 335"/>
                <a:gd name="T18" fmla="*/ 264 w 269"/>
                <a:gd name="T19" fmla="*/ 193 h 335"/>
                <a:gd name="T20" fmla="*/ 264 w 269"/>
                <a:gd name="T21" fmla="*/ 193 h 335"/>
                <a:gd name="T22" fmla="*/ 259 w 269"/>
                <a:gd name="T23" fmla="*/ 223 h 335"/>
                <a:gd name="T24" fmla="*/ 244 w 269"/>
                <a:gd name="T25" fmla="*/ 254 h 335"/>
                <a:gd name="T26" fmla="*/ 229 w 269"/>
                <a:gd name="T27" fmla="*/ 279 h 335"/>
                <a:gd name="T28" fmla="*/ 208 w 269"/>
                <a:gd name="T29" fmla="*/ 299 h 335"/>
                <a:gd name="T30" fmla="*/ 183 w 269"/>
                <a:gd name="T31" fmla="*/ 320 h 335"/>
                <a:gd name="T32" fmla="*/ 158 w 269"/>
                <a:gd name="T33" fmla="*/ 330 h 335"/>
                <a:gd name="T34" fmla="*/ 132 w 269"/>
                <a:gd name="T35" fmla="*/ 335 h 335"/>
                <a:gd name="T36" fmla="*/ 107 w 269"/>
                <a:gd name="T37" fmla="*/ 335 h 335"/>
                <a:gd name="T38" fmla="*/ 107 w 269"/>
                <a:gd name="T39" fmla="*/ 335 h 335"/>
                <a:gd name="T40" fmla="*/ 81 w 269"/>
                <a:gd name="T41" fmla="*/ 325 h 335"/>
                <a:gd name="T42" fmla="*/ 56 w 269"/>
                <a:gd name="T43" fmla="*/ 315 h 335"/>
                <a:gd name="T44" fmla="*/ 36 w 269"/>
                <a:gd name="T45" fmla="*/ 294 h 335"/>
                <a:gd name="T46" fmla="*/ 21 w 269"/>
                <a:gd name="T47" fmla="*/ 269 h 335"/>
                <a:gd name="T48" fmla="*/ 10 w 269"/>
                <a:gd name="T49" fmla="*/ 244 h 335"/>
                <a:gd name="T50" fmla="*/ 0 w 269"/>
                <a:gd name="T51" fmla="*/ 213 h 335"/>
                <a:gd name="T52" fmla="*/ 0 w 269"/>
                <a:gd name="T53" fmla="*/ 178 h 335"/>
                <a:gd name="T54" fmla="*/ 0 w 269"/>
                <a:gd name="T55" fmla="*/ 147 h 335"/>
                <a:gd name="T56" fmla="*/ 0 w 269"/>
                <a:gd name="T57" fmla="*/ 147 h 335"/>
                <a:gd name="T58" fmla="*/ 10 w 269"/>
                <a:gd name="T59" fmla="*/ 112 h 335"/>
                <a:gd name="T60" fmla="*/ 21 w 269"/>
                <a:gd name="T61" fmla="*/ 81 h 335"/>
                <a:gd name="T62" fmla="*/ 41 w 269"/>
                <a:gd name="T63" fmla="*/ 56 h 335"/>
                <a:gd name="T64" fmla="*/ 61 w 269"/>
                <a:gd name="T65" fmla="*/ 35 h 335"/>
                <a:gd name="T66" fmla="*/ 81 w 269"/>
                <a:gd name="T67" fmla="*/ 20 h 335"/>
                <a:gd name="T68" fmla="*/ 107 w 269"/>
                <a:gd name="T69" fmla="*/ 5 h 335"/>
                <a:gd name="T70" fmla="*/ 137 w 269"/>
                <a:gd name="T71" fmla="*/ 0 h 335"/>
                <a:gd name="T72" fmla="*/ 163 w 269"/>
                <a:gd name="T73" fmla="*/ 0 h 335"/>
                <a:gd name="T74" fmla="*/ 163 w 269"/>
                <a:gd name="T75"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9" h="335">
                  <a:moveTo>
                    <a:pt x="163" y="0"/>
                  </a:moveTo>
                  <a:lnTo>
                    <a:pt x="163" y="0"/>
                  </a:lnTo>
                  <a:lnTo>
                    <a:pt x="188" y="10"/>
                  </a:lnTo>
                  <a:lnTo>
                    <a:pt x="213" y="25"/>
                  </a:lnTo>
                  <a:lnTo>
                    <a:pt x="229" y="46"/>
                  </a:lnTo>
                  <a:lnTo>
                    <a:pt x="249" y="66"/>
                  </a:lnTo>
                  <a:lnTo>
                    <a:pt x="259" y="96"/>
                  </a:lnTo>
                  <a:lnTo>
                    <a:pt x="264" y="127"/>
                  </a:lnTo>
                  <a:lnTo>
                    <a:pt x="269" y="157"/>
                  </a:lnTo>
                  <a:lnTo>
                    <a:pt x="264" y="193"/>
                  </a:lnTo>
                  <a:lnTo>
                    <a:pt x="264" y="193"/>
                  </a:lnTo>
                  <a:lnTo>
                    <a:pt x="259" y="223"/>
                  </a:lnTo>
                  <a:lnTo>
                    <a:pt x="244" y="254"/>
                  </a:lnTo>
                  <a:lnTo>
                    <a:pt x="229" y="279"/>
                  </a:lnTo>
                  <a:lnTo>
                    <a:pt x="208" y="299"/>
                  </a:lnTo>
                  <a:lnTo>
                    <a:pt x="183" y="320"/>
                  </a:lnTo>
                  <a:lnTo>
                    <a:pt x="158" y="330"/>
                  </a:lnTo>
                  <a:lnTo>
                    <a:pt x="132" y="335"/>
                  </a:lnTo>
                  <a:lnTo>
                    <a:pt x="107" y="335"/>
                  </a:lnTo>
                  <a:lnTo>
                    <a:pt x="107" y="335"/>
                  </a:lnTo>
                  <a:lnTo>
                    <a:pt x="81" y="325"/>
                  </a:lnTo>
                  <a:lnTo>
                    <a:pt x="56" y="315"/>
                  </a:lnTo>
                  <a:lnTo>
                    <a:pt x="36" y="294"/>
                  </a:lnTo>
                  <a:lnTo>
                    <a:pt x="21" y="269"/>
                  </a:lnTo>
                  <a:lnTo>
                    <a:pt x="10" y="244"/>
                  </a:lnTo>
                  <a:lnTo>
                    <a:pt x="0" y="213"/>
                  </a:lnTo>
                  <a:lnTo>
                    <a:pt x="0" y="178"/>
                  </a:lnTo>
                  <a:lnTo>
                    <a:pt x="0" y="147"/>
                  </a:lnTo>
                  <a:lnTo>
                    <a:pt x="0" y="147"/>
                  </a:lnTo>
                  <a:lnTo>
                    <a:pt x="10" y="112"/>
                  </a:lnTo>
                  <a:lnTo>
                    <a:pt x="21" y="81"/>
                  </a:lnTo>
                  <a:lnTo>
                    <a:pt x="41" y="56"/>
                  </a:lnTo>
                  <a:lnTo>
                    <a:pt x="61" y="35"/>
                  </a:lnTo>
                  <a:lnTo>
                    <a:pt x="81" y="20"/>
                  </a:lnTo>
                  <a:lnTo>
                    <a:pt x="107" y="5"/>
                  </a:lnTo>
                  <a:lnTo>
                    <a:pt x="137" y="0"/>
                  </a:lnTo>
                  <a:lnTo>
                    <a:pt x="163" y="0"/>
                  </a:lnTo>
                  <a:lnTo>
                    <a:pt x="163"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7" name="Freeform 109"/>
            <p:cNvSpPr>
              <a:spLocks/>
            </p:cNvSpPr>
            <p:nvPr/>
          </p:nvSpPr>
          <p:spPr bwMode="auto">
            <a:xfrm>
              <a:off x="3719" y="1426"/>
              <a:ext cx="264" cy="325"/>
            </a:xfrm>
            <a:custGeom>
              <a:avLst/>
              <a:gdLst>
                <a:gd name="T0" fmla="*/ 163 w 264"/>
                <a:gd name="T1" fmla="*/ 0 h 325"/>
                <a:gd name="T2" fmla="*/ 163 w 264"/>
                <a:gd name="T3" fmla="*/ 0 h 325"/>
                <a:gd name="T4" fmla="*/ 188 w 264"/>
                <a:gd name="T5" fmla="*/ 10 h 325"/>
                <a:gd name="T6" fmla="*/ 208 w 264"/>
                <a:gd name="T7" fmla="*/ 20 h 325"/>
                <a:gd name="T8" fmla="*/ 229 w 264"/>
                <a:gd name="T9" fmla="*/ 41 h 325"/>
                <a:gd name="T10" fmla="*/ 244 w 264"/>
                <a:gd name="T11" fmla="*/ 66 h 325"/>
                <a:gd name="T12" fmla="*/ 254 w 264"/>
                <a:gd name="T13" fmla="*/ 91 h 325"/>
                <a:gd name="T14" fmla="*/ 264 w 264"/>
                <a:gd name="T15" fmla="*/ 122 h 325"/>
                <a:gd name="T16" fmla="*/ 264 w 264"/>
                <a:gd name="T17" fmla="*/ 152 h 325"/>
                <a:gd name="T18" fmla="*/ 264 w 264"/>
                <a:gd name="T19" fmla="*/ 183 h 325"/>
                <a:gd name="T20" fmla="*/ 264 w 264"/>
                <a:gd name="T21" fmla="*/ 183 h 325"/>
                <a:gd name="T22" fmla="*/ 254 w 264"/>
                <a:gd name="T23" fmla="*/ 218 h 325"/>
                <a:gd name="T24" fmla="*/ 244 w 264"/>
                <a:gd name="T25" fmla="*/ 244 h 325"/>
                <a:gd name="T26" fmla="*/ 224 w 264"/>
                <a:gd name="T27" fmla="*/ 269 h 325"/>
                <a:gd name="T28" fmla="*/ 203 w 264"/>
                <a:gd name="T29" fmla="*/ 294 h 325"/>
                <a:gd name="T30" fmla="*/ 183 w 264"/>
                <a:gd name="T31" fmla="*/ 310 h 325"/>
                <a:gd name="T32" fmla="*/ 158 w 264"/>
                <a:gd name="T33" fmla="*/ 320 h 325"/>
                <a:gd name="T34" fmla="*/ 132 w 264"/>
                <a:gd name="T35" fmla="*/ 325 h 325"/>
                <a:gd name="T36" fmla="*/ 107 w 264"/>
                <a:gd name="T37" fmla="*/ 325 h 325"/>
                <a:gd name="T38" fmla="*/ 107 w 264"/>
                <a:gd name="T39" fmla="*/ 325 h 325"/>
                <a:gd name="T40" fmla="*/ 81 w 264"/>
                <a:gd name="T41" fmla="*/ 315 h 325"/>
                <a:gd name="T42" fmla="*/ 56 w 264"/>
                <a:gd name="T43" fmla="*/ 305 h 325"/>
                <a:gd name="T44" fmla="*/ 41 w 264"/>
                <a:gd name="T45" fmla="*/ 284 h 325"/>
                <a:gd name="T46" fmla="*/ 21 w 264"/>
                <a:gd name="T47" fmla="*/ 259 h 325"/>
                <a:gd name="T48" fmla="*/ 10 w 264"/>
                <a:gd name="T49" fmla="*/ 233 h 325"/>
                <a:gd name="T50" fmla="*/ 5 w 264"/>
                <a:gd name="T51" fmla="*/ 203 h 325"/>
                <a:gd name="T52" fmla="*/ 0 w 264"/>
                <a:gd name="T53" fmla="*/ 173 h 325"/>
                <a:gd name="T54" fmla="*/ 5 w 264"/>
                <a:gd name="T55" fmla="*/ 142 h 325"/>
                <a:gd name="T56" fmla="*/ 5 w 264"/>
                <a:gd name="T57" fmla="*/ 142 h 325"/>
                <a:gd name="T58" fmla="*/ 10 w 264"/>
                <a:gd name="T59" fmla="*/ 107 h 325"/>
                <a:gd name="T60" fmla="*/ 26 w 264"/>
                <a:gd name="T61" fmla="*/ 81 h 325"/>
                <a:gd name="T62" fmla="*/ 41 w 264"/>
                <a:gd name="T63" fmla="*/ 56 h 325"/>
                <a:gd name="T64" fmla="*/ 61 w 264"/>
                <a:gd name="T65" fmla="*/ 30 h 325"/>
                <a:gd name="T66" fmla="*/ 87 w 264"/>
                <a:gd name="T67" fmla="*/ 15 h 325"/>
                <a:gd name="T68" fmla="*/ 107 w 264"/>
                <a:gd name="T69" fmla="*/ 5 h 325"/>
                <a:gd name="T70" fmla="*/ 132 w 264"/>
                <a:gd name="T71" fmla="*/ 0 h 325"/>
                <a:gd name="T72" fmla="*/ 163 w 264"/>
                <a:gd name="T73" fmla="*/ 0 h 325"/>
                <a:gd name="T74" fmla="*/ 163 w 264"/>
                <a:gd name="T75"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4" h="325">
                  <a:moveTo>
                    <a:pt x="163" y="0"/>
                  </a:moveTo>
                  <a:lnTo>
                    <a:pt x="163" y="0"/>
                  </a:lnTo>
                  <a:lnTo>
                    <a:pt x="188" y="10"/>
                  </a:lnTo>
                  <a:lnTo>
                    <a:pt x="208" y="20"/>
                  </a:lnTo>
                  <a:lnTo>
                    <a:pt x="229" y="41"/>
                  </a:lnTo>
                  <a:lnTo>
                    <a:pt x="244" y="66"/>
                  </a:lnTo>
                  <a:lnTo>
                    <a:pt x="254" y="91"/>
                  </a:lnTo>
                  <a:lnTo>
                    <a:pt x="264" y="122"/>
                  </a:lnTo>
                  <a:lnTo>
                    <a:pt x="264" y="152"/>
                  </a:lnTo>
                  <a:lnTo>
                    <a:pt x="264" y="183"/>
                  </a:lnTo>
                  <a:lnTo>
                    <a:pt x="264" y="183"/>
                  </a:lnTo>
                  <a:lnTo>
                    <a:pt x="254" y="218"/>
                  </a:lnTo>
                  <a:lnTo>
                    <a:pt x="244" y="244"/>
                  </a:lnTo>
                  <a:lnTo>
                    <a:pt x="224" y="269"/>
                  </a:lnTo>
                  <a:lnTo>
                    <a:pt x="203" y="294"/>
                  </a:lnTo>
                  <a:lnTo>
                    <a:pt x="183" y="310"/>
                  </a:lnTo>
                  <a:lnTo>
                    <a:pt x="158" y="320"/>
                  </a:lnTo>
                  <a:lnTo>
                    <a:pt x="132" y="325"/>
                  </a:lnTo>
                  <a:lnTo>
                    <a:pt x="107" y="325"/>
                  </a:lnTo>
                  <a:lnTo>
                    <a:pt x="107" y="325"/>
                  </a:lnTo>
                  <a:lnTo>
                    <a:pt x="81" y="315"/>
                  </a:lnTo>
                  <a:lnTo>
                    <a:pt x="56" y="305"/>
                  </a:lnTo>
                  <a:lnTo>
                    <a:pt x="41" y="284"/>
                  </a:lnTo>
                  <a:lnTo>
                    <a:pt x="21" y="259"/>
                  </a:lnTo>
                  <a:lnTo>
                    <a:pt x="10" y="233"/>
                  </a:lnTo>
                  <a:lnTo>
                    <a:pt x="5" y="203"/>
                  </a:lnTo>
                  <a:lnTo>
                    <a:pt x="0" y="173"/>
                  </a:lnTo>
                  <a:lnTo>
                    <a:pt x="5" y="142"/>
                  </a:lnTo>
                  <a:lnTo>
                    <a:pt x="5" y="142"/>
                  </a:lnTo>
                  <a:lnTo>
                    <a:pt x="10" y="107"/>
                  </a:lnTo>
                  <a:lnTo>
                    <a:pt x="26" y="81"/>
                  </a:lnTo>
                  <a:lnTo>
                    <a:pt x="41" y="56"/>
                  </a:lnTo>
                  <a:lnTo>
                    <a:pt x="61" y="30"/>
                  </a:lnTo>
                  <a:lnTo>
                    <a:pt x="87" y="15"/>
                  </a:lnTo>
                  <a:lnTo>
                    <a:pt x="107" y="5"/>
                  </a:lnTo>
                  <a:lnTo>
                    <a:pt x="132" y="0"/>
                  </a:lnTo>
                  <a:lnTo>
                    <a:pt x="163" y="0"/>
                  </a:lnTo>
                  <a:lnTo>
                    <a:pt x="16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8" name="Freeform 110"/>
            <p:cNvSpPr>
              <a:spLocks/>
            </p:cNvSpPr>
            <p:nvPr/>
          </p:nvSpPr>
          <p:spPr bwMode="auto">
            <a:xfrm>
              <a:off x="3724" y="1431"/>
              <a:ext cx="254" cy="315"/>
            </a:xfrm>
            <a:custGeom>
              <a:avLst/>
              <a:gdLst>
                <a:gd name="T0" fmla="*/ 153 w 254"/>
                <a:gd name="T1" fmla="*/ 0 h 315"/>
                <a:gd name="T2" fmla="*/ 153 w 254"/>
                <a:gd name="T3" fmla="*/ 0 h 315"/>
                <a:gd name="T4" fmla="*/ 178 w 254"/>
                <a:gd name="T5" fmla="*/ 5 h 315"/>
                <a:gd name="T6" fmla="*/ 203 w 254"/>
                <a:gd name="T7" fmla="*/ 20 h 315"/>
                <a:gd name="T8" fmla="*/ 219 w 254"/>
                <a:gd name="T9" fmla="*/ 36 h 315"/>
                <a:gd name="T10" fmla="*/ 234 w 254"/>
                <a:gd name="T11" fmla="*/ 61 h 315"/>
                <a:gd name="T12" fmla="*/ 249 w 254"/>
                <a:gd name="T13" fmla="*/ 86 h 315"/>
                <a:gd name="T14" fmla="*/ 254 w 254"/>
                <a:gd name="T15" fmla="*/ 117 h 315"/>
                <a:gd name="T16" fmla="*/ 254 w 254"/>
                <a:gd name="T17" fmla="*/ 147 h 315"/>
                <a:gd name="T18" fmla="*/ 254 w 254"/>
                <a:gd name="T19" fmla="*/ 178 h 315"/>
                <a:gd name="T20" fmla="*/ 254 w 254"/>
                <a:gd name="T21" fmla="*/ 178 h 315"/>
                <a:gd name="T22" fmla="*/ 244 w 254"/>
                <a:gd name="T23" fmla="*/ 208 h 315"/>
                <a:gd name="T24" fmla="*/ 234 w 254"/>
                <a:gd name="T25" fmla="*/ 239 h 315"/>
                <a:gd name="T26" fmla="*/ 219 w 254"/>
                <a:gd name="T27" fmla="*/ 264 h 315"/>
                <a:gd name="T28" fmla="*/ 198 w 254"/>
                <a:gd name="T29" fmla="*/ 284 h 315"/>
                <a:gd name="T30" fmla="*/ 178 w 254"/>
                <a:gd name="T31" fmla="*/ 300 h 315"/>
                <a:gd name="T32" fmla="*/ 153 w 254"/>
                <a:gd name="T33" fmla="*/ 310 h 315"/>
                <a:gd name="T34" fmla="*/ 127 w 254"/>
                <a:gd name="T35" fmla="*/ 315 h 315"/>
                <a:gd name="T36" fmla="*/ 102 w 254"/>
                <a:gd name="T37" fmla="*/ 315 h 315"/>
                <a:gd name="T38" fmla="*/ 102 w 254"/>
                <a:gd name="T39" fmla="*/ 315 h 315"/>
                <a:gd name="T40" fmla="*/ 76 w 254"/>
                <a:gd name="T41" fmla="*/ 305 h 315"/>
                <a:gd name="T42" fmla="*/ 56 w 254"/>
                <a:gd name="T43" fmla="*/ 294 h 315"/>
                <a:gd name="T44" fmla="*/ 36 w 254"/>
                <a:gd name="T45" fmla="*/ 274 h 315"/>
                <a:gd name="T46" fmla="*/ 21 w 254"/>
                <a:gd name="T47" fmla="*/ 254 h 315"/>
                <a:gd name="T48" fmla="*/ 11 w 254"/>
                <a:gd name="T49" fmla="*/ 228 h 315"/>
                <a:gd name="T50" fmla="*/ 0 w 254"/>
                <a:gd name="T51" fmla="*/ 198 h 315"/>
                <a:gd name="T52" fmla="*/ 0 w 254"/>
                <a:gd name="T53" fmla="*/ 168 h 315"/>
                <a:gd name="T54" fmla="*/ 0 w 254"/>
                <a:gd name="T55" fmla="*/ 137 h 315"/>
                <a:gd name="T56" fmla="*/ 0 w 254"/>
                <a:gd name="T57" fmla="*/ 137 h 315"/>
                <a:gd name="T58" fmla="*/ 11 w 254"/>
                <a:gd name="T59" fmla="*/ 102 h 315"/>
                <a:gd name="T60" fmla="*/ 21 w 254"/>
                <a:gd name="T61" fmla="*/ 76 h 315"/>
                <a:gd name="T62" fmla="*/ 41 w 254"/>
                <a:gd name="T63" fmla="*/ 51 h 315"/>
                <a:gd name="T64" fmla="*/ 56 w 254"/>
                <a:gd name="T65" fmla="*/ 31 h 315"/>
                <a:gd name="T66" fmla="*/ 82 w 254"/>
                <a:gd name="T67" fmla="*/ 15 h 315"/>
                <a:gd name="T68" fmla="*/ 102 w 254"/>
                <a:gd name="T69" fmla="*/ 5 h 315"/>
                <a:gd name="T70" fmla="*/ 127 w 254"/>
                <a:gd name="T71" fmla="*/ 0 h 315"/>
                <a:gd name="T72" fmla="*/ 153 w 254"/>
                <a:gd name="T73" fmla="*/ 0 h 315"/>
                <a:gd name="T74" fmla="*/ 153 w 254"/>
                <a:gd name="T7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4" h="315">
                  <a:moveTo>
                    <a:pt x="153" y="0"/>
                  </a:moveTo>
                  <a:lnTo>
                    <a:pt x="153" y="0"/>
                  </a:lnTo>
                  <a:lnTo>
                    <a:pt x="178" y="5"/>
                  </a:lnTo>
                  <a:lnTo>
                    <a:pt x="203" y="20"/>
                  </a:lnTo>
                  <a:lnTo>
                    <a:pt x="219" y="36"/>
                  </a:lnTo>
                  <a:lnTo>
                    <a:pt x="234" y="61"/>
                  </a:lnTo>
                  <a:lnTo>
                    <a:pt x="249" y="86"/>
                  </a:lnTo>
                  <a:lnTo>
                    <a:pt x="254" y="117"/>
                  </a:lnTo>
                  <a:lnTo>
                    <a:pt x="254" y="147"/>
                  </a:lnTo>
                  <a:lnTo>
                    <a:pt x="254" y="178"/>
                  </a:lnTo>
                  <a:lnTo>
                    <a:pt x="254" y="178"/>
                  </a:lnTo>
                  <a:lnTo>
                    <a:pt x="244" y="208"/>
                  </a:lnTo>
                  <a:lnTo>
                    <a:pt x="234" y="239"/>
                  </a:lnTo>
                  <a:lnTo>
                    <a:pt x="219" y="264"/>
                  </a:lnTo>
                  <a:lnTo>
                    <a:pt x="198" y="284"/>
                  </a:lnTo>
                  <a:lnTo>
                    <a:pt x="178" y="300"/>
                  </a:lnTo>
                  <a:lnTo>
                    <a:pt x="153" y="310"/>
                  </a:lnTo>
                  <a:lnTo>
                    <a:pt x="127" y="315"/>
                  </a:lnTo>
                  <a:lnTo>
                    <a:pt x="102" y="315"/>
                  </a:lnTo>
                  <a:lnTo>
                    <a:pt x="102" y="315"/>
                  </a:lnTo>
                  <a:lnTo>
                    <a:pt x="76" y="305"/>
                  </a:lnTo>
                  <a:lnTo>
                    <a:pt x="56" y="294"/>
                  </a:lnTo>
                  <a:lnTo>
                    <a:pt x="36" y="274"/>
                  </a:lnTo>
                  <a:lnTo>
                    <a:pt x="21" y="254"/>
                  </a:lnTo>
                  <a:lnTo>
                    <a:pt x="11" y="228"/>
                  </a:lnTo>
                  <a:lnTo>
                    <a:pt x="0" y="198"/>
                  </a:lnTo>
                  <a:lnTo>
                    <a:pt x="0" y="168"/>
                  </a:lnTo>
                  <a:lnTo>
                    <a:pt x="0" y="137"/>
                  </a:lnTo>
                  <a:lnTo>
                    <a:pt x="0" y="137"/>
                  </a:lnTo>
                  <a:lnTo>
                    <a:pt x="11" y="102"/>
                  </a:lnTo>
                  <a:lnTo>
                    <a:pt x="21" y="76"/>
                  </a:lnTo>
                  <a:lnTo>
                    <a:pt x="41" y="51"/>
                  </a:lnTo>
                  <a:lnTo>
                    <a:pt x="56" y="31"/>
                  </a:lnTo>
                  <a:lnTo>
                    <a:pt x="82" y="15"/>
                  </a:lnTo>
                  <a:lnTo>
                    <a:pt x="102" y="5"/>
                  </a:lnTo>
                  <a:lnTo>
                    <a:pt x="127" y="0"/>
                  </a:lnTo>
                  <a:lnTo>
                    <a:pt x="153" y="0"/>
                  </a:lnTo>
                  <a:lnTo>
                    <a:pt x="15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9" name="Freeform 111"/>
            <p:cNvSpPr>
              <a:spLocks/>
            </p:cNvSpPr>
            <p:nvPr/>
          </p:nvSpPr>
          <p:spPr bwMode="auto">
            <a:xfrm>
              <a:off x="3729" y="1431"/>
              <a:ext cx="249" cy="310"/>
            </a:xfrm>
            <a:custGeom>
              <a:avLst/>
              <a:gdLst>
                <a:gd name="T0" fmla="*/ 148 w 249"/>
                <a:gd name="T1" fmla="*/ 0 h 310"/>
                <a:gd name="T2" fmla="*/ 148 w 249"/>
                <a:gd name="T3" fmla="*/ 0 h 310"/>
                <a:gd name="T4" fmla="*/ 173 w 249"/>
                <a:gd name="T5" fmla="*/ 10 h 310"/>
                <a:gd name="T6" fmla="*/ 193 w 249"/>
                <a:gd name="T7" fmla="*/ 20 h 310"/>
                <a:gd name="T8" fmla="*/ 214 w 249"/>
                <a:gd name="T9" fmla="*/ 41 h 310"/>
                <a:gd name="T10" fmla="*/ 229 w 249"/>
                <a:gd name="T11" fmla="*/ 61 h 310"/>
                <a:gd name="T12" fmla="*/ 239 w 249"/>
                <a:gd name="T13" fmla="*/ 86 h 310"/>
                <a:gd name="T14" fmla="*/ 244 w 249"/>
                <a:gd name="T15" fmla="*/ 117 h 310"/>
                <a:gd name="T16" fmla="*/ 249 w 249"/>
                <a:gd name="T17" fmla="*/ 147 h 310"/>
                <a:gd name="T18" fmla="*/ 244 w 249"/>
                <a:gd name="T19" fmla="*/ 178 h 310"/>
                <a:gd name="T20" fmla="*/ 244 w 249"/>
                <a:gd name="T21" fmla="*/ 178 h 310"/>
                <a:gd name="T22" fmla="*/ 239 w 249"/>
                <a:gd name="T23" fmla="*/ 208 h 310"/>
                <a:gd name="T24" fmla="*/ 224 w 249"/>
                <a:gd name="T25" fmla="*/ 234 h 310"/>
                <a:gd name="T26" fmla="*/ 209 w 249"/>
                <a:gd name="T27" fmla="*/ 259 h 310"/>
                <a:gd name="T28" fmla="*/ 188 w 249"/>
                <a:gd name="T29" fmla="*/ 279 h 310"/>
                <a:gd name="T30" fmla="*/ 168 w 249"/>
                <a:gd name="T31" fmla="*/ 294 h 310"/>
                <a:gd name="T32" fmla="*/ 148 w 249"/>
                <a:gd name="T33" fmla="*/ 305 h 310"/>
                <a:gd name="T34" fmla="*/ 122 w 249"/>
                <a:gd name="T35" fmla="*/ 310 h 310"/>
                <a:gd name="T36" fmla="*/ 97 w 249"/>
                <a:gd name="T37" fmla="*/ 310 h 310"/>
                <a:gd name="T38" fmla="*/ 97 w 249"/>
                <a:gd name="T39" fmla="*/ 310 h 310"/>
                <a:gd name="T40" fmla="*/ 71 w 249"/>
                <a:gd name="T41" fmla="*/ 300 h 310"/>
                <a:gd name="T42" fmla="*/ 51 w 249"/>
                <a:gd name="T43" fmla="*/ 289 h 310"/>
                <a:gd name="T44" fmla="*/ 31 w 249"/>
                <a:gd name="T45" fmla="*/ 269 h 310"/>
                <a:gd name="T46" fmla="*/ 21 w 249"/>
                <a:gd name="T47" fmla="*/ 249 h 310"/>
                <a:gd name="T48" fmla="*/ 6 w 249"/>
                <a:gd name="T49" fmla="*/ 223 h 310"/>
                <a:gd name="T50" fmla="*/ 0 w 249"/>
                <a:gd name="T51" fmla="*/ 198 h 310"/>
                <a:gd name="T52" fmla="*/ 0 w 249"/>
                <a:gd name="T53" fmla="*/ 168 h 310"/>
                <a:gd name="T54" fmla="*/ 0 w 249"/>
                <a:gd name="T55" fmla="*/ 137 h 310"/>
                <a:gd name="T56" fmla="*/ 0 w 249"/>
                <a:gd name="T57" fmla="*/ 137 h 310"/>
                <a:gd name="T58" fmla="*/ 11 w 249"/>
                <a:gd name="T59" fmla="*/ 107 h 310"/>
                <a:gd name="T60" fmla="*/ 21 w 249"/>
                <a:gd name="T61" fmla="*/ 76 h 310"/>
                <a:gd name="T62" fmla="*/ 36 w 249"/>
                <a:gd name="T63" fmla="*/ 51 h 310"/>
                <a:gd name="T64" fmla="*/ 56 w 249"/>
                <a:gd name="T65" fmla="*/ 31 h 310"/>
                <a:gd name="T66" fmla="*/ 77 w 249"/>
                <a:gd name="T67" fmla="*/ 15 h 310"/>
                <a:gd name="T68" fmla="*/ 102 w 249"/>
                <a:gd name="T69" fmla="*/ 5 h 310"/>
                <a:gd name="T70" fmla="*/ 122 w 249"/>
                <a:gd name="T71" fmla="*/ 0 h 310"/>
                <a:gd name="T72" fmla="*/ 148 w 249"/>
                <a:gd name="T73" fmla="*/ 0 h 310"/>
                <a:gd name="T74" fmla="*/ 148 w 249"/>
                <a:gd name="T75"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9" h="310">
                  <a:moveTo>
                    <a:pt x="148" y="0"/>
                  </a:moveTo>
                  <a:lnTo>
                    <a:pt x="148" y="0"/>
                  </a:lnTo>
                  <a:lnTo>
                    <a:pt x="173" y="10"/>
                  </a:lnTo>
                  <a:lnTo>
                    <a:pt x="193" y="20"/>
                  </a:lnTo>
                  <a:lnTo>
                    <a:pt x="214" y="41"/>
                  </a:lnTo>
                  <a:lnTo>
                    <a:pt x="229" y="61"/>
                  </a:lnTo>
                  <a:lnTo>
                    <a:pt x="239" y="86"/>
                  </a:lnTo>
                  <a:lnTo>
                    <a:pt x="244" y="117"/>
                  </a:lnTo>
                  <a:lnTo>
                    <a:pt x="249" y="147"/>
                  </a:lnTo>
                  <a:lnTo>
                    <a:pt x="244" y="178"/>
                  </a:lnTo>
                  <a:lnTo>
                    <a:pt x="244" y="178"/>
                  </a:lnTo>
                  <a:lnTo>
                    <a:pt x="239" y="208"/>
                  </a:lnTo>
                  <a:lnTo>
                    <a:pt x="224" y="234"/>
                  </a:lnTo>
                  <a:lnTo>
                    <a:pt x="209" y="259"/>
                  </a:lnTo>
                  <a:lnTo>
                    <a:pt x="188" y="279"/>
                  </a:lnTo>
                  <a:lnTo>
                    <a:pt x="168" y="294"/>
                  </a:lnTo>
                  <a:lnTo>
                    <a:pt x="148" y="305"/>
                  </a:lnTo>
                  <a:lnTo>
                    <a:pt x="122" y="310"/>
                  </a:lnTo>
                  <a:lnTo>
                    <a:pt x="97" y="310"/>
                  </a:lnTo>
                  <a:lnTo>
                    <a:pt x="97" y="310"/>
                  </a:lnTo>
                  <a:lnTo>
                    <a:pt x="71" y="300"/>
                  </a:lnTo>
                  <a:lnTo>
                    <a:pt x="51" y="289"/>
                  </a:lnTo>
                  <a:lnTo>
                    <a:pt x="31" y="269"/>
                  </a:lnTo>
                  <a:lnTo>
                    <a:pt x="21" y="249"/>
                  </a:lnTo>
                  <a:lnTo>
                    <a:pt x="6" y="223"/>
                  </a:lnTo>
                  <a:lnTo>
                    <a:pt x="0" y="198"/>
                  </a:lnTo>
                  <a:lnTo>
                    <a:pt x="0" y="168"/>
                  </a:lnTo>
                  <a:lnTo>
                    <a:pt x="0" y="137"/>
                  </a:lnTo>
                  <a:lnTo>
                    <a:pt x="0" y="137"/>
                  </a:lnTo>
                  <a:lnTo>
                    <a:pt x="11" y="107"/>
                  </a:lnTo>
                  <a:lnTo>
                    <a:pt x="21" y="76"/>
                  </a:lnTo>
                  <a:lnTo>
                    <a:pt x="36" y="51"/>
                  </a:lnTo>
                  <a:lnTo>
                    <a:pt x="56" y="31"/>
                  </a:lnTo>
                  <a:lnTo>
                    <a:pt x="77" y="15"/>
                  </a:lnTo>
                  <a:lnTo>
                    <a:pt x="102" y="5"/>
                  </a:lnTo>
                  <a:lnTo>
                    <a:pt x="122" y="0"/>
                  </a:lnTo>
                  <a:lnTo>
                    <a:pt x="148" y="0"/>
                  </a:lnTo>
                  <a:lnTo>
                    <a:pt x="148"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0" name="Freeform 112"/>
            <p:cNvSpPr>
              <a:spLocks/>
            </p:cNvSpPr>
            <p:nvPr/>
          </p:nvSpPr>
          <p:spPr bwMode="auto">
            <a:xfrm>
              <a:off x="3729" y="1436"/>
              <a:ext cx="244" cy="300"/>
            </a:xfrm>
            <a:custGeom>
              <a:avLst/>
              <a:gdLst>
                <a:gd name="T0" fmla="*/ 148 w 244"/>
                <a:gd name="T1" fmla="*/ 0 h 300"/>
                <a:gd name="T2" fmla="*/ 148 w 244"/>
                <a:gd name="T3" fmla="*/ 0 h 300"/>
                <a:gd name="T4" fmla="*/ 173 w 244"/>
                <a:gd name="T5" fmla="*/ 10 h 300"/>
                <a:gd name="T6" fmla="*/ 193 w 244"/>
                <a:gd name="T7" fmla="*/ 20 h 300"/>
                <a:gd name="T8" fmla="*/ 209 w 244"/>
                <a:gd name="T9" fmla="*/ 36 h 300"/>
                <a:gd name="T10" fmla="*/ 224 w 244"/>
                <a:gd name="T11" fmla="*/ 61 h 300"/>
                <a:gd name="T12" fmla="*/ 234 w 244"/>
                <a:gd name="T13" fmla="*/ 81 h 300"/>
                <a:gd name="T14" fmla="*/ 244 w 244"/>
                <a:gd name="T15" fmla="*/ 112 h 300"/>
                <a:gd name="T16" fmla="*/ 244 w 244"/>
                <a:gd name="T17" fmla="*/ 137 h 300"/>
                <a:gd name="T18" fmla="*/ 239 w 244"/>
                <a:gd name="T19" fmla="*/ 168 h 300"/>
                <a:gd name="T20" fmla="*/ 239 w 244"/>
                <a:gd name="T21" fmla="*/ 168 h 300"/>
                <a:gd name="T22" fmla="*/ 234 w 244"/>
                <a:gd name="T23" fmla="*/ 198 h 300"/>
                <a:gd name="T24" fmla="*/ 224 w 244"/>
                <a:gd name="T25" fmla="*/ 223 h 300"/>
                <a:gd name="T26" fmla="*/ 209 w 244"/>
                <a:gd name="T27" fmla="*/ 249 h 300"/>
                <a:gd name="T28" fmla="*/ 188 w 244"/>
                <a:gd name="T29" fmla="*/ 269 h 300"/>
                <a:gd name="T30" fmla="*/ 168 w 244"/>
                <a:gd name="T31" fmla="*/ 284 h 300"/>
                <a:gd name="T32" fmla="*/ 148 w 244"/>
                <a:gd name="T33" fmla="*/ 295 h 300"/>
                <a:gd name="T34" fmla="*/ 122 w 244"/>
                <a:gd name="T35" fmla="*/ 300 h 300"/>
                <a:gd name="T36" fmla="*/ 97 w 244"/>
                <a:gd name="T37" fmla="*/ 300 h 300"/>
                <a:gd name="T38" fmla="*/ 97 w 244"/>
                <a:gd name="T39" fmla="*/ 300 h 300"/>
                <a:gd name="T40" fmla="*/ 71 w 244"/>
                <a:gd name="T41" fmla="*/ 289 h 300"/>
                <a:gd name="T42" fmla="*/ 51 w 244"/>
                <a:gd name="T43" fmla="*/ 279 h 300"/>
                <a:gd name="T44" fmla="*/ 36 w 244"/>
                <a:gd name="T45" fmla="*/ 264 h 300"/>
                <a:gd name="T46" fmla="*/ 21 w 244"/>
                <a:gd name="T47" fmla="*/ 239 h 300"/>
                <a:gd name="T48" fmla="*/ 11 w 244"/>
                <a:gd name="T49" fmla="*/ 218 h 300"/>
                <a:gd name="T50" fmla="*/ 6 w 244"/>
                <a:gd name="T51" fmla="*/ 188 h 300"/>
                <a:gd name="T52" fmla="*/ 0 w 244"/>
                <a:gd name="T53" fmla="*/ 158 h 300"/>
                <a:gd name="T54" fmla="*/ 6 w 244"/>
                <a:gd name="T55" fmla="*/ 127 h 300"/>
                <a:gd name="T56" fmla="*/ 6 w 244"/>
                <a:gd name="T57" fmla="*/ 127 h 300"/>
                <a:gd name="T58" fmla="*/ 11 w 244"/>
                <a:gd name="T59" fmla="*/ 102 h 300"/>
                <a:gd name="T60" fmla="*/ 21 w 244"/>
                <a:gd name="T61" fmla="*/ 71 h 300"/>
                <a:gd name="T62" fmla="*/ 36 w 244"/>
                <a:gd name="T63" fmla="*/ 51 h 300"/>
                <a:gd name="T64" fmla="*/ 56 w 244"/>
                <a:gd name="T65" fmla="*/ 31 h 300"/>
                <a:gd name="T66" fmla="*/ 77 w 244"/>
                <a:gd name="T67" fmla="*/ 15 h 300"/>
                <a:gd name="T68" fmla="*/ 102 w 244"/>
                <a:gd name="T69" fmla="*/ 5 h 300"/>
                <a:gd name="T70" fmla="*/ 122 w 244"/>
                <a:gd name="T71" fmla="*/ 0 h 300"/>
                <a:gd name="T72" fmla="*/ 148 w 244"/>
                <a:gd name="T73" fmla="*/ 0 h 300"/>
                <a:gd name="T74" fmla="*/ 148 w 244"/>
                <a:gd name="T7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4" h="300">
                  <a:moveTo>
                    <a:pt x="148" y="0"/>
                  </a:moveTo>
                  <a:lnTo>
                    <a:pt x="148" y="0"/>
                  </a:lnTo>
                  <a:lnTo>
                    <a:pt x="173" y="10"/>
                  </a:lnTo>
                  <a:lnTo>
                    <a:pt x="193" y="20"/>
                  </a:lnTo>
                  <a:lnTo>
                    <a:pt x="209" y="36"/>
                  </a:lnTo>
                  <a:lnTo>
                    <a:pt x="224" y="61"/>
                  </a:lnTo>
                  <a:lnTo>
                    <a:pt x="234" y="81"/>
                  </a:lnTo>
                  <a:lnTo>
                    <a:pt x="244" y="112"/>
                  </a:lnTo>
                  <a:lnTo>
                    <a:pt x="244" y="137"/>
                  </a:lnTo>
                  <a:lnTo>
                    <a:pt x="239" y="168"/>
                  </a:lnTo>
                  <a:lnTo>
                    <a:pt x="239" y="168"/>
                  </a:lnTo>
                  <a:lnTo>
                    <a:pt x="234" y="198"/>
                  </a:lnTo>
                  <a:lnTo>
                    <a:pt x="224" y="223"/>
                  </a:lnTo>
                  <a:lnTo>
                    <a:pt x="209" y="249"/>
                  </a:lnTo>
                  <a:lnTo>
                    <a:pt x="188" y="269"/>
                  </a:lnTo>
                  <a:lnTo>
                    <a:pt x="168" y="284"/>
                  </a:lnTo>
                  <a:lnTo>
                    <a:pt x="148" y="295"/>
                  </a:lnTo>
                  <a:lnTo>
                    <a:pt x="122" y="300"/>
                  </a:lnTo>
                  <a:lnTo>
                    <a:pt x="97" y="300"/>
                  </a:lnTo>
                  <a:lnTo>
                    <a:pt x="97" y="300"/>
                  </a:lnTo>
                  <a:lnTo>
                    <a:pt x="71" y="289"/>
                  </a:lnTo>
                  <a:lnTo>
                    <a:pt x="51" y="279"/>
                  </a:lnTo>
                  <a:lnTo>
                    <a:pt x="36" y="264"/>
                  </a:lnTo>
                  <a:lnTo>
                    <a:pt x="21" y="239"/>
                  </a:lnTo>
                  <a:lnTo>
                    <a:pt x="11" y="218"/>
                  </a:lnTo>
                  <a:lnTo>
                    <a:pt x="6" y="188"/>
                  </a:lnTo>
                  <a:lnTo>
                    <a:pt x="0" y="158"/>
                  </a:lnTo>
                  <a:lnTo>
                    <a:pt x="6" y="127"/>
                  </a:lnTo>
                  <a:lnTo>
                    <a:pt x="6" y="127"/>
                  </a:lnTo>
                  <a:lnTo>
                    <a:pt x="11" y="102"/>
                  </a:lnTo>
                  <a:lnTo>
                    <a:pt x="21" y="71"/>
                  </a:lnTo>
                  <a:lnTo>
                    <a:pt x="36" y="51"/>
                  </a:lnTo>
                  <a:lnTo>
                    <a:pt x="56" y="31"/>
                  </a:lnTo>
                  <a:lnTo>
                    <a:pt x="77" y="15"/>
                  </a:lnTo>
                  <a:lnTo>
                    <a:pt x="102" y="5"/>
                  </a:lnTo>
                  <a:lnTo>
                    <a:pt x="122" y="0"/>
                  </a:lnTo>
                  <a:lnTo>
                    <a:pt x="148" y="0"/>
                  </a:lnTo>
                  <a:lnTo>
                    <a:pt x="148"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1" name="Freeform 113"/>
            <p:cNvSpPr>
              <a:spLocks/>
            </p:cNvSpPr>
            <p:nvPr/>
          </p:nvSpPr>
          <p:spPr bwMode="auto">
            <a:xfrm>
              <a:off x="3735" y="1441"/>
              <a:ext cx="233" cy="290"/>
            </a:xfrm>
            <a:custGeom>
              <a:avLst/>
              <a:gdLst>
                <a:gd name="T0" fmla="*/ 142 w 233"/>
                <a:gd name="T1" fmla="*/ 0 h 290"/>
                <a:gd name="T2" fmla="*/ 142 w 233"/>
                <a:gd name="T3" fmla="*/ 0 h 290"/>
                <a:gd name="T4" fmla="*/ 162 w 233"/>
                <a:gd name="T5" fmla="*/ 5 h 290"/>
                <a:gd name="T6" fmla="*/ 182 w 233"/>
                <a:gd name="T7" fmla="*/ 21 h 290"/>
                <a:gd name="T8" fmla="*/ 203 w 233"/>
                <a:gd name="T9" fmla="*/ 36 h 290"/>
                <a:gd name="T10" fmla="*/ 213 w 233"/>
                <a:gd name="T11" fmla="*/ 56 h 290"/>
                <a:gd name="T12" fmla="*/ 223 w 233"/>
                <a:gd name="T13" fmla="*/ 81 h 290"/>
                <a:gd name="T14" fmla="*/ 233 w 233"/>
                <a:gd name="T15" fmla="*/ 107 h 290"/>
                <a:gd name="T16" fmla="*/ 233 w 233"/>
                <a:gd name="T17" fmla="*/ 132 h 290"/>
                <a:gd name="T18" fmla="*/ 233 w 233"/>
                <a:gd name="T19" fmla="*/ 163 h 290"/>
                <a:gd name="T20" fmla="*/ 233 w 233"/>
                <a:gd name="T21" fmla="*/ 163 h 290"/>
                <a:gd name="T22" fmla="*/ 223 w 233"/>
                <a:gd name="T23" fmla="*/ 193 h 290"/>
                <a:gd name="T24" fmla="*/ 213 w 233"/>
                <a:gd name="T25" fmla="*/ 218 h 290"/>
                <a:gd name="T26" fmla="*/ 197 w 233"/>
                <a:gd name="T27" fmla="*/ 239 h 290"/>
                <a:gd name="T28" fmla="*/ 182 w 233"/>
                <a:gd name="T29" fmla="*/ 259 h 290"/>
                <a:gd name="T30" fmla="*/ 162 w 233"/>
                <a:gd name="T31" fmla="*/ 274 h 290"/>
                <a:gd name="T32" fmla="*/ 137 w 233"/>
                <a:gd name="T33" fmla="*/ 284 h 290"/>
                <a:gd name="T34" fmla="*/ 116 w 233"/>
                <a:gd name="T35" fmla="*/ 290 h 290"/>
                <a:gd name="T36" fmla="*/ 91 w 233"/>
                <a:gd name="T37" fmla="*/ 290 h 290"/>
                <a:gd name="T38" fmla="*/ 91 w 233"/>
                <a:gd name="T39" fmla="*/ 290 h 290"/>
                <a:gd name="T40" fmla="*/ 71 w 233"/>
                <a:gd name="T41" fmla="*/ 279 h 290"/>
                <a:gd name="T42" fmla="*/ 50 w 233"/>
                <a:gd name="T43" fmla="*/ 269 h 290"/>
                <a:gd name="T44" fmla="*/ 30 w 233"/>
                <a:gd name="T45" fmla="*/ 254 h 290"/>
                <a:gd name="T46" fmla="*/ 20 w 233"/>
                <a:gd name="T47" fmla="*/ 234 h 290"/>
                <a:gd name="T48" fmla="*/ 10 w 233"/>
                <a:gd name="T49" fmla="*/ 208 h 290"/>
                <a:gd name="T50" fmla="*/ 0 w 233"/>
                <a:gd name="T51" fmla="*/ 183 h 290"/>
                <a:gd name="T52" fmla="*/ 0 w 233"/>
                <a:gd name="T53" fmla="*/ 153 h 290"/>
                <a:gd name="T54" fmla="*/ 0 w 233"/>
                <a:gd name="T55" fmla="*/ 122 h 290"/>
                <a:gd name="T56" fmla="*/ 0 w 233"/>
                <a:gd name="T57" fmla="*/ 122 h 290"/>
                <a:gd name="T58" fmla="*/ 10 w 233"/>
                <a:gd name="T59" fmla="*/ 97 h 290"/>
                <a:gd name="T60" fmla="*/ 20 w 233"/>
                <a:gd name="T61" fmla="*/ 71 h 290"/>
                <a:gd name="T62" fmla="*/ 35 w 233"/>
                <a:gd name="T63" fmla="*/ 46 h 290"/>
                <a:gd name="T64" fmla="*/ 50 w 233"/>
                <a:gd name="T65" fmla="*/ 26 h 290"/>
                <a:gd name="T66" fmla="*/ 71 w 233"/>
                <a:gd name="T67" fmla="*/ 15 h 290"/>
                <a:gd name="T68" fmla="*/ 96 w 233"/>
                <a:gd name="T69" fmla="*/ 5 h 290"/>
                <a:gd name="T70" fmla="*/ 116 w 233"/>
                <a:gd name="T71" fmla="*/ 0 h 290"/>
                <a:gd name="T72" fmla="*/ 142 w 233"/>
                <a:gd name="T73" fmla="*/ 0 h 290"/>
                <a:gd name="T74" fmla="*/ 142 w 233"/>
                <a:gd name="T75"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3" h="290">
                  <a:moveTo>
                    <a:pt x="142" y="0"/>
                  </a:moveTo>
                  <a:lnTo>
                    <a:pt x="142" y="0"/>
                  </a:lnTo>
                  <a:lnTo>
                    <a:pt x="162" y="5"/>
                  </a:lnTo>
                  <a:lnTo>
                    <a:pt x="182" y="21"/>
                  </a:lnTo>
                  <a:lnTo>
                    <a:pt x="203" y="36"/>
                  </a:lnTo>
                  <a:lnTo>
                    <a:pt x="213" y="56"/>
                  </a:lnTo>
                  <a:lnTo>
                    <a:pt x="223" y="81"/>
                  </a:lnTo>
                  <a:lnTo>
                    <a:pt x="233" y="107"/>
                  </a:lnTo>
                  <a:lnTo>
                    <a:pt x="233" y="132"/>
                  </a:lnTo>
                  <a:lnTo>
                    <a:pt x="233" y="163"/>
                  </a:lnTo>
                  <a:lnTo>
                    <a:pt x="233" y="163"/>
                  </a:lnTo>
                  <a:lnTo>
                    <a:pt x="223" y="193"/>
                  </a:lnTo>
                  <a:lnTo>
                    <a:pt x="213" y="218"/>
                  </a:lnTo>
                  <a:lnTo>
                    <a:pt x="197" y="239"/>
                  </a:lnTo>
                  <a:lnTo>
                    <a:pt x="182" y="259"/>
                  </a:lnTo>
                  <a:lnTo>
                    <a:pt x="162" y="274"/>
                  </a:lnTo>
                  <a:lnTo>
                    <a:pt x="137" y="284"/>
                  </a:lnTo>
                  <a:lnTo>
                    <a:pt x="116" y="290"/>
                  </a:lnTo>
                  <a:lnTo>
                    <a:pt x="91" y="290"/>
                  </a:lnTo>
                  <a:lnTo>
                    <a:pt x="91" y="290"/>
                  </a:lnTo>
                  <a:lnTo>
                    <a:pt x="71" y="279"/>
                  </a:lnTo>
                  <a:lnTo>
                    <a:pt x="50" y="269"/>
                  </a:lnTo>
                  <a:lnTo>
                    <a:pt x="30" y="254"/>
                  </a:lnTo>
                  <a:lnTo>
                    <a:pt x="20" y="234"/>
                  </a:lnTo>
                  <a:lnTo>
                    <a:pt x="10" y="208"/>
                  </a:lnTo>
                  <a:lnTo>
                    <a:pt x="0" y="183"/>
                  </a:lnTo>
                  <a:lnTo>
                    <a:pt x="0" y="153"/>
                  </a:lnTo>
                  <a:lnTo>
                    <a:pt x="0" y="122"/>
                  </a:lnTo>
                  <a:lnTo>
                    <a:pt x="0" y="122"/>
                  </a:lnTo>
                  <a:lnTo>
                    <a:pt x="10" y="97"/>
                  </a:lnTo>
                  <a:lnTo>
                    <a:pt x="20" y="71"/>
                  </a:lnTo>
                  <a:lnTo>
                    <a:pt x="35" y="46"/>
                  </a:lnTo>
                  <a:lnTo>
                    <a:pt x="50" y="26"/>
                  </a:lnTo>
                  <a:lnTo>
                    <a:pt x="71" y="15"/>
                  </a:lnTo>
                  <a:lnTo>
                    <a:pt x="96" y="5"/>
                  </a:lnTo>
                  <a:lnTo>
                    <a:pt x="116" y="0"/>
                  </a:lnTo>
                  <a:lnTo>
                    <a:pt x="142" y="0"/>
                  </a:lnTo>
                  <a:lnTo>
                    <a:pt x="142"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2" name="Freeform 114"/>
            <p:cNvSpPr>
              <a:spLocks/>
            </p:cNvSpPr>
            <p:nvPr/>
          </p:nvSpPr>
          <p:spPr bwMode="auto">
            <a:xfrm>
              <a:off x="3735" y="1330"/>
              <a:ext cx="390" cy="91"/>
            </a:xfrm>
            <a:custGeom>
              <a:avLst/>
              <a:gdLst>
                <a:gd name="T0" fmla="*/ 390 w 390"/>
                <a:gd name="T1" fmla="*/ 91 h 91"/>
                <a:gd name="T2" fmla="*/ 390 w 390"/>
                <a:gd name="T3" fmla="*/ 91 h 91"/>
                <a:gd name="T4" fmla="*/ 355 w 390"/>
                <a:gd name="T5" fmla="*/ 61 h 91"/>
                <a:gd name="T6" fmla="*/ 314 w 390"/>
                <a:gd name="T7" fmla="*/ 35 h 91"/>
                <a:gd name="T8" fmla="*/ 263 w 390"/>
                <a:gd name="T9" fmla="*/ 15 h 91"/>
                <a:gd name="T10" fmla="*/ 238 w 390"/>
                <a:gd name="T11" fmla="*/ 5 h 91"/>
                <a:gd name="T12" fmla="*/ 208 w 390"/>
                <a:gd name="T13" fmla="*/ 0 h 91"/>
                <a:gd name="T14" fmla="*/ 172 w 390"/>
                <a:gd name="T15" fmla="*/ 0 h 91"/>
                <a:gd name="T16" fmla="*/ 142 w 390"/>
                <a:gd name="T17" fmla="*/ 5 h 91"/>
                <a:gd name="T18" fmla="*/ 106 w 390"/>
                <a:gd name="T19" fmla="*/ 10 h 91"/>
                <a:gd name="T20" fmla="*/ 71 w 390"/>
                <a:gd name="T21" fmla="*/ 25 h 91"/>
                <a:gd name="T22" fmla="*/ 35 w 390"/>
                <a:gd name="T23" fmla="*/ 45 h 91"/>
                <a:gd name="T24" fmla="*/ 0 w 390"/>
                <a:gd name="T25" fmla="*/ 76 h 91"/>
                <a:gd name="T26" fmla="*/ 0 w 390"/>
                <a:gd name="T27" fmla="*/ 76 h 91"/>
                <a:gd name="T28" fmla="*/ 25 w 390"/>
                <a:gd name="T29" fmla="*/ 61 h 91"/>
                <a:gd name="T30" fmla="*/ 55 w 390"/>
                <a:gd name="T31" fmla="*/ 45 h 91"/>
                <a:gd name="T32" fmla="*/ 101 w 390"/>
                <a:gd name="T33" fmla="*/ 30 h 91"/>
                <a:gd name="T34" fmla="*/ 157 w 390"/>
                <a:gd name="T35" fmla="*/ 25 h 91"/>
                <a:gd name="T36" fmla="*/ 187 w 390"/>
                <a:gd name="T37" fmla="*/ 25 h 91"/>
                <a:gd name="T38" fmla="*/ 223 w 390"/>
                <a:gd name="T39" fmla="*/ 30 h 91"/>
                <a:gd name="T40" fmla="*/ 258 w 390"/>
                <a:gd name="T41" fmla="*/ 35 h 91"/>
                <a:gd name="T42" fmla="*/ 299 w 390"/>
                <a:gd name="T43" fmla="*/ 50 h 91"/>
                <a:gd name="T44" fmla="*/ 345 w 390"/>
                <a:gd name="T45" fmla="*/ 66 h 91"/>
                <a:gd name="T46" fmla="*/ 390 w 390"/>
                <a:gd name="T47" fmla="*/ 91 h 91"/>
                <a:gd name="T48" fmla="*/ 390 w 390"/>
                <a:gd name="T4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0" h="91">
                  <a:moveTo>
                    <a:pt x="390" y="91"/>
                  </a:moveTo>
                  <a:lnTo>
                    <a:pt x="390" y="91"/>
                  </a:lnTo>
                  <a:lnTo>
                    <a:pt x="355" y="61"/>
                  </a:lnTo>
                  <a:lnTo>
                    <a:pt x="314" y="35"/>
                  </a:lnTo>
                  <a:lnTo>
                    <a:pt x="263" y="15"/>
                  </a:lnTo>
                  <a:lnTo>
                    <a:pt x="238" y="5"/>
                  </a:lnTo>
                  <a:lnTo>
                    <a:pt x="208" y="0"/>
                  </a:lnTo>
                  <a:lnTo>
                    <a:pt x="172" y="0"/>
                  </a:lnTo>
                  <a:lnTo>
                    <a:pt x="142" y="5"/>
                  </a:lnTo>
                  <a:lnTo>
                    <a:pt x="106" y="10"/>
                  </a:lnTo>
                  <a:lnTo>
                    <a:pt x="71" y="25"/>
                  </a:lnTo>
                  <a:lnTo>
                    <a:pt x="35" y="45"/>
                  </a:lnTo>
                  <a:lnTo>
                    <a:pt x="0" y="76"/>
                  </a:lnTo>
                  <a:lnTo>
                    <a:pt x="0" y="76"/>
                  </a:lnTo>
                  <a:lnTo>
                    <a:pt x="25" y="61"/>
                  </a:lnTo>
                  <a:lnTo>
                    <a:pt x="55" y="45"/>
                  </a:lnTo>
                  <a:lnTo>
                    <a:pt x="101" y="30"/>
                  </a:lnTo>
                  <a:lnTo>
                    <a:pt x="157" y="25"/>
                  </a:lnTo>
                  <a:lnTo>
                    <a:pt x="187" y="25"/>
                  </a:lnTo>
                  <a:lnTo>
                    <a:pt x="223" y="30"/>
                  </a:lnTo>
                  <a:lnTo>
                    <a:pt x="258" y="35"/>
                  </a:lnTo>
                  <a:lnTo>
                    <a:pt x="299" y="50"/>
                  </a:lnTo>
                  <a:lnTo>
                    <a:pt x="345" y="66"/>
                  </a:lnTo>
                  <a:lnTo>
                    <a:pt x="390" y="91"/>
                  </a:lnTo>
                  <a:lnTo>
                    <a:pt x="390" y="9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3" name="Freeform 115"/>
            <p:cNvSpPr>
              <a:spLocks/>
            </p:cNvSpPr>
            <p:nvPr/>
          </p:nvSpPr>
          <p:spPr bwMode="auto">
            <a:xfrm>
              <a:off x="3816" y="665"/>
              <a:ext cx="299" cy="254"/>
            </a:xfrm>
            <a:custGeom>
              <a:avLst/>
              <a:gdLst>
                <a:gd name="T0" fmla="*/ 5 w 299"/>
                <a:gd name="T1" fmla="*/ 254 h 254"/>
                <a:gd name="T2" fmla="*/ 5 w 299"/>
                <a:gd name="T3" fmla="*/ 254 h 254"/>
                <a:gd name="T4" fmla="*/ 0 w 299"/>
                <a:gd name="T5" fmla="*/ 228 h 254"/>
                <a:gd name="T6" fmla="*/ 0 w 299"/>
                <a:gd name="T7" fmla="*/ 198 h 254"/>
                <a:gd name="T8" fmla="*/ 0 w 299"/>
                <a:gd name="T9" fmla="*/ 167 h 254"/>
                <a:gd name="T10" fmla="*/ 5 w 299"/>
                <a:gd name="T11" fmla="*/ 127 h 254"/>
                <a:gd name="T12" fmla="*/ 15 w 299"/>
                <a:gd name="T13" fmla="*/ 91 h 254"/>
                <a:gd name="T14" fmla="*/ 30 w 299"/>
                <a:gd name="T15" fmla="*/ 61 h 254"/>
                <a:gd name="T16" fmla="*/ 45 w 299"/>
                <a:gd name="T17" fmla="*/ 45 h 254"/>
                <a:gd name="T18" fmla="*/ 61 w 299"/>
                <a:gd name="T19" fmla="*/ 35 h 254"/>
                <a:gd name="T20" fmla="*/ 61 w 299"/>
                <a:gd name="T21" fmla="*/ 35 h 254"/>
                <a:gd name="T22" fmla="*/ 91 w 299"/>
                <a:gd name="T23" fmla="*/ 15 h 254"/>
                <a:gd name="T24" fmla="*/ 122 w 299"/>
                <a:gd name="T25" fmla="*/ 5 h 254"/>
                <a:gd name="T26" fmla="*/ 152 w 299"/>
                <a:gd name="T27" fmla="*/ 0 h 254"/>
                <a:gd name="T28" fmla="*/ 177 w 299"/>
                <a:gd name="T29" fmla="*/ 5 h 254"/>
                <a:gd name="T30" fmla="*/ 203 w 299"/>
                <a:gd name="T31" fmla="*/ 10 h 254"/>
                <a:gd name="T32" fmla="*/ 223 w 299"/>
                <a:gd name="T33" fmla="*/ 25 h 254"/>
                <a:gd name="T34" fmla="*/ 243 w 299"/>
                <a:gd name="T35" fmla="*/ 40 h 254"/>
                <a:gd name="T36" fmla="*/ 264 w 299"/>
                <a:gd name="T37" fmla="*/ 66 h 254"/>
                <a:gd name="T38" fmla="*/ 264 w 299"/>
                <a:gd name="T39" fmla="*/ 66 h 254"/>
                <a:gd name="T40" fmla="*/ 289 w 299"/>
                <a:gd name="T41" fmla="*/ 106 h 254"/>
                <a:gd name="T42" fmla="*/ 299 w 299"/>
                <a:gd name="T43" fmla="*/ 137 h 254"/>
                <a:gd name="T44" fmla="*/ 299 w 299"/>
                <a:gd name="T45" fmla="*/ 152 h 254"/>
                <a:gd name="T46" fmla="*/ 299 w 299"/>
                <a:gd name="T47" fmla="*/ 157 h 254"/>
                <a:gd name="T48" fmla="*/ 299 w 299"/>
                <a:gd name="T49" fmla="*/ 157 h 254"/>
                <a:gd name="T50" fmla="*/ 274 w 299"/>
                <a:gd name="T51" fmla="*/ 152 h 254"/>
                <a:gd name="T52" fmla="*/ 238 w 299"/>
                <a:gd name="T53" fmla="*/ 152 h 254"/>
                <a:gd name="T54" fmla="*/ 188 w 299"/>
                <a:gd name="T55" fmla="*/ 162 h 254"/>
                <a:gd name="T56" fmla="*/ 188 w 299"/>
                <a:gd name="T57" fmla="*/ 162 h 254"/>
                <a:gd name="T58" fmla="*/ 132 w 299"/>
                <a:gd name="T59" fmla="*/ 177 h 254"/>
                <a:gd name="T60" fmla="*/ 86 w 299"/>
                <a:gd name="T61" fmla="*/ 193 h 254"/>
                <a:gd name="T62" fmla="*/ 50 w 299"/>
                <a:gd name="T63" fmla="*/ 213 h 254"/>
                <a:gd name="T64" fmla="*/ 30 w 299"/>
                <a:gd name="T65" fmla="*/ 228 h 254"/>
                <a:gd name="T66" fmla="*/ 30 w 299"/>
                <a:gd name="T67" fmla="*/ 228 h 254"/>
                <a:gd name="T68" fmla="*/ 15 w 299"/>
                <a:gd name="T69" fmla="*/ 248 h 254"/>
                <a:gd name="T70" fmla="*/ 15 w 299"/>
                <a:gd name="T71" fmla="*/ 254 h 254"/>
                <a:gd name="T72" fmla="*/ 5 w 299"/>
                <a:gd name="T73"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9" h="254">
                  <a:moveTo>
                    <a:pt x="5" y="254"/>
                  </a:moveTo>
                  <a:lnTo>
                    <a:pt x="5" y="254"/>
                  </a:lnTo>
                  <a:lnTo>
                    <a:pt x="0" y="228"/>
                  </a:lnTo>
                  <a:lnTo>
                    <a:pt x="0" y="198"/>
                  </a:lnTo>
                  <a:lnTo>
                    <a:pt x="0" y="167"/>
                  </a:lnTo>
                  <a:lnTo>
                    <a:pt x="5" y="127"/>
                  </a:lnTo>
                  <a:lnTo>
                    <a:pt x="15" y="91"/>
                  </a:lnTo>
                  <a:lnTo>
                    <a:pt x="30" y="61"/>
                  </a:lnTo>
                  <a:lnTo>
                    <a:pt x="45" y="45"/>
                  </a:lnTo>
                  <a:lnTo>
                    <a:pt x="61" y="35"/>
                  </a:lnTo>
                  <a:lnTo>
                    <a:pt x="61" y="35"/>
                  </a:lnTo>
                  <a:lnTo>
                    <a:pt x="91" y="15"/>
                  </a:lnTo>
                  <a:lnTo>
                    <a:pt x="122" y="5"/>
                  </a:lnTo>
                  <a:lnTo>
                    <a:pt x="152" y="0"/>
                  </a:lnTo>
                  <a:lnTo>
                    <a:pt x="177" y="5"/>
                  </a:lnTo>
                  <a:lnTo>
                    <a:pt x="203" y="10"/>
                  </a:lnTo>
                  <a:lnTo>
                    <a:pt x="223" y="25"/>
                  </a:lnTo>
                  <a:lnTo>
                    <a:pt x="243" y="40"/>
                  </a:lnTo>
                  <a:lnTo>
                    <a:pt x="264" y="66"/>
                  </a:lnTo>
                  <a:lnTo>
                    <a:pt x="264" y="66"/>
                  </a:lnTo>
                  <a:lnTo>
                    <a:pt x="289" y="106"/>
                  </a:lnTo>
                  <a:lnTo>
                    <a:pt x="299" y="137"/>
                  </a:lnTo>
                  <a:lnTo>
                    <a:pt x="299" y="152"/>
                  </a:lnTo>
                  <a:lnTo>
                    <a:pt x="299" y="157"/>
                  </a:lnTo>
                  <a:lnTo>
                    <a:pt x="299" y="157"/>
                  </a:lnTo>
                  <a:lnTo>
                    <a:pt x="274" y="152"/>
                  </a:lnTo>
                  <a:lnTo>
                    <a:pt x="238" y="152"/>
                  </a:lnTo>
                  <a:lnTo>
                    <a:pt x="188" y="162"/>
                  </a:lnTo>
                  <a:lnTo>
                    <a:pt x="188" y="162"/>
                  </a:lnTo>
                  <a:lnTo>
                    <a:pt x="132" y="177"/>
                  </a:lnTo>
                  <a:lnTo>
                    <a:pt x="86" y="193"/>
                  </a:lnTo>
                  <a:lnTo>
                    <a:pt x="50" y="213"/>
                  </a:lnTo>
                  <a:lnTo>
                    <a:pt x="30" y="228"/>
                  </a:lnTo>
                  <a:lnTo>
                    <a:pt x="30" y="228"/>
                  </a:lnTo>
                  <a:lnTo>
                    <a:pt x="15" y="248"/>
                  </a:lnTo>
                  <a:lnTo>
                    <a:pt x="15" y="254"/>
                  </a:lnTo>
                  <a:lnTo>
                    <a:pt x="5" y="254"/>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4" name="Freeform 116"/>
            <p:cNvSpPr>
              <a:spLocks/>
            </p:cNvSpPr>
            <p:nvPr/>
          </p:nvSpPr>
          <p:spPr bwMode="auto">
            <a:xfrm>
              <a:off x="3795" y="655"/>
              <a:ext cx="295" cy="314"/>
            </a:xfrm>
            <a:custGeom>
              <a:avLst/>
              <a:gdLst>
                <a:gd name="T0" fmla="*/ 26 w 295"/>
                <a:gd name="T1" fmla="*/ 314 h 314"/>
                <a:gd name="T2" fmla="*/ 26 w 295"/>
                <a:gd name="T3" fmla="*/ 314 h 314"/>
                <a:gd name="T4" fmla="*/ 16 w 295"/>
                <a:gd name="T5" fmla="*/ 264 h 314"/>
                <a:gd name="T6" fmla="*/ 5 w 295"/>
                <a:gd name="T7" fmla="*/ 218 h 314"/>
                <a:gd name="T8" fmla="*/ 0 w 295"/>
                <a:gd name="T9" fmla="*/ 162 h 314"/>
                <a:gd name="T10" fmla="*/ 5 w 295"/>
                <a:gd name="T11" fmla="*/ 111 h 314"/>
                <a:gd name="T12" fmla="*/ 5 w 295"/>
                <a:gd name="T13" fmla="*/ 86 h 314"/>
                <a:gd name="T14" fmla="*/ 16 w 295"/>
                <a:gd name="T15" fmla="*/ 61 h 314"/>
                <a:gd name="T16" fmla="*/ 26 w 295"/>
                <a:gd name="T17" fmla="*/ 45 h 314"/>
                <a:gd name="T18" fmla="*/ 41 w 295"/>
                <a:gd name="T19" fmla="*/ 25 h 314"/>
                <a:gd name="T20" fmla="*/ 61 w 295"/>
                <a:gd name="T21" fmla="*/ 15 h 314"/>
                <a:gd name="T22" fmla="*/ 82 w 295"/>
                <a:gd name="T23" fmla="*/ 5 h 314"/>
                <a:gd name="T24" fmla="*/ 82 w 295"/>
                <a:gd name="T25" fmla="*/ 5 h 314"/>
                <a:gd name="T26" fmla="*/ 102 w 295"/>
                <a:gd name="T27" fmla="*/ 0 h 314"/>
                <a:gd name="T28" fmla="*/ 122 w 295"/>
                <a:gd name="T29" fmla="*/ 0 h 314"/>
                <a:gd name="T30" fmla="*/ 163 w 295"/>
                <a:gd name="T31" fmla="*/ 10 h 314"/>
                <a:gd name="T32" fmla="*/ 198 w 295"/>
                <a:gd name="T33" fmla="*/ 15 h 314"/>
                <a:gd name="T34" fmla="*/ 214 w 295"/>
                <a:gd name="T35" fmla="*/ 15 h 314"/>
                <a:gd name="T36" fmla="*/ 229 w 295"/>
                <a:gd name="T37" fmla="*/ 10 h 314"/>
                <a:gd name="T38" fmla="*/ 229 w 295"/>
                <a:gd name="T39" fmla="*/ 10 h 314"/>
                <a:gd name="T40" fmla="*/ 244 w 295"/>
                <a:gd name="T41" fmla="*/ 5 h 314"/>
                <a:gd name="T42" fmla="*/ 254 w 295"/>
                <a:gd name="T43" fmla="*/ 0 h 314"/>
                <a:gd name="T44" fmla="*/ 275 w 295"/>
                <a:gd name="T45" fmla="*/ 5 h 314"/>
                <a:gd name="T46" fmla="*/ 290 w 295"/>
                <a:gd name="T47" fmla="*/ 15 h 314"/>
                <a:gd name="T48" fmla="*/ 295 w 295"/>
                <a:gd name="T49" fmla="*/ 35 h 314"/>
                <a:gd name="T50" fmla="*/ 290 w 295"/>
                <a:gd name="T51" fmla="*/ 50 h 314"/>
                <a:gd name="T52" fmla="*/ 275 w 295"/>
                <a:gd name="T53" fmla="*/ 71 h 314"/>
                <a:gd name="T54" fmla="*/ 264 w 295"/>
                <a:gd name="T55" fmla="*/ 76 h 314"/>
                <a:gd name="T56" fmla="*/ 249 w 295"/>
                <a:gd name="T57" fmla="*/ 81 h 314"/>
                <a:gd name="T58" fmla="*/ 229 w 295"/>
                <a:gd name="T59" fmla="*/ 81 h 314"/>
                <a:gd name="T60" fmla="*/ 209 w 295"/>
                <a:gd name="T61" fmla="*/ 81 h 314"/>
                <a:gd name="T62" fmla="*/ 209 w 295"/>
                <a:gd name="T63" fmla="*/ 81 h 314"/>
                <a:gd name="T64" fmla="*/ 148 w 295"/>
                <a:gd name="T65" fmla="*/ 76 h 314"/>
                <a:gd name="T66" fmla="*/ 122 w 295"/>
                <a:gd name="T67" fmla="*/ 76 h 314"/>
                <a:gd name="T68" fmla="*/ 92 w 295"/>
                <a:gd name="T69" fmla="*/ 81 h 314"/>
                <a:gd name="T70" fmla="*/ 71 w 295"/>
                <a:gd name="T71" fmla="*/ 86 h 314"/>
                <a:gd name="T72" fmla="*/ 51 w 295"/>
                <a:gd name="T73" fmla="*/ 101 h 314"/>
                <a:gd name="T74" fmla="*/ 36 w 295"/>
                <a:gd name="T75" fmla="*/ 121 h 314"/>
                <a:gd name="T76" fmla="*/ 31 w 295"/>
                <a:gd name="T77" fmla="*/ 152 h 314"/>
                <a:gd name="T78" fmla="*/ 31 w 295"/>
                <a:gd name="T79" fmla="*/ 152 h 314"/>
                <a:gd name="T80" fmla="*/ 26 w 295"/>
                <a:gd name="T81" fmla="*/ 213 h 314"/>
                <a:gd name="T82" fmla="*/ 26 w 295"/>
                <a:gd name="T83" fmla="*/ 248 h 314"/>
                <a:gd name="T84" fmla="*/ 26 w 295"/>
                <a:gd name="T85" fmla="*/ 274 h 314"/>
                <a:gd name="T86" fmla="*/ 26 w 295"/>
                <a:gd name="T8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5" h="314">
                  <a:moveTo>
                    <a:pt x="26" y="314"/>
                  </a:moveTo>
                  <a:lnTo>
                    <a:pt x="26" y="314"/>
                  </a:lnTo>
                  <a:lnTo>
                    <a:pt x="16" y="264"/>
                  </a:lnTo>
                  <a:lnTo>
                    <a:pt x="5" y="218"/>
                  </a:lnTo>
                  <a:lnTo>
                    <a:pt x="0" y="162"/>
                  </a:lnTo>
                  <a:lnTo>
                    <a:pt x="5" y="111"/>
                  </a:lnTo>
                  <a:lnTo>
                    <a:pt x="5" y="86"/>
                  </a:lnTo>
                  <a:lnTo>
                    <a:pt x="16" y="61"/>
                  </a:lnTo>
                  <a:lnTo>
                    <a:pt x="26" y="45"/>
                  </a:lnTo>
                  <a:lnTo>
                    <a:pt x="41" y="25"/>
                  </a:lnTo>
                  <a:lnTo>
                    <a:pt x="61" y="15"/>
                  </a:lnTo>
                  <a:lnTo>
                    <a:pt x="82" y="5"/>
                  </a:lnTo>
                  <a:lnTo>
                    <a:pt x="82" y="5"/>
                  </a:lnTo>
                  <a:lnTo>
                    <a:pt x="102" y="0"/>
                  </a:lnTo>
                  <a:lnTo>
                    <a:pt x="122" y="0"/>
                  </a:lnTo>
                  <a:lnTo>
                    <a:pt x="163" y="10"/>
                  </a:lnTo>
                  <a:lnTo>
                    <a:pt x="198" y="15"/>
                  </a:lnTo>
                  <a:lnTo>
                    <a:pt x="214" y="15"/>
                  </a:lnTo>
                  <a:lnTo>
                    <a:pt x="229" y="10"/>
                  </a:lnTo>
                  <a:lnTo>
                    <a:pt x="229" y="10"/>
                  </a:lnTo>
                  <a:lnTo>
                    <a:pt x="244" y="5"/>
                  </a:lnTo>
                  <a:lnTo>
                    <a:pt x="254" y="0"/>
                  </a:lnTo>
                  <a:lnTo>
                    <a:pt x="275" y="5"/>
                  </a:lnTo>
                  <a:lnTo>
                    <a:pt x="290" y="15"/>
                  </a:lnTo>
                  <a:lnTo>
                    <a:pt x="295" y="35"/>
                  </a:lnTo>
                  <a:lnTo>
                    <a:pt x="290" y="50"/>
                  </a:lnTo>
                  <a:lnTo>
                    <a:pt x="275" y="71"/>
                  </a:lnTo>
                  <a:lnTo>
                    <a:pt x="264" y="76"/>
                  </a:lnTo>
                  <a:lnTo>
                    <a:pt x="249" y="81"/>
                  </a:lnTo>
                  <a:lnTo>
                    <a:pt x="229" y="81"/>
                  </a:lnTo>
                  <a:lnTo>
                    <a:pt x="209" y="81"/>
                  </a:lnTo>
                  <a:lnTo>
                    <a:pt x="209" y="81"/>
                  </a:lnTo>
                  <a:lnTo>
                    <a:pt x="148" y="76"/>
                  </a:lnTo>
                  <a:lnTo>
                    <a:pt x="122" y="76"/>
                  </a:lnTo>
                  <a:lnTo>
                    <a:pt x="92" y="81"/>
                  </a:lnTo>
                  <a:lnTo>
                    <a:pt x="71" y="86"/>
                  </a:lnTo>
                  <a:lnTo>
                    <a:pt x="51" y="101"/>
                  </a:lnTo>
                  <a:lnTo>
                    <a:pt x="36" y="121"/>
                  </a:lnTo>
                  <a:lnTo>
                    <a:pt x="31" y="152"/>
                  </a:lnTo>
                  <a:lnTo>
                    <a:pt x="31" y="152"/>
                  </a:lnTo>
                  <a:lnTo>
                    <a:pt x="26" y="213"/>
                  </a:lnTo>
                  <a:lnTo>
                    <a:pt x="26" y="248"/>
                  </a:lnTo>
                  <a:lnTo>
                    <a:pt x="26" y="274"/>
                  </a:lnTo>
                  <a:lnTo>
                    <a:pt x="26" y="314"/>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5" name="Freeform 117"/>
            <p:cNvSpPr>
              <a:spLocks/>
            </p:cNvSpPr>
            <p:nvPr/>
          </p:nvSpPr>
          <p:spPr bwMode="auto">
            <a:xfrm>
              <a:off x="4303" y="1477"/>
              <a:ext cx="421" cy="477"/>
            </a:xfrm>
            <a:custGeom>
              <a:avLst/>
              <a:gdLst>
                <a:gd name="T0" fmla="*/ 213 w 421"/>
                <a:gd name="T1" fmla="*/ 0 h 477"/>
                <a:gd name="T2" fmla="*/ 213 w 421"/>
                <a:gd name="T3" fmla="*/ 0 h 477"/>
                <a:gd name="T4" fmla="*/ 254 w 421"/>
                <a:gd name="T5" fmla="*/ 5 h 477"/>
                <a:gd name="T6" fmla="*/ 294 w 421"/>
                <a:gd name="T7" fmla="*/ 15 h 477"/>
                <a:gd name="T8" fmla="*/ 330 w 421"/>
                <a:gd name="T9" fmla="*/ 40 h 477"/>
                <a:gd name="T10" fmla="*/ 360 w 421"/>
                <a:gd name="T11" fmla="*/ 66 h 477"/>
                <a:gd name="T12" fmla="*/ 386 w 421"/>
                <a:gd name="T13" fmla="*/ 101 h 477"/>
                <a:gd name="T14" fmla="*/ 406 w 421"/>
                <a:gd name="T15" fmla="*/ 142 h 477"/>
                <a:gd name="T16" fmla="*/ 421 w 421"/>
                <a:gd name="T17" fmla="*/ 188 h 477"/>
                <a:gd name="T18" fmla="*/ 421 w 421"/>
                <a:gd name="T19" fmla="*/ 238 h 477"/>
                <a:gd name="T20" fmla="*/ 421 w 421"/>
                <a:gd name="T21" fmla="*/ 238 h 477"/>
                <a:gd name="T22" fmla="*/ 421 w 421"/>
                <a:gd name="T23" fmla="*/ 284 h 477"/>
                <a:gd name="T24" fmla="*/ 406 w 421"/>
                <a:gd name="T25" fmla="*/ 330 h 477"/>
                <a:gd name="T26" fmla="*/ 386 w 421"/>
                <a:gd name="T27" fmla="*/ 370 h 477"/>
                <a:gd name="T28" fmla="*/ 360 w 421"/>
                <a:gd name="T29" fmla="*/ 406 h 477"/>
                <a:gd name="T30" fmla="*/ 330 w 421"/>
                <a:gd name="T31" fmla="*/ 436 h 477"/>
                <a:gd name="T32" fmla="*/ 294 w 421"/>
                <a:gd name="T33" fmla="*/ 457 h 477"/>
                <a:gd name="T34" fmla="*/ 254 w 421"/>
                <a:gd name="T35" fmla="*/ 472 h 477"/>
                <a:gd name="T36" fmla="*/ 213 w 421"/>
                <a:gd name="T37" fmla="*/ 477 h 477"/>
                <a:gd name="T38" fmla="*/ 213 w 421"/>
                <a:gd name="T39" fmla="*/ 477 h 477"/>
                <a:gd name="T40" fmla="*/ 168 w 421"/>
                <a:gd name="T41" fmla="*/ 472 h 477"/>
                <a:gd name="T42" fmla="*/ 132 w 421"/>
                <a:gd name="T43" fmla="*/ 457 h 477"/>
                <a:gd name="T44" fmla="*/ 96 w 421"/>
                <a:gd name="T45" fmla="*/ 436 h 477"/>
                <a:gd name="T46" fmla="*/ 61 w 421"/>
                <a:gd name="T47" fmla="*/ 406 h 477"/>
                <a:gd name="T48" fmla="*/ 36 w 421"/>
                <a:gd name="T49" fmla="*/ 370 h 477"/>
                <a:gd name="T50" fmla="*/ 20 w 421"/>
                <a:gd name="T51" fmla="*/ 330 h 477"/>
                <a:gd name="T52" fmla="*/ 5 w 421"/>
                <a:gd name="T53" fmla="*/ 284 h 477"/>
                <a:gd name="T54" fmla="*/ 0 w 421"/>
                <a:gd name="T55" fmla="*/ 238 h 477"/>
                <a:gd name="T56" fmla="*/ 0 w 421"/>
                <a:gd name="T57" fmla="*/ 238 h 477"/>
                <a:gd name="T58" fmla="*/ 5 w 421"/>
                <a:gd name="T59" fmla="*/ 188 h 477"/>
                <a:gd name="T60" fmla="*/ 20 w 421"/>
                <a:gd name="T61" fmla="*/ 142 h 477"/>
                <a:gd name="T62" fmla="*/ 36 w 421"/>
                <a:gd name="T63" fmla="*/ 101 h 477"/>
                <a:gd name="T64" fmla="*/ 61 w 421"/>
                <a:gd name="T65" fmla="*/ 66 h 477"/>
                <a:gd name="T66" fmla="*/ 96 w 421"/>
                <a:gd name="T67" fmla="*/ 40 h 477"/>
                <a:gd name="T68" fmla="*/ 132 w 421"/>
                <a:gd name="T69" fmla="*/ 15 h 477"/>
                <a:gd name="T70" fmla="*/ 168 w 421"/>
                <a:gd name="T71" fmla="*/ 5 h 477"/>
                <a:gd name="T72" fmla="*/ 213 w 421"/>
                <a:gd name="T73" fmla="*/ 0 h 477"/>
                <a:gd name="T74" fmla="*/ 213 w 421"/>
                <a:gd name="T75"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1" h="477">
                  <a:moveTo>
                    <a:pt x="213" y="0"/>
                  </a:moveTo>
                  <a:lnTo>
                    <a:pt x="213" y="0"/>
                  </a:lnTo>
                  <a:lnTo>
                    <a:pt x="254" y="5"/>
                  </a:lnTo>
                  <a:lnTo>
                    <a:pt x="294" y="15"/>
                  </a:lnTo>
                  <a:lnTo>
                    <a:pt x="330" y="40"/>
                  </a:lnTo>
                  <a:lnTo>
                    <a:pt x="360" y="66"/>
                  </a:lnTo>
                  <a:lnTo>
                    <a:pt x="386" y="101"/>
                  </a:lnTo>
                  <a:lnTo>
                    <a:pt x="406" y="142"/>
                  </a:lnTo>
                  <a:lnTo>
                    <a:pt x="421" y="188"/>
                  </a:lnTo>
                  <a:lnTo>
                    <a:pt x="421" y="238"/>
                  </a:lnTo>
                  <a:lnTo>
                    <a:pt x="421" y="238"/>
                  </a:lnTo>
                  <a:lnTo>
                    <a:pt x="421" y="284"/>
                  </a:lnTo>
                  <a:lnTo>
                    <a:pt x="406" y="330"/>
                  </a:lnTo>
                  <a:lnTo>
                    <a:pt x="386" y="370"/>
                  </a:lnTo>
                  <a:lnTo>
                    <a:pt x="360" y="406"/>
                  </a:lnTo>
                  <a:lnTo>
                    <a:pt x="330" y="436"/>
                  </a:lnTo>
                  <a:lnTo>
                    <a:pt x="294" y="457"/>
                  </a:lnTo>
                  <a:lnTo>
                    <a:pt x="254" y="472"/>
                  </a:lnTo>
                  <a:lnTo>
                    <a:pt x="213" y="477"/>
                  </a:lnTo>
                  <a:lnTo>
                    <a:pt x="213" y="477"/>
                  </a:lnTo>
                  <a:lnTo>
                    <a:pt x="168" y="472"/>
                  </a:lnTo>
                  <a:lnTo>
                    <a:pt x="132" y="457"/>
                  </a:lnTo>
                  <a:lnTo>
                    <a:pt x="96" y="436"/>
                  </a:lnTo>
                  <a:lnTo>
                    <a:pt x="61" y="406"/>
                  </a:lnTo>
                  <a:lnTo>
                    <a:pt x="36" y="370"/>
                  </a:lnTo>
                  <a:lnTo>
                    <a:pt x="20" y="330"/>
                  </a:lnTo>
                  <a:lnTo>
                    <a:pt x="5" y="284"/>
                  </a:lnTo>
                  <a:lnTo>
                    <a:pt x="0" y="238"/>
                  </a:lnTo>
                  <a:lnTo>
                    <a:pt x="0" y="238"/>
                  </a:lnTo>
                  <a:lnTo>
                    <a:pt x="5" y="188"/>
                  </a:lnTo>
                  <a:lnTo>
                    <a:pt x="20" y="142"/>
                  </a:lnTo>
                  <a:lnTo>
                    <a:pt x="36" y="101"/>
                  </a:lnTo>
                  <a:lnTo>
                    <a:pt x="61" y="66"/>
                  </a:lnTo>
                  <a:lnTo>
                    <a:pt x="96" y="40"/>
                  </a:lnTo>
                  <a:lnTo>
                    <a:pt x="132" y="15"/>
                  </a:lnTo>
                  <a:lnTo>
                    <a:pt x="168" y="5"/>
                  </a:lnTo>
                  <a:lnTo>
                    <a:pt x="213" y="0"/>
                  </a:lnTo>
                  <a:lnTo>
                    <a:pt x="213"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6" name="Freeform 118"/>
            <p:cNvSpPr>
              <a:spLocks/>
            </p:cNvSpPr>
            <p:nvPr/>
          </p:nvSpPr>
          <p:spPr bwMode="auto">
            <a:xfrm>
              <a:off x="4308" y="1477"/>
              <a:ext cx="411" cy="472"/>
            </a:xfrm>
            <a:custGeom>
              <a:avLst/>
              <a:gdLst>
                <a:gd name="T0" fmla="*/ 208 w 411"/>
                <a:gd name="T1" fmla="*/ 0 h 472"/>
                <a:gd name="T2" fmla="*/ 208 w 411"/>
                <a:gd name="T3" fmla="*/ 0 h 472"/>
                <a:gd name="T4" fmla="*/ 249 w 411"/>
                <a:gd name="T5" fmla="*/ 5 h 472"/>
                <a:gd name="T6" fmla="*/ 289 w 411"/>
                <a:gd name="T7" fmla="*/ 20 h 472"/>
                <a:gd name="T8" fmla="*/ 320 w 411"/>
                <a:gd name="T9" fmla="*/ 40 h 472"/>
                <a:gd name="T10" fmla="*/ 355 w 411"/>
                <a:gd name="T11" fmla="*/ 71 h 472"/>
                <a:gd name="T12" fmla="*/ 381 w 411"/>
                <a:gd name="T13" fmla="*/ 106 h 472"/>
                <a:gd name="T14" fmla="*/ 396 w 411"/>
                <a:gd name="T15" fmla="*/ 147 h 472"/>
                <a:gd name="T16" fmla="*/ 411 w 411"/>
                <a:gd name="T17" fmla="*/ 188 h 472"/>
                <a:gd name="T18" fmla="*/ 411 w 411"/>
                <a:gd name="T19" fmla="*/ 238 h 472"/>
                <a:gd name="T20" fmla="*/ 411 w 411"/>
                <a:gd name="T21" fmla="*/ 238 h 472"/>
                <a:gd name="T22" fmla="*/ 411 w 411"/>
                <a:gd name="T23" fmla="*/ 284 h 472"/>
                <a:gd name="T24" fmla="*/ 396 w 411"/>
                <a:gd name="T25" fmla="*/ 325 h 472"/>
                <a:gd name="T26" fmla="*/ 381 w 411"/>
                <a:gd name="T27" fmla="*/ 365 h 472"/>
                <a:gd name="T28" fmla="*/ 355 w 411"/>
                <a:gd name="T29" fmla="*/ 401 h 472"/>
                <a:gd name="T30" fmla="*/ 320 w 411"/>
                <a:gd name="T31" fmla="*/ 431 h 472"/>
                <a:gd name="T32" fmla="*/ 289 w 411"/>
                <a:gd name="T33" fmla="*/ 451 h 472"/>
                <a:gd name="T34" fmla="*/ 249 w 411"/>
                <a:gd name="T35" fmla="*/ 467 h 472"/>
                <a:gd name="T36" fmla="*/ 208 w 411"/>
                <a:gd name="T37" fmla="*/ 472 h 472"/>
                <a:gd name="T38" fmla="*/ 208 w 411"/>
                <a:gd name="T39" fmla="*/ 472 h 472"/>
                <a:gd name="T40" fmla="*/ 163 w 411"/>
                <a:gd name="T41" fmla="*/ 467 h 472"/>
                <a:gd name="T42" fmla="*/ 127 w 411"/>
                <a:gd name="T43" fmla="*/ 451 h 472"/>
                <a:gd name="T44" fmla="*/ 91 w 411"/>
                <a:gd name="T45" fmla="*/ 431 h 472"/>
                <a:gd name="T46" fmla="*/ 61 w 411"/>
                <a:gd name="T47" fmla="*/ 401 h 472"/>
                <a:gd name="T48" fmla="*/ 36 w 411"/>
                <a:gd name="T49" fmla="*/ 365 h 472"/>
                <a:gd name="T50" fmla="*/ 15 w 411"/>
                <a:gd name="T51" fmla="*/ 325 h 472"/>
                <a:gd name="T52" fmla="*/ 5 w 411"/>
                <a:gd name="T53" fmla="*/ 284 h 472"/>
                <a:gd name="T54" fmla="*/ 0 w 411"/>
                <a:gd name="T55" fmla="*/ 238 h 472"/>
                <a:gd name="T56" fmla="*/ 0 w 411"/>
                <a:gd name="T57" fmla="*/ 238 h 472"/>
                <a:gd name="T58" fmla="*/ 5 w 411"/>
                <a:gd name="T59" fmla="*/ 188 h 472"/>
                <a:gd name="T60" fmla="*/ 15 w 411"/>
                <a:gd name="T61" fmla="*/ 147 h 472"/>
                <a:gd name="T62" fmla="*/ 36 w 411"/>
                <a:gd name="T63" fmla="*/ 106 h 472"/>
                <a:gd name="T64" fmla="*/ 61 w 411"/>
                <a:gd name="T65" fmla="*/ 71 h 472"/>
                <a:gd name="T66" fmla="*/ 91 w 411"/>
                <a:gd name="T67" fmla="*/ 40 h 472"/>
                <a:gd name="T68" fmla="*/ 127 w 411"/>
                <a:gd name="T69" fmla="*/ 20 h 472"/>
                <a:gd name="T70" fmla="*/ 163 w 411"/>
                <a:gd name="T71" fmla="*/ 5 h 472"/>
                <a:gd name="T72" fmla="*/ 208 w 411"/>
                <a:gd name="T73" fmla="*/ 0 h 472"/>
                <a:gd name="T74" fmla="*/ 208 w 411"/>
                <a:gd name="T7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1" h="472">
                  <a:moveTo>
                    <a:pt x="208" y="0"/>
                  </a:moveTo>
                  <a:lnTo>
                    <a:pt x="208" y="0"/>
                  </a:lnTo>
                  <a:lnTo>
                    <a:pt x="249" y="5"/>
                  </a:lnTo>
                  <a:lnTo>
                    <a:pt x="289" y="20"/>
                  </a:lnTo>
                  <a:lnTo>
                    <a:pt x="320" y="40"/>
                  </a:lnTo>
                  <a:lnTo>
                    <a:pt x="355" y="71"/>
                  </a:lnTo>
                  <a:lnTo>
                    <a:pt x="381" y="106"/>
                  </a:lnTo>
                  <a:lnTo>
                    <a:pt x="396" y="147"/>
                  </a:lnTo>
                  <a:lnTo>
                    <a:pt x="411" y="188"/>
                  </a:lnTo>
                  <a:lnTo>
                    <a:pt x="411" y="238"/>
                  </a:lnTo>
                  <a:lnTo>
                    <a:pt x="411" y="238"/>
                  </a:lnTo>
                  <a:lnTo>
                    <a:pt x="411" y="284"/>
                  </a:lnTo>
                  <a:lnTo>
                    <a:pt x="396" y="325"/>
                  </a:lnTo>
                  <a:lnTo>
                    <a:pt x="381" y="365"/>
                  </a:lnTo>
                  <a:lnTo>
                    <a:pt x="355" y="401"/>
                  </a:lnTo>
                  <a:lnTo>
                    <a:pt x="320" y="431"/>
                  </a:lnTo>
                  <a:lnTo>
                    <a:pt x="289" y="451"/>
                  </a:lnTo>
                  <a:lnTo>
                    <a:pt x="249" y="467"/>
                  </a:lnTo>
                  <a:lnTo>
                    <a:pt x="208" y="472"/>
                  </a:lnTo>
                  <a:lnTo>
                    <a:pt x="208" y="472"/>
                  </a:lnTo>
                  <a:lnTo>
                    <a:pt x="163" y="467"/>
                  </a:lnTo>
                  <a:lnTo>
                    <a:pt x="127" y="451"/>
                  </a:lnTo>
                  <a:lnTo>
                    <a:pt x="91" y="431"/>
                  </a:lnTo>
                  <a:lnTo>
                    <a:pt x="61" y="401"/>
                  </a:lnTo>
                  <a:lnTo>
                    <a:pt x="36" y="365"/>
                  </a:lnTo>
                  <a:lnTo>
                    <a:pt x="15" y="325"/>
                  </a:lnTo>
                  <a:lnTo>
                    <a:pt x="5" y="284"/>
                  </a:lnTo>
                  <a:lnTo>
                    <a:pt x="0" y="238"/>
                  </a:lnTo>
                  <a:lnTo>
                    <a:pt x="0" y="238"/>
                  </a:lnTo>
                  <a:lnTo>
                    <a:pt x="5" y="188"/>
                  </a:lnTo>
                  <a:lnTo>
                    <a:pt x="15" y="147"/>
                  </a:lnTo>
                  <a:lnTo>
                    <a:pt x="36" y="106"/>
                  </a:lnTo>
                  <a:lnTo>
                    <a:pt x="61" y="71"/>
                  </a:lnTo>
                  <a:lnTo>
                    <a:pt x="91" y="40"/>
                  </a:lnTo>
                  <a:lnTo>
                    <a:pt x="127" y="20"/>
                  </a:lnTo>
                  <a:lnTo>
                    <a:pt x="163" y="5"/>
                  </a:lnTo>
                  <a:lnTo>
                    <a:pt x="208" y="0"/>
                  </a:lnTo>
                  <a:lnTo>
                    <a:pt x="208"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7" name="Freeform 119"/>
            <p:cNvSpPr>
              <a:spLocks/>
            </p:cNvSpPr>
            <p:nvPr/>
          </p:nvSpPr>
          <p:spPr bwMode="auto">
            <a:xfrm>
              <a:off x="4313" y="1482"/>
              <a:ext cx="406" cy="462"/>
            </a:xfrm>
            <a:custGeom>
              <a:avLst/>
              <a:gdLst>
                <a:gd name="T0" fmla="*/ 203 w 406"/>
                <a:gd name="T1" fmla="*/ 0 h 462"/>
                <a:gd name="T2" fmla="*/ 203 w 406"/>
                <a:gd name="T3" fmla="*/ 0 h 462"/>
                <a:gd name="T4" fmla="*/ 244 w 406"/>
                <a:gd name="T5" fmla="*/ 5 h 462"/>
                <a:gd name="T6" fmla="*/ 279 w 406"/>
                <a:gd name="T7" fmla="*/ 20 h 462"/>
                <a:gd name="T8" fmla="*/ 315 w 406"/>
                <a:gd name="T9" fmla="*/ 40 h 462"/>
                <a:gd name="T10" fmla="*/ 345 w 406"/>
                <a:gd name="T11" fmla="*/ 66 h 462"/>
                <a:gd name="T12" fmla="*/ 371 w 406"/>
                <a:gd name="T13" fmla="*/ 101 h 462"/>
                <a:gd name="T14" fmla="*/ 386 w 406"/>
                <a:gd name="T15" fmla="*/ 142 h 462"/>
                <a:gd name="T16" fmla="*/ 401 w 406"/>
                <a:gd name="T17" fmla="*/ 183 h 462"/>
                <a:gd name="T18" fmla="*/ 406 w 406"/>
                <a:gd name="T19" fmla="*/ 228 h 462"/>
                <a:gd name="T20" fmla="*/ 406 w 406"/>
                <a:gd name="T21" fmla="*/ 228 h 462"/>
                <a:gd name="T22" fmla="*/ 401 w 406"/>
                <a:gd name="T23" fmla="*/ 274 h 462"/>
                <a:gd name="T24" fmla="*/ 386 w 406"/>
                <a:gd name="T25" fmla="*/ 320 h 462"/>
                <a:gd name="T26" fmla="*/ 371 w 406"/>
                <a:gd name="T27" fmla="*/ 360 h 462"/>
                <a:gd name="T28" fmla="*/ 345 w 406"/>
                <a:gd name="T29" fmla="*/ 391 h 462"/>
                <a:gd name="T30" fmla="*/ 315 w 406"/>
                <a:gd name="T31" fmla="*/ 421 h 462"/>
                <a:gd name="T32" fmla="*/ 279 w 406"/>
                <a:gd name="T33" fmla="*/ 441 h 462"/>
                <a:gd name="T34" fmla="*/ 244 w 406"/>
                <a:gd name="T35" fmla="*/ 457 h 462"/>
                <a:gd name="T36" fmla="*/ 203 w 406"/>
                <a:gd name="T37" fmla="*/ 462 h 462"/>
                <a:gd name="T38" fmla="*/ 203 w 406"/>
                <a:gd name="T39" fmla="*/ 462 h 462"/>
                <a:gd name="T40" fmla="*/ 163 w 406"/>
                <a:gd name="T41" fmla="*/ 457 h 462"/>
                <a:gd name="T42" fmla="*/ 122 w 406"/>
                <a:gd name="T43" fmla="*/ 441 h 462"/>
                <a:gd name="T44" fmla="*/ 86 w 406"/>
                <a:gd name="T45" fmla="*/ 421 h 462"/>
                <a:gd name="T46" fmla="*/ 56 w 406"/>
                <a:gd name="T47" fmla="*/ 391 h 462"/>
                <a:gd name="T48" fmla="*/ 31 w 406"/>
                <a:gd name="T49" fmla="*/ 360 h 462"/>
                <a:gd name="T50" fmla="*/ 15 w 406"/>
                <a:gd name="T51" fmla="*/ 320 h 462"/>
                <a:gd name="T52" fmla="*/ 0 w 406"/>
                <a:gd name="T53" fmla="*/ 274 h 462"/>
                <a:gd name="T54" fmla="*/ 0 w 406"/>
                <a:gd name="T55" fmla="*/ 228 h 462"/>
                <a:gd name="T56" fmla="*/ 0 w 406"/>
                <a:gd name="T57" fmla="*/ 228 h 462"/>
                <a:gd name="T58" fmla="*/ 0 w 406"/>
                <a:gd name="T59" fmla="*/ 183 h 462"/>
                <a:gd name="T60" fmla="*/ 15 w 406"/>
                <a:gd name="T61" fmla="*/ 142 h 462"/>
                <a:gd name="T62" fmla="*/ 31 w 406"/>
                <a:gd name="T63" fmla="*/ 101 h 462"/>
                <a:gd name="T64" fmla="*/ 56 w 406"/>
                <a:gd name="T65" fmla="*/ 66 h 462"/>
                <a:gd name="T66" fmla="*/ 86 w 406"/>
                <a:gd name="T67" fmla="*/ 40 h 462"/>
                <a:gd name="T68" fmla="*/ 122 w 406"/>
                <a:gd name="T69" fmla="*/ 20 h 462"/>
                <a:gd name="T70" fmla="*/ 163 w 406"/>
                <a:gd name="T71" fmla="*/ 5 h 462"/>
                <a:gd name="T72" fmla="*/ 203 w 406"/>
                <a:gd name="T73" fmla="*/ 0 h 462"/>
                <a:gd name="T74" fmla="*/ 203 w 406"/>
                <a:gd name="T75"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6" h="462">
                  <a:moveTo>
                    <a:pt x="203" y="0"/>
                  </a:moveTo>
                  <a:lnTo>
                    <a:pt x="203" y="0"/>
                  </a:lnTo>
                  <a:lnTo>
                    <a:pt x="244" y="5"/>
                  </a:lnTo>
                  <a:lnTo>
                    <a:pt x="279" y="20"/>
                  </a:lnTo>
                  <a:lnTo>
                    <a:pt x="315" y="40"/>
                  </a:lnTo>
                  <a:lnTo>
                    <a:pt x="345" y="66"/>
                  </a:lnTo>
                  <a:lnTo>
                    <a:pt x="371" y="101"/>
                  </a:lnTo>
                  <a:lnTo>
                    <a:pt x="386" y="142"/>
                  </a:lnTo>
                  <a:lnTo>
                    <a:pt x="401" y="183"/>
                  </a:lnTo>
                  <a:lnTo>
                    <a:pt x="406" y="228"/>
                  </a:lnTo>
                  <a:lnTo>
                    <a:pt x="406" y="228"/>
                  </a:lnTo>
                  <a:lnTo>
                    <a:pt x="401" y="274"/>
                  </a:lnTo>
                  <a:lnTo>
                    <a:pt x="386" y="320"/>
                  </a:lnTo>
                  <a:lnTo>
                    <a:pt x="371" y="360"/>
                  </a:lnTo>
                  <a:lnTo>
                    <a:pt x="345" y="391"/>
                  </a:lnTo>
                  <a:lnTo>
                    <a:pt x="315" y="421"/>
                  </a:lnTo>
                  <a:lnTo>
                    <a:pt x="279" y="441"/>
                  </a:lnTo>
                  <a:lnTo>
                    <a:pt x="244" y="457"/>
                  </a:lnTo>
                  <a:lnTo>
                    <a:pt x="203" y="462"/>
                  </a:lnTo>
                  <a:lnTo>
                    <a:pt x="203" y="462"/>
                  </a:lnTo>
                  <a:lnTo>
                    <a:pt x="163" y="457"/>
                  </a:lnTo>
                  <a:lnTo>
                    <a:pt x="122" y="441"/>
                  </a:lnTo>
                  <a:lnTo>
                    <a:pt x="86" y="421"/>
                  </a:lnTo>
                  <a:lnTo>
                    <a:pt x="56" y="391"/>
                  </a:lnTo>
                  <a:lnTo>
                    <a:pt x="31" y="360"/>
                  </a:lnTo>
                  <a:lnTo>
                    <a:pt x="15" y="320"/>
                  </a:lnTo>
                  <a:lnTo>
                    <a:pt x="0" y="274"/>
                  </a:lnTo>
                  <a:lnTo>
                    <a:pt x="0" y="228"/>
                  </a:lnTo>
                  <a:lnTo>
                    <a:pt x="0" y="228"/>
                  </a:lnTo>
                  <a:lnTo>
                    <a:pt x="0" y="183"/>
                  </a:lnTo>
                  <a:lnTo>
                    <a:pt x="15" y="142"/>
                  </a:lnTo>
                  <a:lnTo>
                    <a:pt x="31" y="101"/>
                  </a:lnTo>
                  <a:lnTo>
                    <a:pt x="56" y="66"/>
                  </a:lnTo>
                  <a:lnTo>
                    <a:pt x="86" y="40"/>
                  </a:lnTo>
                  <a:lnTo>
                    <a:pt x="122" y="20"/>
                  </a:lnTo>
                  <a:lnTo>
                    <a:pt x="163" y="5"/>
                  </a:lnTo>
                  <a:lnTo>
                    <a:pt x="203" y="0"/>
                  </a:lnTo>
                  <a:lnTo>
                    <a:pt x="203"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8" name="Freeform 120"/>
            <p:cNvSpPr>
              <a:spLocks/>
            </p:cNvSpPr>
            <p:nvPr/>
          </p:nvSpPr>
          <p:spPr bwMode="auto">
            <a:xfrm>
              <a:off x="4313" y="1487"/>
              <a:ext cx="401" cy="452"/>
            </a:xfrm>
            <a:custGeom>
              <a:avLst/>
              <a:gdLst>
                <a:gd name="T0" fmla="*/ 203 w 401"/>
                <a:gd name="T1" fmla="*/ 0 h 452"/>
                <a:gd name="T2" fmla="*/ 203 w 401"/>
                <a:gd name="T3" fmla="*/ 0 h 452"/>
                <a:gd name="T4" fmla="*/ 239 w 401"/>
                <a:gd name="T5" fmla="*/ 5 h 452"/>
                <a:gd name="T6" fmla="*/ 279 w 401"/>
                <a:gd name="T7" fmla="*/ 15 h 452"/>
                <a:gd name="T8" fmla="*/ 310 w 401"/>
                <a:gd name="T9" fmla="*/ 35 h 452"/>
                <a:gd name="T10" fmla="*/ 340 w 401"/>
                <a:gd name="T11" fmla="*/ 66 h 452"/>
                <a:gd name="T12" fmla="*/ 366 w 401"/>
                <a:gd name="T13" fmla="*/ 96 h 452"/>
                <a:gd name="T14" fmla="*/ 386 w 401"/>
                <a:gd name="T15" fmla="*/ 137 h 452"/>
                <a:gd name="T16" fmla="*/ 396 w 401"/>
                <a:gd name="T17" fmla="*/ 178 h 452"/>
                <a:gd name="T18" fmla="*/ 401 w 401"/>
                <a:gd name="T19" fmla="*/ 223 h 452"/>
                <a:gd name="T20" fmla="*/ 401 w 401"/>
                <a:gd name="T21" fmla="*/ 223 h 452"/>
                <a:gd name="T22" fmla="*/ 396 w 401"/>
                <a:gd name="T23" fmla="*/ 269 h 452"/>
                <a:gd name="T24" fmla="*/ 386 w 401"/>
                <a:gd name="T25" fmla="*/ 310 h 452"/>
                <a:gd name="T26" fmla="*/ 366 w 401"/>
                <a:gd name="T27" fmla="*/ 350 h 452"/>
                <a:gd name="T28" fmla="*/ 340 w 401"/>
                <a:gd name="T29" fmla="*/ 386 h 452"/>
                <a:gd name="T30" fmla="*/ 310 w 401"/>
                <a:gd name="T31" fmla="*/ 411 h 452"/>
                <a:gd name="T32" fmla="*/ 279 w 401"/>
                <a:gd name="T33" fmla="*/ 431 h 452"/>
                <a:gd name="T34" fmla="*/ 239 w 401"/>
                <a:gd name="T35" fmla="*/ 447 h 452"/>
                <a:gd name="T36" fmla="*/ 203 w 401"/>
                <a:gd name="T37" fmla="*/ 452 h 452"/>
                <a:gd name="T38" fmla="*/ 203 w 401"/>
                <a:gd name="T39" fmla="*/ 452 h 452"/>
                <a:gd name="T40" fmla="*/ 163 w 401"/>
                <a:gd name="T41" fmla="*/ 447 h 452"/>
                <a:gd name="T42" fmla="*/ 122 w 401"/>
                <a:gd name="T43" fmla="*/ 431 h 452"/>
                <a:gd name="T44" fmla="*/ 92 w 401"/>
                <a:gd name="T45" fmla="*/ 411 h 452"/>
                <a:gd name="T46" fmla="*/ 61 w 401"/>
                <a:gd name="T47" fmla="*/ 386 h 452"/>
                <a:gd name="T48" fmla="*/ 36 w 401"/>
                <a:gd name="T49" fmla="*/ 350 h 452"/>
                <a:gd name="T50" fmla="*/ 15 w 401"/>
                <a:gd name="T51" fmla="*/ 310 h 452"/>
                <a:gd name="T52" fmla="*/ 5 w 401"/>
                <a:gd name="T53" fmla="*/ 269 h 452"/>
                <a:gd name="T54" fmla="*/ 0 w 401"/>
                <a:gd name="T55" fmla="*/ 223 h 452"/>
                <a:gd name="T56" fmla="*/ 0 w 401"/>
                <a:gd name="T57" fmla="*/ 223 h 452"/>
                <a:gd name="T58" fmla="*/ 5 w 401"/>
                <a:gd name="T59" fmla="*/ 178 h 452"/>
                <a:gd name="T60" fmla="*/ 15 w 401"/>
                <a:gd name="T61" fmla="*/ 137 h 452"/>
                <a:gd name="T62" fmla="*/ 36 w 401"/>
                <a:gd name="T63" fmla="*/ 96 h 452"/>
                <a:gd name="T64" fmla="*/ 61 w 401"/>
                <a:gd name="T65" fmla="*/ 66 h 452"/>
                <a:gd name="T66" fmla="*/ 92 w 401"/>
                <a:gd name="T67" fmla="*/ 35 h 452"/>
                <a:gd name="T68" fmla="*/ 122 w 401"/>
                <a:gd name="T69" fmla="*/ 15 h 452"/>
                <a:gd name="T70" fmla="*/ 163 w 401"/>
                <a:gd name="T71" fmla="*/ 5 h 452"/>
                <a:gd name="T72" fmla="*/ 203 w 401"/>
                <a:gd name="T73" fmla="*/ 0 h 452"/>
                <a:gd name="T74" fmla="*/ 203 w 401"/>
                <a:gd name="T75"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52">
                  <a:moveTo>
                    <a:pt x="203" y="0"/>
                  </a:moveTo>
                  <a:lnTo>
                    <a:pt x="203" y="0"/>
                  </a:lnTo>
                  <a:lnTo>
                    <a:pt x="239" y="5"/>
                  </a:lnTo>
                  <a:lnTo>
                    <a:pt x="279" y="15"/>
                  </a:lnTo>
                  <a:lnTo>
                    <a:pt x="310" y="35"/>
                  </a:lnTo>
                  <a:lnTo>
                    <a:pt x="340" y="66"/>
                  </a:lnTo>
                  <a:lnTo>
                    <a:pt x="366" y="96"/>
                  </a:lnTo>
                  <a:lnTo>
                    <a:pt x="386" y="137"/>
                  </a:lnTo>
                  <a:lnTo>
                    <a:pt x="396" y="178"/>
                  </a:lnTo>
                  <a:lnTo>
                    <a:pt x="401" y="223"/>
                  </a:lnTo>
                  <a:lnTo>
                    <a:pt x="401" y="223"/>
                  </a:lnTo>
                  <a:lnTo>
                    <a:pt x="396" y="269"/>
                  </a:lnTo>
                  <a:lnTo>
                    <a:pt x="386" y="310"/>
                  </a:lnTo>
                  <a:lnTo>
                    <a:pt x="366" y="350"/>
                  </a:lnTo>
                  <a:lnTo>
                    <a:pt x="340" y="386"/>
                  </a:lnTo>
                  <a:lnTo>
                    <a:pt x="310" y="411"/>
                  </a:lnTo>
                  <a:lnTo>
                    <a:pt x="279" y="431"/>
                  </a:lnTo>
                  <a:lnTo>
                    <a:pt x="239" y="447"/>
                  </a:lnTo>
                  <a:lnTo>
                    <a:pt x="203" y="452"/>
                  </a:lnTo>
                  <a:lnTo>
                    <a:pt x="203" y="452"/>
                  </a:lnTo>
                  <a:lnTo>
                    <a:pt x="163" y="447"/>
                  </a:lnTo>
                  <a:lnTo>
                    <a:pt x="122" y="431"/>
                  </a:lnTo>
                  <a:lnTo>
                    <a:pt x="92" y="411"/>
                  </a:lnTo>
                  <a:lnTo>
                    <a:pt x="61" y="386"/>
                  </a:lnTo>
                  <a:lnTo>
                    <a:pt x="36" y="350"/>
                  </a:lnTo>
                  <a:lnTo>
                    <a:pt x="15" y="310"/>
                  </a:lnTo>
                  <a:lnTo>
                    <a:pt x="5" y="269"/>
                  </a:lnTo>
                  <a:lnTo>
                    <a:pt x="0" y="223"/>
                  </a:lnTo>
                  <a:lnTo>
                    <a:pt x="0" y="223"/>
                  </a:lnTo>
                  <a:lnTo>
                    <a:pt x="5" y="178"/>
                  </a:lnTo>
                  <a:lnTo>
                    <a:pt x="15" y="137"/>
                  </a:lnTo>
                  <a:lnTo>
                    <a:pt x="36" y="96"/>
                  </a:lnTo>
                  <a:lnTo>
                    <a:pt x="61" y="66"/>
                  </a:lnTo>
                  <a:lnTo>
                    <a:pt x="92" y="35"/>
                  </a:lnTo>
                  <a:lnTo>
                    <a:pt x="122" y="15"/>
                  </a:lnTo>
                  <a:lnTo>
                    <a:pt x="163" y="5"/>
                  </a:lnTo>
                  <a:lnTo>
                    <a:pt x="203" y="0"/>
                  </a:lnTo>
                  <a:lnTo>
                    <a:pt x="203"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9" name="Freeform 121"/>
            <p:cNvSpPr>
              <a:spLocks/>
            </p:cNvSpPr>
            <p:nvPr/>
          </p:nvSpPr>
          <p:spPr bwMode="auto">
            <a:xfrm>
              <a:off x="4318" y="1487"/>
              <a:ext cx="391" cy="447"/>
            </a:xfrm>
            <a:custGeom>
              <a:avLst/>
              <a:gdLst>
                <a:gd name="T0" fmla="*/ 193 w 391"/>
                <a:gd name="T1" fmla="*/ 0 h 447"/>
                <a:gd name="T2" fmla="*/ 193 w 391"/>
                <a:gd name="T3" fmla="*/ 0 h 447"/>
                <a:gd name="T4" fmla="*/ 234 w 391"/>
                <a:gd name="T5" fmla="*/ 5 h 447"/>
                <a:gd name="T6" fmla="*/ 269 w 391"/>
                <a:gd name="T7" fmla="*/ 20 h 447"/>
                <a:gd name="T8" fmla="*/ 305 w 391"/>
                <a:gd name="T9" fmla="*/ 41 h 447"/>
                <a:gd name="T10" fmla="*/ 335 w 391"/>
                <a:gd name="T11" fmla="*/ 66 h 447"/>
                <a:gd name="T12" fmla="*/ 356 w 391"/>
                <a:gd name="T13" fmla="*/ 101 h 447"/>
                <a:gd name="T14" fmla="*/ 376 w 391"/>
                <a:gd name="T15" fmla="*/ 137 h 447"/>
                <a:gd name="T16" fmla="*/ 386 w 391"/>
                <a:gd name="T17" fmla="*/ 178 h 447"/>
                <a:gd name="T18" fmla="*/ 391 w 391"/>
                <a:gd name="T19" fmla="*/ 223 h 447"/>
                <a:gd name="T20" fmla="*/ 391 w 391"/>
                <a:gd name="T21" fmla="*/ 223 h 447"/>
                <a:gd name="T22" fmla="*/ 386 w 391"/>
                <a:gd name="T23" fmla="*/ 269 h 447"/>
                <a:gd name="T24" fmla="*/ 376 w 391"/>
                <a:gd name="T25" fmla="*/ 310 h 447"/>
                <a:gd name="T26" fmla="*/ 356 w 391"/>
                <a:gd name="T27" fmla="*/ 345 h 447"/>
                <a:gd name="T28" fmla="*/ 335 w 391"/>
                <a:gd name="T29" fmla="*/ 381 h 447"/>
                <a:gd name="T30" fmla="*/ 305 w 391"/>
                <a:gd name="T31" fmla="*/ 406 h 447"/>
                <a:gd name="T32" fmla="*/ 269 w 391"/>
                <a:gd name="T33" fmla="*/ 426 h 447"/>
                <a:gd name="T34" fmla="*/ 234 w 391"/>
                <a:gd name="T35" fmla="*/ 441 h 447"/>
                <a:gd name="T36" fmla="*/ 193 w 391"/>
                <a:gd name="T37" fmla="*/ 447 h 447"/>
                <a:gd name="T38" fmla="*/ 193 w 391"/>
                <a:gd name="T39" fmla="*/ 447 h 447"/>
                <a:gd name="T40" fmla="*/ 158 w 391"/>
                <a:gd name="T41" fmla="*/ 441 h 447"/>
                <a:gd name="T42" fmla="*/ 117 w 391"/>
                <a:gd name="T43" fmla="*/ 426 h 447"/>
                <a:gd name="T44" fmla="*/ 87 w 391"/>
                <a:gd name="T45" fmla="*/ 406 h 447"/>
                <a:gd name="T46" fmla="*/ 56 w 391"/>
                <a:gd name="T47" fmla="*/ 381 h 447"/>
                <a:gd name="T48" fmla="*/ 31 w 391"/>
                <a:gd name="T49" fmla="*/ 345 h 447"/>
                <a:gd name="T50" fmla="*/ 16 w 391"/>
                <a:gd name="T51" fmla="*/ 310 h 447"/>
                <a:gd name="T52" fmla="*/ 5 w 391"/>
                <a:gd name="T53" fmla="*/ 269 h 447"/>
                <a:gd name="T54" fmla="*/ 0 w 391"/>
                <a:gd name="T55" fmla="*/ 223 h 447"/>
                <a:gd name="T56" fmla="*/ 0 w 391"/>
                <a:gd name="T57" fmla="*/ 223 h 447"/>
                <a:gd name="T58" fmla="*/ 5 w 391"/>
                <a:gd name="T59" fmla="*/ 178 h 447"/>
                <a:gd name="T60" fmla="*/ 16 w 391"/>
                <a:gd name="T61" fmla="*/ 137 h 447"/>
                <a:gd name="T62" fmla="*/ 31 w 391"/>
                <a:gd name="T63" fmla="*/ 101 h 447"/>
                <a:gd name="T64" fmla="*/ 56 w 391"/>
                <a:gd name="T65" fmla="*/ 66 h 447"/>
                <a:gd name="T66" fmla="*/ 87 w 391"/>
                <a:gd name="T67" fmla="*/ 41 h 447"/>
                <a:gd name="T68" fmla="*/ 117 w 391"/>
                <a:gd name="T69" fmla="*/ 20 h 447"/>
                <a:gd name="T70" fmla="*/ 158 w 391"/>
                <a:gd name="T71" fmla="*/ 5 h 447"/>
                <a:gd name="T72" fmla="*/ 193 w 391"/>
                <a:gd name="T73" fmla="*/ 0 h 447"/>
                <a:gd name="T74" fmla="*/ 193 w 391"/>
                <a:gd name="T75"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447">
                  <a:moveTo>
                    <a:pt x="193" y="0"/>
                  </a:moveTo>
                  <a:lnTo>
                    <a:pt x="193" y="0"/>
                  </a:lnTo>
                  <a:lnTo>
                    <a:pt x="234" y="5"/>
                  </a:lnTo>
                  <a:lnTo>
                    <a:pt x="269" y="20"/>
                  </a:lnTo>
                  <a:lnTo>
                    <a:pt x="305" y="41"/>
                  </a:lnTo>
                  <a:lnTo>
                    <a:pt x="335" y="66"/>
                  </a:lnTo>
                  <a:lnTo>
                    <a:pt x="356" y="101"/>
                  </a:lnTo>
                  <a:lnTo>
                    <a:pt x="376" y="137"/>
                  </a:lnTo>
                  <a:lnTo>
                    <a:pt x="386" y="178"/>
                  </a:lnTo>
                  <a:lnTo>
                    <a:pt x="391" y="223"/>
                  </a:lnTo>
                  <a:lnTo>
                    <a:pt x="391" y="223"/>
                  </a:lnTo>
                  <a:lnTo>
                    <a:pt x="386" y="269"/>
                  </a:lnTo>
                  <a:lnTo>
                    <a:pt x="376" y="310"/>
                  </a:lnTo>
                  <a:lnTo>
                    <a:pt x="356" y="345"/>
                  </a:lnTo>
                  <a:lnTo>
                    <a:pt x="335" y="381"/>
                  </a:lnTo>
                  <a:lnTo>
                    <a:pt x="305" y="406"/>
                  </a:lnTo>
                  <a:lnTo>
                    <a:pt x="269" y="426"/>
                  </a:lnTo>
                  <a:lnTo>
                    <a:pt x="234" y="441"/>
                  </a:lnTo>
                  <a:lnTo>
                    <a:pt x="193" y="447"/>
                  </a:lnTo>
                  <a:lnTo>
                    <a:pt x="193" y="447"/>
                  </a:lnTo>
                  <a:lnTo>
                    <a:pt x="158" y="441"/>
                  </a:lnTo>
                  <a:lnTo>
                    <a:pt x="117" y="426"/>
                  </a:lnTo>
                  <a:lnTo>
                    <a:pt x="87" y="406"/>
                  </a:lnTo>
                  <a:lnTo>
                    <a:pt x="56" y="381"/>
                  </a:lnTo>
                  <a:lnTo>
                    <a:pt x="31" y="345"/>
                  </a:lnTo>
                  <a:lnTo>
                    <a:pt x="16" y="310"/>
                  </a:lnTo>
                  <a:lnTo>
                    <a:pt x="5" y="269"/>
                  </a:lnTo>
                  <a:lnTo>
                    <a:pt x="0" y="223"/>
                  </a:lnTo>
                  <a:lnTo>
                    <a:pt x="0" y="223"/>
                  </a:lnTo>
                  <a:lnTo>
                    <a:pt x="5" y="178"/>
                  </a:lnTo>
                  <a:lnTo>
                    <a:pt x="16" y="137"/>
                  </a:lnTo>
                  <a:lnTo>
                    <a:pt x="31" y="101"/>
                  </a:lnTo>
                  <a:lnTo>
                    <a:pt x="56" y="66"/>
                  </a:lnTo>
                  <a:lnTo>
                    <a:pt x="87" y="41"/>
                  </a:lnTo>
                  <a:lnTo>
                    <a:pt x="117" y="20"/>
                  </a:lnTo>
                  <a:lnTo>
                    <a:pt x="158" y="5"/>
                  </a:lnTo>
                  <a:lnTo>
                    <a:pt x="193" y="0"/>
                  </a:lnTo>
                  <a:lnTo>
                    <a:pt x="193"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0" name="Freeform 122"/>
            <p:cNvSpPr>
              <a:spLocks/>
            </p:cNvSpPr>
            <p:nvPr/>
          </p:nvSpPr>
          <p:spPr bwMode="auto">
            <a:xfrm>
              <a:off x="4323" y="1492"/>
              <a:ext cx="381" cy="436"/>
            </a:xfrm>
            <a:custGeom>
              <a:avLst/>
              <a:gdLst>
                <a:gd name="T0" fmla="*/ 188 w 381"/>
                <a:gd name="T1" fmla="*/ 0 h 436"/>
                <a:gd name="T2" fmla="*/ 188 w 381"/>
                <a:gd name="T3" fmla="*/ 0 h 436"/>
                <a:gd name="T4" fmla="*/ 229 w 381"/>
                <a:gd name="T5" fmla="*/ 5 h 436"/>
                <a:gd name="T6" fmla="*/ 264 w 381"/>
                <a:gd name="T7" fmla="*/ 15 h 436"/>
                <a:gd name="T8" fmla="*/ 295 w 381"/>
                <a:gd name="T9" fmla="*/ 36 h 436"/>
                <a:gd name="T10" fmla="*/ 325 w 381"/>
                <a:gd name="T11" fmla="*/ 66 h 436"/>
                <a:gd name="T12" fmla="*/ 351 w 381"/>
                <a:gd name="T13" fmla="*/ 96 h 436"/>
                <a:gd name="T14" fmla="*/ 366 w 381"/>
                <a:gd name="T15" fmla="*/ 132 h 436"/>
                <a:gd name="T16" fmla="*/ 376 w 381"/>
                <a:gd name="T17" fmla="*/ 173 h 436"/>
                <a:gd name="T18" fmla="*/ 381 w 381"/>
                <a:gd name="T19" fmla="*/ 218 h 436"/>
                <a:gd name="T20" fmla="*/ 381 w 381"/>
                <a:gd name="T21" fmla="*/ 218 h 436"/>
                <a:gd name="T22" fmla="*/ 376 w 381"/>
                <a:gd name="T23" fmla="*/ 259 h 436"/>
                <a:gd name="T24" fmla="*/ 366 w 381"/>
                <a:gd name="T25" fmla="*/ 299 h 436"/>
                <a:gd name="T26" fmla="*/ 351 w 381"/>
                <a:gd name="T27" fmla="*/ 340 h 436"/>
                <a:gd name="T28" fmla="*/ 325 w 381"/>
                <a:gd name="T29" fmla="*/ 370 h 436"/>
                <a:gd name="T30" fmla="*/ 295 w 381"/>
                <a:gd name="T31" fmla="*/ 396 h 436"/>
                <a:gd name="T32" fmla="*/ 264 w 381"/>
                <a:gd name="T33" fmla="*/ 416 h 436"/>
                <a:gd name="T34" fmla="*/ 229 w 381"/>
                <a:gd name="T35" fmla="*/ 431 h 436"/>
                <a:gd name="T36" fmla="*/ 188 w 381"/>
                <a:gd name="T37" fmla="*/ 436 h 436"/>
                <a:gd name="T38" fmla="*/ 188 w 381"/>
                <a:gd name="T39" fmla="*/ 436 h 436"/>
                <a:gd name="T40" fmla="*/ 153 w 381"/>
                <a:gd name="T41" fmla="*/ 431 h 436"/>
                <a:gd name="T42" fmla="*/ 117 w 381"/>
                <a:gd name="T43" fmla="*/ 416 h 436"/>
                <a:gd name="T44" fmla="*/ 82 w 381"/>
                <a:gd name="T45" fmla="*/ 396 h 436"/>
                <a:gd name="T46" fmla="*/ 56 w 381"/>
                <a:gd name="T47" fmla="*/ 370 h 436"/>
                <a:gd name="T48" fmla="*/ 31 w 381"/>
                <a:gd name="T49" fmla="*/ 340 h 436"/>
                <a:gd name="T50" fmla="*/ 16 w 381"/>
                <a:gd name="T51" fmla="*/ 299 h 436"/>
                <a:gd name="T52" fmla="*/ 0 w 381"/>
                <a:gd name="T53" fmla="*/ 259 h 436"/>
                <a:gd name="T54" fmla="*/ 0 w 381"/>
                <a:gd name="T55" fmla="*/ 218 h 436"/>
                <a:gd name="T56" fmla="*/ 0 w 381"/>
                <a:gd name="T57" fmla="*/ 218 h 436"/>
                <a:gd name="T58" fmla="*/ 0 w 381"/>
                <a:gd name="T59" fmla="*/ 173 h 436"/>
                <a:gd name="T60" fmla="*/ 16 w 381"/>
                <a:gd name="T61" fmla="*/ 132 h 436"/>
                <a:gd name="T62" fmla="*/ 31 w 381"/>
                <a:gd name="T63" fmla="*/ 96 h 436"/>
                <a:gd name="T64" fmla="*/ 56 w 381"/>
                <a:gd name="T65" fmla="*/ 66 h 436"/>
                <a:gd name="T66" fmla="*/ 82 w 381"/>
                <a:gd name="T67" fmla="*/ 36 h 436"/>
                <a:gd name="T68" fmla="*/ 117 w 381"/>
                <a:gd name="T69" fmla="*/ 15 h 436"/>
                <a:gd name="T70" fmla="*/ 153 w 381"/>
                <a:gd name="T71" fmla="*/ 5 h 436"/>
                <a:gd name="T72" fmla="*/ 188 w 381"/>
                <a:gd name="T73" fmla="*/ 0 h 436"/>
                <a:gd name="T74" fmla="*/ 188 w 381"/>
                <a:gd name="T75"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1" h="436">
                  <a:moveTo>
                    <a:pt x="188" y="0"/>
                  </a:moveTo>
                  <a:lnTo>
                    <a:pt x="188" y="0"/>
                  </a:lnTo>
                  <a:lnTo>
                    <a:pt x="229" y="5"/>
                  </a:lnTo>
                  <a:lnTo>
                    <a:pt x="264" y="15"/>
                  </a:lnTo>
                  <a:lnTo>
                    <a:pt x="295" y="36"/>
                  </a:lnTo>
                  <a:lnTo>
                    <a:pt x="325" y="66"/>
                  </a:lnTo>
                  <a:lnTo>
                    <a:pt x="351" y="96"/>
                  </a:lnTo>
                  <a:lnTo>
                    <a:pt x="366" y="132"/>
                  </a:lnTo>
                  <a:lnTo>
                    <a:pt x="376" y="173"/>
                  </a:lnTo>
                  <a:lnTo>
                    <a:pt x="381" y="218"/>
                  </a:lnTo>
                  <a:lnTo>
                    <a:pt x="381" y="218"/>
                  </a:lnTo>
                  <a:lnTo>
                    <a:pt x="376" y="259"/>
                  </a:lnTo>
                  <a:lnTo>
                    <a:pt x="366" y="299"/>
                  </a:lnTo>
                  <a:lnTo>
                    <a:pt x="351" y="340"/>
                  </a:lnTo>
                  <a:lnTo>
                    <a:pt x="325" y="370"/>
                  </a:lnTo>
                  <a:lnTo>
                    <a:pt x="295" y="396"/>
                  </a:lnTo>
                  <a:lnTo>
                    <a:pt x="264" y="416"/>
                  </a:lnTo>
                  <a:lnTo>
                    <a:pt x="229" y="431"/>
                  </a:lnTo>
                  <a:lnTo>
                    <a:pt x="188" y="436"/>
                  </a:lnTo>
                  <a:lnTo>
                    <a:pt x="188" y="436"/>
                  </a:lnTo>
                  <a:lnTo>
                    <a:pt x="153" y="431"/>
                  </a:lnTo>
                  <a:lnTo>
                    <a:pt x="117" y="416"/>
                  </a:lnTo>
                  <a:lnTo>
                    <a:pt x="82" y="396"/>
                  </a:lnTo>
                  <a:lnTo>
                    <a:pt x="56" y="370"/>
                  </a:lnTo>
                  <a:lnTo>
                    <a:pt x="31" y="340"/>
                  </a:lnTo>
                  <a:lnTo>
                    <a:pt x="16" y="299"/>
                  </a:lnTo>
                  <a:lnTo>
                    <a:pt x="0" y="259"/>
                  </a:lnTo>
                  <a:lnTo>
                    <a:pt x="0" y="218"/>
                  </a:lnTo>
                  <a:lnTo>
                    <a:pt x="0" y="218"/>
                  </a:lnTo>
                  <a:lnTo>
                    <a:pt x="0" y="173"/>
                  </a:lnTo>
                  <a:lnTo>
                    <a:pt x="16" y="132"/>
                  </a:lnTo>
                  <a:lnTo>
                    <a:pt x="31" y="96"/>
                  </a:lnTo>
                  <a:lnTo>
                    <a:pt x="56" y="66"/>
                  </a:lnTo>
                  <a:lnTo>
                    <a:pt x="82" y="36"/>
                  </a:lnTo>
                  <a:lnTo>
                    <a:pt x="117" y="15"/>
                  </a:lnTo>
                  <a:lnTo>
                    <a:pt x="153" y="5"/>
                  </a:lnTo>
                  <a:lnTo>
                    <a:pt x="188" y="0"/>
                  </a:lnTo>
                  <a:lnTo>
                    <a:pt x="188"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1" name="Freeform 123"/>
            <p:cNvSpPr>
              <a:spLocks/>
            </p:cNvSpPr>
            <p:nvPr/>
          </p:nvSpPr>
          <p:spPr bwMode="auto">
            <a:xfrm>
              <a:off x="4323" y="1497"/>
              <a:ext cx="376" cy="426"/>
            </a:xfrm>
            <a:custGeom>
              <a:avLst/>
              <a:gdLst>
                <a:gd name="T0" fmla="*/ 188 w 376"/>
                <a:gd name="T1" fmla="*/ 0 h 426"/>
                <a:gd name="T2" fmla="*/ 188 w 376"/>
                <a:gd name="T3" fmla="*/ 0 h 426"/>
                <a:gd name="T4" fmla="*/ 229 w 376"/>
                <a:gd name="T5" fmla="*/ 5 h 426"/>
                <a:gd name="T6" fmla="*/ 264 w 376"/>
                <a:gd name="T7" fmla="*/ 15 h 426"/>
                <a:gd name="T8" fmla="*/ 295 w 376"/>
                <a:gd name="T9" fmla="*/ 36 h 426"/>
                <a:gd name="T10" fmla="*/ 320 w 376"/>
                <a:gd name="T11" fmla="*/ 61 h 426"/>
                <a:gd name="T12" fmla="*/ 346 w 376"/>
                <a:gd name="T13" fmla="*/ 91 h 426"/>
                <a:gd name="T14" fmla="*/ 361 w 376"/>
                <a:gd name="T15" fmla="*/ 127 h 426"/>
                <a:gd name="T16" fmla="*/ 371 w 376"/>
                <a:gd name="T17" fmla="*/ 168 h 426"/>
                <a:gd name="T18" fmla="*/ 376 w 376"/>
                <a:gd name="T19" fmla="*/ 213 h 426"/>
                <a:gd name="T20" fmla="*/ 376 w 376"/>
                <a:gd name="T21" fmla="*/ 213 h 426"/>
                <a:gd name="T22" fmla="*/ 371 w 376"/>
                <a:gd name="T23" fmla="*/ 254 h 426"/>
                <a:gd name="T24" fmla="*/ 361 w 376"/>
                <a:gd name="T25" fmla="*/ 294 h 426"/>
                <a:gd name="T26" fmla="*/ 346 w 376"/>
                <a:gd name="T27" fmla="*/ 330 h 426"/>
                <a:gd name="T28" fmla="*/ 320 w 376"/>
                <a:gd name="T29" fmla="*/ 360 h 426"/>
                <a:gd name="T30" fmla="*/ 295 w 376"/>
                <a:gd name="T31" fmla="*/ 386 h 426"/>
                <a:gd name="T32" fmla="*/ 264 w 376"/>
                <a:gd name="T33" fmla="*/ 406 h 426"/>
                <a:gd name="T34" fmla="*/ 229 w 376"/>
                <a:gd name="T35" fmla="*/ 421 h 426"/>
                <a:gd name="T36" fmla="*/ 188 w 376"/>
                <a:gd name="T37" fmla="*/ 426 h 426"/>
                <a:gd name="T38" fmla="*/ 188 w 376"/>
                <a:gd name="T39" fmla="*/ 426 h 426"/>
                <a:gd name="T40" fmla="*/ 153 w 376"/>
                <a:gd name="T41" fmla="*/ 421 h 426"/>
                <a:gd name="T42" fmla="*/ 117 w 376"/>
                <a:gd name="T43" fmla="*/ 406 h 426"/>
                <a:gd name="T44" fmla="*/ 87 w 376"/>
                <a:gd name="T45" fmla="*/ 386 h 426"/>
                <a:gd name="T46" fmla="*/ 56 w 376"/>
                <a:gd name="T47" fmla="*/ 360 h 426"/>
                <a:gd name="T48" fmla="*/ 36 w 376"/>
                <a:gd name="T49" fmla="*/ 330 h 426"/>
                <a:gd name="T50" fmla="*/ 16 w 376"/>
                <a:gd name="T51" fmla="*/ 294 h 426"/>
                <a:gd name="T52" fmla="*/ 5 w 376"/>
                <a:gd name="T53" fmla="*/ 254 h 426"/>
                <a:gd name="T54" fmla="*/ 0 w 376"/>
                <a:gd name="T55" fmla="*/ 213 h 426"/>
                <a:gd name="T56" fmla="*/ 0 w 376"/>
                <a:gd name="T57" fmla="*/ 213 h 426"/>
                <a:gd name="T58" fmla="*/ 5 w 376"/>
                <a:gd name="T59" fmla="*/ 168 h 426"/>
                <a:gd name="T60" fmla="*/ 16 w 376"/>
                <a:gd name="T61" fmla="*/ 127 h 426"/>
                <a:gd name="T62" fmla="*/ 36 w 376"/>
                <a:gd name="T63" fmla="*/ 91 h 426"/>
                <a:gd name="T64" fmla="*/ 56 w 376"/>
                <a:gd name="T65" fmla="*/ 61 h 426"/>
                <a:gd name="T66" fmla="*/ 87 w 376"/>
                <a:gd name="T67" fmla="*/ 36 h 426"/>
                <a:gd name="T68" fmla="*/ 117 w 376"/>
                <a:gd name="T69" fmla="*/ 15 h 426"/>
                <a:gd name="T70" fmla="*/ 153 w 376"/>
                <a:gd name="T71" fmla="*/ 5 h 426"/>
                <a:gd name="T72" fmla="*/ 188 w 376"/>
                <a:gd name="T73" fmla="*/ 0 h 426"/>
                <a:gd name="T74" fmla="*/ 188 w 376"/>
                <a:gd name="T75"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6" h="426">
                  <a:moveTo>
                    <a:pt x="188" y="0"/>
                  </a:moveTo>
                  <a:lnTo>
                    <a:pt x="188" y="0"/>
                  </a:lnTo>
                  <a:lnTo>
                    <a:pt x="229" y="5"/>
                  </a:lnTo>
                  <a:lnTo>
                    <a:pt x="264" y="15"/>
                  </a:lnTo>
                  <a:lnTo>
                    <a:pt x="295" y="36"/>
                  </a:lnTo>
                  <a:lnTo>
                    <a:pt x="320" y="61"/>
                  </a:lnTo>
                  <a:lnTo>
                    <a:pt x="346" y="91"/>
                  </a:lnTo>
                  <a:lnTo>
                    <a:pt x="361" y="127"/>
                  </a:lnTo>
                  <a:lnTo>
                    <a:pt x="371" y="168"/>
                  </a:lnTo>
                  <a:lnTo>
                    <a:pt x="376" y="213"/>
                  </a:lnTo>
                  <a:lnTo>
                    <a:pt x="376" y="213"/>
                  </a:lnTo>
                  <a:lnTo>
                    <a:pt x="371" y="254"/>
                  </a:lnTo>
                  <a:lnTo>
                    <a:pt x="361" y="294"/>
                  </a:lnTo>
                  <a:lnTo>
                    <a:pt x="346" y="330"/>
                  </a:lnTo>
                  <a:lnTo>
                    <a:pt x="320" y="360"/>
                  </a:lnTo>
                  <a:lnTo>
                    <a:pt x="295" y="386"/>
                  </a:lnTo>
                  <a:lnTo>
                    <a:pt x="264" y="406"/>
                  </a:lnTo>
                  <a:lnTo>
                    <a:pt x="229" y="421"/>
                  </a:lnTo>
                  <a:lnTo>
                    <a:pt x="188" y="426"/>
                  </a:lnTo>
                  <a:lnTo>
                    <a:pt x="188" y="426"/>
                  </a:lnTo>
                  <a:lnTo>
                    <a:pt x="153" y="421"/>
                  </a:lnTo>
                  <a:lnTo>
                    <a:pt x="117" y="406"/>
                  </a:lnTo>
                  <a:lnTo>
                    <a:pt x="87" y="386"/>
                  </a:lnTo>
                  <a:lnTo>
                    <a:pt x="56" y="360"/>
                  </a:lnTo>
                  <a:lnTo>
                    <a:pt x="36" y="330"/>
                  </a:lnTo>
                  <a:lnTo>
                    <a:pt x="16" y="294"/>
                  </a:lnTo>
                  <a:lnTo>
                    <a:pt x="5" y="254"/>
                  </a:lnTo>
                  <a:lnTo>
                    <a:pt x="0" y="213"/>
                  </a:lnTo>
                  <a:lnTo>
                    <a:pt x="0" y="213"/>
                  </a:lnTo>
                  <a:lnTo>
                    <a:pt x="5" y="168"/>
                  </a:lnTo>
                  <a:lnTo>
                    <a:pt x="16" y="127"/>
                  </a:lnTo>
                  <a:lnTo>
                    <a:pt x="36" y="91"/>
                  </a:lnTo>
                  <a:lnTo>
                    <a:pt x="56" y="61"/>
                  </a:lnTo>
                  <a:lnTo>
                    <a:pt x="87" y="36"/>
                  </a:lnTo>
                  <a:lnTo>
                    <a:pt x="117" y="15"/>
                  </a:lnTo>
                  <a:lnTo>
                    <a:pt x="153" y="5"/>
                  </a:lnTo>
                  <a:lnTo>
                    <a:pt x="188" y="0"/>
                  </a:lnTo>
                  <a:lnTo>
                    <a:pt x="188"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2" name="Freeform 124"/>
            <p:cNvSpPr>
              <a:spLocks/>
            </p:cNvSpPr>
            <p:nvPr/>
          </p:nvSpPr>
          <p:spPr bwMode="auto">
            <a:xfrm>
              <a:off x="4328" y="1502"/>
              <a:ext cx="366" cy="416"/>
            </a:xfrm>
            <a:custGeom>
              <a:avLst/>
              <a:gdLst>
                <a:gd name="T0" fmla="*/ 183 w 366"/>
                <a:gd name="T1" fmla="*/ 0 h 416"/>
                <a:gd name="T2" fmla="*/ 183 w 366"/>
                <a:gd name="T3" fmla="*/ 0 h 416"/>
                <a:gd name="T4" fmla="*/ 219 w 366"/>
                <a:gd name="T5" fmla="*/ 0 h 416"/>
                <a:gd name="T6" fmla="*/ 254 w 366"/>
                <a:gd name="T7" fmla="*/ 15 h 416"/>
                <a:gd name="T8" fmla="*/ 285 w 366"/>
                <a:gd name="T9" fmla="*/ 36 h 416"/>
                <a:gd name="T10" fmla="*/ 315 w 366"/>
                <a:gd name="T11" fmla="*/ 61 h 416"/>
                <a:gd name="T12" fmla="*/ 335 w 366"/>
                <a:gd name="T13" fmla="*/ 92 h 416"/>
                <a:gd name="T14" fmla="*/ 351 w 366"/>
                <a:gd name="T15" fmla="*/ 127 h 416"/>
                <a:gd name="T16" fmla="*/ 366 w 366"/>
                <a:gd name="T17" fmla="*/ 163 h 416"/>
                <a:gd name="T18" fmla="*/ 366 w 366"/>
                <a:gd name="T19" fmla="*/ 208 h 416"/>
                <a:gd name="T20" fmla="*/ 366 w 366"/>
                <a:gd name="T21" fmla="*/ 208 h 416"/>
                <a:gd name="T22" fmla="*/ 366 w 366"/>
                <a:gd name="T23" fmla="*/ 249 h 416"/>
                <a:gd name="T24" fmla="*/ 351 w 366"/>
                <a:gd name="T25" fmla="*/ 284 h 416"/>
                <a:gd name="T26" fmla="*/ 335 w 366"/>
                <a:gd name="T27" fmla="*/ 320 h 416"/>
                <a:gd name="T28" fmla="*/ 315 w 366"/>
                <a:gd name="T29" fmla="*/ 355 h 416"/>
                <a:gd name="T30" fmla="*/ 285 w 366"/>
                <a:gd name="T31" fmla="*/ 381 h 416"/>
                <a:gd name="T32" fmla="*/ 254 w 366"/>
                <a:gd name="T33" fmla="*/ 396 h 416"/>
                <a:gd name="T34" fmla="*/ 219 w 366"/>
                <a:gd name="T35" fmla="*/ 411 h 416"/>
                <a:gd name="T36" fmla="*/ 183 w 366"/>
                <a:gd name="T37" fmla="*/ 416 h 416"/>
                <a:gd name="T38" fmla="*/ 183 w 366"/>
                <a:gd name="T39" fmla="*/ 416 h 416"/>
                <a:gd name="T40" fmla="*/ 148 w 366"/>
                <a:gd name="T41" fmla="*/ 411 h 416"/>
                <a:gd name="T42" fmla="*/ 112 w 366"/>
                <a:gd name="T43" fmla="*/ 396 h 416"/>
                <a:gd name="T44" fmla="*/ 82 w 366"/>
                <a:gd name="T45" fmla="*/ 381 h 416"/>
                <a:gd name="T46" fmla="*/ 56 w 366"/>
                <a:gd name="T47" fmla="*/ 355 h 416"/>
                <a:gd name="T48" fmla="*/ 31 w 366"/>
                <a:gd name="T49" fmla="*/ 320 h 416"/>
                <a:gd name="T50" fmla="*/ 16 w 366"/>
                <a:gd name="T51" fmla="*/ 284 h 416"/>
                <a:gd name="T52" fmla="*/ 6 w 366"/>
                <a:gd name="T53" fmla="*/ 249 h 416"/>
                <a:gd name="T54" fmla="*/ 0 w 366"/>
                <a:gd name="T55" fmla="*/ 208 h 416"/>
                <a:gd name="T56" fmla="*/ 0 w 366"/>
                <a:gd name="T57" fmla="*/ 208 h 416"/>
                <a:gd name="T58" fmla="*/ 6 w 366"/>
                <a:gd name="T59" fmla="*/ 163 h 416"/>
                <a:gd name="T60" fmla="*/ 16 w 366"/>
                <a:gd name="T61" fmla="*/ 127 h 416"/>
                <a:gd name="T62" fmla="*/ 31 w 366"/>
                <a:gd name="T63" fmla="*/ 92 h 416"/>
                <a:gd name="T64" fmla="*/ 56 w 366"/>
                <a:gd name="T65" fmla="*/ 61 h 416"/>
                <a:gd name="T66" fmla="*/ 82 w 366"/>
                <a:gd name="T67" fmla="*/ 36 h 416"/>
                <a:gd name="T68" fmla="*/ 112 w 366"/>
                <a:gd name="T69" fmla="*/ 15 h 416"/>
                <a:gd name="T70" fmla="*/ 148 w 366"/>
                <a:gd name="T71" fmla="*/ 0 h 416"/>
                <a:gd name="T72" fmla="*/ 183 w 366"/>
                <a:gd name="T73" fmla="*/ 0 h 416"/>
                <a:gd name="T74" fmla="*/ 183 w 366"/>
                <a:gd name="T75"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16">
                  <a:moveTo>
                    <a:pt x="183" y="0"/>
                  </a:moveTo>
                  <a:lnTo>
                    <a:pt x="183" y="0"/>
                  </a:lnTo>
                  <a:lnTo>
                    <a:pt x="219" y="0"/>
                  </a:lnTo>
                  <a:lnTo>
                    <a:pt x="254" y="15"/>
                  </a:lnTo>
                  <a:lnTo>
                    <a:pt x="285" y="36"/>
                  </a:lnTo>
                  <a:lnTo>
                    <a:pt x="315" y="61"/>
                  </a:lnTo>
                  <a:lnTo>
                    <a:pt x="335" y="92"/>
                  </a:lnTo>
                  <a:lnTo>
                    <a:pt x="351" y="127"/>
                  </a:lnTo>
                  <a:lnTo>
                    <a:pt x="366" y="163"/>
                  </a:lnTo>
                  <a:lnTo>
                    <a:pt x="366" y="208"/>
                  </a:lnTo>
                  <a:lnTo>
                    <a:pt x="366" y="208"/>
                  </a:lnTo>
                  <a:lnTo>
                    <a:pt x="366" y="249"/>
                  </a:lnTo>
                  <a:lnTo>
                    <a:pt x="351" y="284"/>
                  </a:lnTo>
                  <a:lnTo>
                    <a:pt x="335" y="320"/>
                  </a:lnTo>
                  <a:lnTo>
                    <a:pt x="315" y="355"/>
                  </a:lnTo>
                  <a:lnTo>
                    <a:pt x="285" y="381"/>
                  </a:lnTo>
                  <a:lnTo>
                    <a:pt x="254" y="396"/>
                  </a:lnTo>
                  <a:lnTo>
                    <a:pt x="219" y="411"/>
                  </a:lnTo>
                  <a:lnTo>
                    <a:pt x="183" y="416"/>
                  </a:lnTo>
                  <a:lnTo>
                    <a:pt x="183" y="416"/>
                  </a:lnTo>
                  <a:lnTo>
                    <a:pt x="148" y="411"/>
                  </a:lnTo>
                  <a:lnTo>
                    <a:pt x="112" y="396"/>
                  </a:lnTo>
                  <a:lnTo>
                    <a:pt x="82" y="381"/>
                  </a:lnTo>
                  <a:lnTo>
                    <a:pt x="56" y="355"/>
                  </a:lnTo>
                  <a:lnTo>
                    <a:pt x="31" y="320"/>
                  </a:lnTo>
                  <a:lnTo>
                    <a:pt x="16" y="284"/>
                  </a:lnTo>
                  <a:lnTo>
                    <a:pt x="6" y="249"/>
                  </a:lnTo>
                  <a:lnTo>
                    <a:pt x="0" y="208"/>
                  </a:lnTo>
                  <a:lnTo>
                    <a:pt x="0" y="208"/>
                  </a:lnTo>
                  <a:lnTo>
                    <a:pt x="6" y="163"/>
                  </a:lnTo>
                  <a:lnTo>
                    <a:pt x="16" y="127"/>
                  </a:lnTo>
                  <a:lnTo>
                    <a:pt x="31" y="92"/>
                  </a:lnTo>
                  <a:lnTo>
                    <a:pt x="56" y="61"/>
                  </a:lnTo>
                  <a:lnTo>
                    <a:pt x="82" y="36"/>
                  </a:lnTo>
                  <a:lnTo>
                    <a:pt x="112" y="15"/>
                  </a:lnTo>
                  <a:lnTo>
                    <a:pt x="148" y="0"/>
                  </a:lnTo>
                  <a:lnTo>
                    <a:pt x="183" y="0"/>
                  </a:lnTo>
                  <a:lnTo>
                    <a:pt x="183"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3" name="Freeform 125"/>
            <p:cNvSpPr>
              <a:spLocks/>
            </p:cNvSpPr>
            <p:nvPr/>
          </p:nvSpPr>
          <p:spPr bwMode="auto">
            <a:xfrm>
              <a:off x="4334" y="1502"/>
              <a:ext cx="355" cy="406"/>
            </a:xfrm>
            <a:custGeom>
              <a:avLst/>
              <a:gdLst>
                <a:gd name="T0" fmla="*/ 177 w 355"/>
                <a:gd name="T1" fmla="*/ 0 h 406"/>
                <a:gd name="T2" fmla="*/ 177 w 355"/>
                <a:gd name="T3" fmla="*/ 0 h 406"/>
                <a:gd name="T4" fmla="*/ 213 w 355"/>
                <a:gd name="T5" fmla="*/ 5 h 406"/>
                <a:gd name="T6" fmla="*/ 248 w 355"/>
                <a:gd name="T7" fmla="*/ 15 h 406"/>
                <a:gd name="T8" fmla="*/ 279 w 355"/>
                <a:gd name="T9" fmla="*/ 36 h 406"/>
                <a:gd name="T10" fmla="*/ 304 w 355"/>
                <a:gd name="T11" fmla="*/ 61 h 406"/>
                <a:gd name="T12" fmla="*/ 324 w 355"/>
                <a:gd name="T13" fmla="*/ 92 h 406"/>
                <a:gd name="T14" fmla="*/ 345 w 355"/>
                <a:gd name="T15" fmla="*/ 127 h 406"/>
                <a:gd name="T16" fmla="*/ 355 w 355"/>
                <a:gd name="T17" fmla="*/ 163 h 406"/>
                <a:gd name="T18" fmla="*/ 355 w 355"/>
                <a:gd name="T19" fmla="*/ 203 h 406"/>
                <a:gd name="T20" fmla="*/ 355 w 355"/>
                <a:gd name="T21" fmla="*/ 203 h 406"/>
                <a:gd name="T22" fmla="*/ 355 w 355"/>
                <a:gd name="T23" fmla="*/ 244 h 406"/>
                <a:gd name="T24" fmla="*/ 345 w 355"/>
                <a:gd name="T25" fmla="*/ 284 h 406"/>
                <a:gd name="T26" fmla="*/ 324 w 355"/>
                <a:gd name="T27" fmla="*/ 320 h 406"/>
                <a:gd name="T28" fmla="*/ 304 w 355"/>
                <a:gd name="T29" fmla="*/ 350 h 406"/>
                <a:gd name="T30" fmla="*/ 279 w 355"/>
                <a:gd name="T31" fmla="*/ 376 h 406"/>
                <a:gd name="T32" fmla="*/ 248 w 355"/>
                <a:gd name="T33" fmla="*/ 391 h 406"/>
                <a:gd name="T34" fmla="*/ 213 w 355"/>
                <a:gd name="T35" fmla="*/ 406 h 406"/>
                <a:gd name="T36" fmla="*/ 177 w 355"/>
                <a:gd name="T37" fmla="*/ 406 h 406"/>
                <a:gd name="T38" fmla="*/ 177 w 355"/>
                <a:gd name="T39" fmla="*/ 406 h 406"/>
                <a:gd name="T40" fmla="*/ 142 w 355"/>
                <a:gd name="T41" fmla="*/ 406 h 406"/>
                <a:gd name="T42" fmla="*/ 106 w 355"/>
                <a:gd name="T43" fmla="*/ 391 h 406"/>
                <a:gd name="T44" fmla="*/ 76 w 355"/>
                <a:gd name="T45" fmla="*/ 376 h 406"/>
                <a:gd name="T46" fmla="*/ 50 w 355"/>
                <a:gd name="T47" fmla="*/ 350 h 406"/>
                <a:gd name="T48" fmla="*/ 30 w 355"/>
                <a:gd name="T49" fmla="*/ 320 h 406"/>
                <a:gd name="T50" fmla="*/ 10 w 355"/>
                <a:gd name="T51" fmla="*/ 284 h 406"/>
                <a:gd name="T52" fmla="*/ 0 w 355"/>
                <a:gd name="T53" fmla="*/ 244 h 406"/>
                <a:gd name="T54" fmla="*/ 0 w 355"/>
                <a:gd name="T55" fmla="*/ 203 h 406"/>
                <a:gd name="T56" fmla="*/ 0 w 355"/>
                <a:gd name="T57" fmla="*/ 203 h 406"/>
                <a:gd name="T58" fmla="*/ 0 w 355"/>
                <a:gd name="T59" fmla="*/ 163 h 406"/>
                <a:gd name="T60" fmla="*/ 10 w 355"/>
                <a:gd name="T61" fmla="*/ 127 h 406"/>
                <a:gd name="T62" fmla="*/ 30 w 355"/>
                <a:gd name="T63" fmla="*/ 92 h 406"/>
                <a:gd name="T64" fmla="*/ 50 w 355"/>
                <a:gd name="T65" fmla="*/ 61 h 406"/>
                <a:gd name="T66" fmla="*/ 76 w 355"/>
                <a:gd name="T67" fmla="*/ 36 h 406"/>
                <a:gd name="T68" fmla="*/ 106 w 355"/>
                <a:gd name="T69" fmla="*/ 15 h 406"/>
                <a:gd name="T70" fmla="*/ 142 w 355"/>
                <a:gd name="T71" fmla="*/ 5 h 406"/>
                <a:gd name="T72" fmla="*/ 177 w 355"/>
                <a:gd name="T73" fmla="*/ 0 h 406"/>
                <a:gd name="T74" fmla="*/ 177 w 355"/>
                <a:gd name="T75"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5" h="406">
                  <a:moveTo>
                    <a:pt x="177" y="0"/>
                  </a:moveTo>
                  <a:lnTo>
                    <a:pt x="177" y="0"/>
                  </a:lnTo>
                  <a:lnTo>
                    <a:pt x="213" y="5"/>
                  </a:lnTo>
                  <a:lnTo>
                    <a:pt x="248" y="15"/>
                  </a:lnTo>
                  <a:lnTo>
                    <a:pt x="279" y="36"/>
                  </a:lnTo>
                  <a:lnTo>
                    <a:pt x="304" y="61"/>
                  </a:lnTo>
                  <a:lnTo>
                    <a:pt x="324" y="92"/>
                  </a:lnTo>
                  <a:lnTo>
                    <a:pt x="345" y="127"/>
                  </a:lnTo>
                  <a:lnTo>
                    <a:pt x="355" y="163"/>
                  </a:lnTo>
                  <a:lnTo>
                    <a:pt x="355" y="203"/>
                  </a:lnTo>
                  <a:lnTo>
                    <a:pt x="355" y="203"/>
                  </a:lnTo>
                  <a:lnTo>
                    <a:pt x="355" y="244"/>
                  </a:lnTo>
                  <a:lnTo>
                    <a:pt x="345" y="284"/>
                  </a:lnTo>
                  <a:lnTo>
                    <a:pt x="324" y="320"/>
                  </a:lnTo>
                  <a:lnTo>
                    <a:pt x="304" y="350"/>
                  </a:lnTo>
                  <a:lnTo>
                    <a:pt x="279" y="376"/>
                  </a:lnTo>
                  <a:lnTo>
                    <a:pt x="248" y="391"/>
                  </a:lnTo>
                  <a:lnTo>
                    <a:pt x="213" y="406"/>
                  </a:lnTo>
                  <a:lnTo>
                    <a:pt x="177" y="406"/>
                  </a:lnTo>
                  <a:lnTo>
                    <a:pt x="177" y="406"/>
                  </a:lnTo>
                  <a:lnTo>
                    <a:pt x="142" y="406"/>
                  </a:lnTo>
                  <a:lnTo>
                    <a:pt x="106" y="391"/>
                  </a:lnTo>
                  <a:lnTo>
                    <a:pt x="76" y="376"/>
                  </a:lnTo>
                  <a:lnTo>
                    <a:pt x="50" y="350"/>
                  </a:lnTo>
                  <a:lnTo>
                    <a:pt x="30" y="320"/>
                  </a:lnTo>
                  <a:lnTo>
                    <a:pt x="10" y="284"/>
                  </a:lnTo>
                  <a:lnTo>
                    <a:pt x="0" y="244"/>
                  </a:lnTo>
                  <a:lnTo>
                    <a:pt x="0" y="203"/>
                  </a:lnTo>
                  <a:lnTo>
                    <a:pt x="0" y="203"/>
                  </a:lnTo>
                  <a:lnTo>
                    <a:pt x="0" y="163"/>
                  </a:lnTo>
                  <a:lnTo>
                    <a:pt x="10" y="127"/>
                  </a:lnTo>
                  <a:lnTo>
                    <a:pt x="30" y="92"/>
                  </a:lnTo>
                  <a:lnTo>
                    <a:pt x="50" y="61"/>
                  </a:lnTo>
                  <a:lnTo>
                    <a:pt x="76" y="36"/>
                  </a:lnTo>
                  <a:lnTo>
                    <a:pt x="106" y="15"/>
                  </a:lnTo>
                  <a:lnTo>
                    <a:pt x="142" y="5"/>
                  </a:lnTo>
                  <a:lnTo>
                    <a:pt x="177" y="0"/>
                  </a:lnTo>
                  <a:lnTo>
                    <a:pt x="177"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4" name="Freeform 126"/>
            <p:cNvSpPr>
              <a:spLocks/>
            </p:cNvSpPr>
            <p:nvPr/>
          </p:nvSpPr>
          <p:spPr bwMode="auto">
            <a:xfrm>
              <a:off x="4334" y="1507"/>
              <a:ext cx="355" cy="396"/>
            </a:xfrm>
            <a:custGeom>
              <a:avLst/>
              <a:gdLst>
                <a:gd name="T0" fmla="*/ 177 w 355"/>
                <a:gd name="T1" fmla="*/ 0 h 396"/>
                <a:gd name="T2" fmla="*/ 177 w 355"/>
                <a:gd name="T3" fmla="*/ 0 h 396"/>
                <a:gd name="T4" fmla="*/ 213 w 355"/>
                <a:gd name="T5" fmla="*/ 5 h 396"/>
                <a:gd name="T6" fmla="*/ 243 w 355"/>
                <a:gd name="T7" fmla="*/ 15 h 396"/>
                <a:gd name="T8" fmla="*/ 274 w 355"/>
                <a:gd name="T9" fmla="*/ 36 h 396"/>
                <a:gd name="T10" fmla="*/ 299 w 355"/>
                <a:gd name="T11" fmla="*/ 56 h 396"/>
                <a:gd name="T12" fmla="*/ 324 w 355"/>
                <a:gd name="T13" fmla="*/ 87 h 396"/>
                <a:gd name="T14" fmla="*/ 340 w 355"/>
                <a:gd name="T15" fmla="*/ 122 h 396"/>
                <a:gd name="T16" fmla="*/ 350 w 355"/>
                <a:gd name="T17" fmla="*/ 158 h 396"/>
                <a:gd name="T18" fmla="*/ 355 w 355"/>
                <a:gd name="T19" fmla="*/ 198 h 396"/>
                <a:gd name="T20" fmla="*/ 355 w 355"/>
                <a:gd name="T21" fmla="*/ 198 h 396"/>
                <a:gd name="T22" fmla="*/ 350 w 355"/>
                <a:gd name="T23" fmla="*/ 239 h 396"/>
                <a:gd name="T24" fmla="*/ 340 w 355"/>
                <a:gd name="T25" fmla="*/ 274 h 396"/>
                <a:gd name="T26" fmla="*/ 324 w 355"/>
                <a:gd name="T27" fmla="*/ 310 h 396"/>
                <a:gd name="T28" fmla="*/ 299 w 355"/>
                <a:gd name="T29" fmla="*/ 340 h 396"/>
                <a:gd name="T30" fmla="*/ 274 w 355"/>
                <a:gd name="T31" fmla="*/ 366 h 396"/>
                <a:gd name="T32" fmla="*/ 243 w 355"/>
                <a:gd name="T33" fmla="*/ 381 h 396"/>
                <a:gd name="T34" fmla="*/ 213 w 355"/>
                <a:gd name="T35" fmla="*/ 396 h 396"/>
                <a:gd name="T36" fmla="*/ 177 w 355"/>
                <a:gd name="T37" fmla="*/ 396 h 396"/>
                <a:gd name="T38" fmla="*/ 177 w 355"/>
                <a:gd name="T39" fmla="*/ 396 h 396"/>
                <a:gd name="T40" fmla="*/ 142 w 355"/>
                <a:gd name="T41" fmla="*/ 396 h 396"/>
                <a:gd name="T42" fmla="*/ 106 w 355"/>
                <a:gd name="T43" fmla="*/ 381 h 396"/>
                <a:gd name="T44" fmla="*/ 81 w 355"/>
                <a:gd name="T45" fmla="*/ 366 h 396"/>
                <a:gd name="T46" fmla="*/ 50 w 355"/>
                <a:gd name="T47" fmla="*/ 340 h 396"/>
                <a:gd name="T48" fmla="*/ 30 w 355"/>
                <a:gd name="T49" fmla="*/ 310 h 396"/>
                <a:gd name="T50" fmla="*/ 15 w 355"/>
                <a:gd name="T51" fmla="*/ 274 h 396"/>
                <a:gd name="T52" fmla="*/ 5 w 355"/>
                <a:gd name="T53" fmla="*/ 239 h 396"/>
                <a:gd name="T54" fmla="*/ 0 w 355"/>
                <a:gd name="T55" fmla="*/ 198 h 396"/>
                <a:gd name="T56" fmla="*/ 0 w 355"/>
                <a:gd name="T57" fmla="*/ 198 h 396"/>
                <a:gd name="T58" fmla="*/ 5 w 355"/>
                <a:gd name="T59" fmla="*/ 158 h 396"/>
                <a:gd name="T60" fmla="*/ 15 w 355"/>
                <a:gd name="T61" fmla="*/ 122 h 396"/>
                <a:gd name="T62" fmla="*/ 30 w 355"/>
                <a:gd name="T63" fmla="*/ 87 h 396"/>
                <a:gd name="T64" fmla="*/ 50 w 355"/>
                <a:gd name="T65" fmla="*/ 56 h 396"/>
                <a:gd name="T66" fmla="*/ 81 w 355"/>
                <a:gd name="T67" fmla="*/ 36 h 396"/>
                <a:gd name="T68" fmla="*/ 106 w 355"/>
                <a:gd name="T69" fmla="*/ 15 h 396"/>
                <a:gd name="T70" fmla="*/ 142 w 355"/>
                <a:gd name="T71" fmla="*/ 5 h 396"/>
                <a:gd name="T72" fmla="*/ 177 w 355"/>
                <a:gd name="T73" fmla="*/ 0 h 396"/>
                <a:gd name="T74" fmla="*/ 177 w 355"/>
                <a:gd name="T75"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5" h="396">
                  <a:moveTo>
                    <a:pt x="177" y="0"/>
                  </a:moveTo>
                  <a:lnTo>
                    <a:pt x="177" y="0"/>
                  </a:lnTo>
                  <a:lnTo>
                    <a:pt x="213" y="5"/>
                  </a:lnTo>
                  <a:lnTo>
                    <a:pt x="243" y="15"/>
                  </a:lnTo>
                  <a:lnTo>
                    <a:pt x="274" y="36"/>
                  </a:lnTo>
                  <a:lnTo>
                    <a:pt x="299" y="56"/>
                  </a:lnTo>
                  <a:lnTo>
                    <a:pt x="324" y="87"/>
                  </a:lnTo>
                  <a:lnTo>
                    <a:pt x="340" y="122"/>
                  </a:lnTo>
                  <a:lnTo>
                    <a:pt x="350" y="158"/>
                  </a:lnTo>
                  <a:lnTo>
                    <a:pt x="355" y="198"/>
                  </a:lnTo>
                  <a:lnTo>
                    <a:pt x="355" y="198"/>
                  </a:lnTo>
                  <a:lnTo>
                    <a:pt x="350" y="239"/>
                  </a:lnTo>
                  <a:lnTo>
                    <a:pt x="340" y="274"/>
                  </a:lnTo>
                  <a:lnTo>
                    <a:pt x="324" y="310"/>
                  </a:lnTo>
                  <a:lnTo>
                    <a:pt x="299" y="340"/>
                  </a:lnTo>
                  <a:lnTo>
                    <a:pt x="274" y="366"/>
                  </a:lnTo>
                  <a:lnTo>
                    <a:pt x="243" y="381"/>
                  </a:lnTo>
                  <a:lnTo>
                    <a:pt x="213" y="396"/>
                  </a:lnTo>
                  <a:lnTo>
                    <a:pt x="177" y="396"/>
                  </a:lnTo>
                  <a:lnTo>
                    <a:pt x="177" y="396"/>
                  </a:lnTo>
                  <a:lnTo>
                    <a:pt x="142" y="396"/>
                  </a:lnTo>
                  <a:lnTo>
                    <a:pt x="106" y="381"/>
                  </a:lnTo>
                  <a:lnTo>
                    <a:pt x="81" y="366"/>
                  </a:lnTo>
                  <a:lnTo>
                    <a:pt x="50" y="340"/>
                  </a:lnTo>
                  <a:lnTo>
                    <a:pt x="30" y="310"/>
                  </a:lnTo>
                  <a:lnTo>
                    <a:pt x="15" y="274"/>
                  </a:lnTo>
                  <a:lnTo>
                    <a:pt x="5" y="239"/>
                  </a:lnTo>
                  <a:lnTo>
                    <a:pt x="0" y="198"/>
                  </a:lnTo>
                  <a:lnTo>
                    <a:pt x="0" y="198"/>
                  </a:lnTo>
                  <a:lnTo>
                    <a:pt x="5" y="158"/>
                  </a:lnTo>
                  <a:lnTo>
                    <a:pt x="15" y="122"/>
                  </a:lnTo>
                  <a:lnTo>
                    <a:pt x="30" y="87"/>
                  </a:lnTo>
                  <a:lnTo>
                    <a:pt x="50" y="56"/>
                  </a:lnTo>
                  <a:lnTo>
                    <a:pt x="81" y="36"/>
                  </a:lnTo>
                  <a:lnTo>
                    <a:pt x="106" y="15"/>
                  </a:lnTo>
                  <a:lnTo>
                    <a:pt x="142" y="5"/>
                  </a:lnTo>
                  <a:lnTo>
                    <a:pt x="177" y="0"/>
                  </a:lnTo>
                  <a:lnTo>
                    <a:pt x="177"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5" name="Freeform 127"/>
            <p:cNvSpPr>
              <a:spLocks/>
            </p:cNvSpPr>
            <p:nvPr/>
          </p:nvSpPr>
          <p:spPr bwMode="auto">
            <a:xfrm>
              <a:off x="4339" y="1512"/>
              <a:ext cx="345" cy="386"/>
            </a:xfrm>
            <a:custGeom>
              <a:avLst/>
              <a:gdLst>
                <a:gd name="T0" fmla="*/ 172 w 345"/>
                <a:gd name="T1" fmla="*/ 0 h 386"/>
                <a:gd name="T2" fmla="*/ 172 w 345"/>
                <a:gd name="T3" fmla="*/ 0 h 386"/>
                <a:gd name="T4" fmla="*/ 208 w 345"/>
                <a:gd name="T5" fmla="*/ 0 h 386"/>
                <a:gd name="T6" fmla="*/ 238 w 345"/>
                <a:gd name="T7" fmla="*/ 16 h 386"/>
                <a:gd name="T8" fmla="*/ 269 w 345"/>
                <a:gd name="T9" fmla="*/ 31 h 386"/>
                <a:gd name="T10" fmla="*/ 294 w 345"/>
                <a:gd name="T11" fmla="*/ 56 h 386"/>
                <a:gd name="T12" fmla="*/ 314 w 345"/>
                <a:gd name="T13" fmla="*/ 87 h 386"/>
                <a:gd name="T14" fmla="*/ 330 w 345"/>
                <a:gd name="T15" fmla="*/ 117 h 386"/>
                <a:gd name="T16" fmla="*/ 340 w 345"/>
                <a:gd name="T17" fmla="*/ 153 h 386"/>
                <a:gd name="T18" fmla="*/ 345 w 345"/>
                <a:gd name="T19" fmla="*/ 193 h 386"/>
                <a:gd name="T20" fmla="*/ 345 w 345"/>
                <a:gd name="T21" fmla="*/ 193 h 386"/>
                <a:gd name="T22" fmla="*/ 340 w 345"/>
                <a:gd name="T23" fmla="*/ 234 h 386"/>
                <a:gd name="T24" fmla="*/ 330 w 345"/>
                <a:gd name="T25" fmla="*/ 269 h 386"/>
                <a:gd name="T26" fmla="*/ 314 w 345"/>
                <a:gd name="T27" fmla="*/ 300 h 386"/>
                <a:gd name="T28" fmla="*/ 294 w 345"/>
                <a:gd name="T29" fmla="*/ 330 h 386"/>
                <a:gd name="T30" fmla="*/ 269 w 345"/>
                <a:gd name="T31" fmla="*/ 356 h 386"/>
                <a:gd name="T32" fmla="*/ 238 w 345"/>
                <a:gd name="T33" fmla="*/ 371 h 386"/>
                <a:gd name="T34" fmla="*/ 208 w 345"/>
                <a:gd name="T35" fmla="*/ 386 h 386"/>
                <a:gd name="T36" fmla="*/ 172 w 345"/>
                <a:gd name="T37" fmla="*/ 386 h 386"/>
                <a:gd name="T38" fmla="*/ 172 w 345"/>
                <a:gd name="T39" fmla="*/ 386 h 386"/>
                <a:gd name="T40" fmla="*/ 137 w 345"/>
                <a:gd name="T41" fmla="*/ 386 h 386"/>
                <a:gd name="T42" fmla="*/ 106 w 345"/>
                <a:gd name="T43" fmla="*/ 371 h 386"/>
                <a:gd name="T44" fmla="*/ 76 w 345"/>
                <a:gd name="T45" fmla="*/ 356 h 386"/>
                <a:gd name="T46" fmla="*/ 50 w 345"/>
                <a:gd name="T47" fmla="*/ 330 h 386"/>
                <a:gd name="T48" fmla="*/ 30 w 345"/>
                <a:gd name="T49" fmla="*/ 300 h 386"/>
                <a:gd name="T50" fmla="*/ 15 w 345"/>
                <a:gd name="T51" fmla="*/ 269 h 386"/>
                <a:gd name="T52" fmla="*/ 5 w 345"/>
                <a:gd name="T53" fmla="*/ 234 h 386"/>
                <a:gd name="T54" fmla="*/ 0 w 345"/>
                <a:gd name="T55" fmla="*/ 193 h 386"/>
                <a:gd name="T56" fmla="*/ 0 w 345"/>
                <a:gd name="T57" fmla="*/ 193 h 386"/>
                <a:gd name="T58" fmla="*/ 5 w 345"/>
                <a:gd name="T59" fmla="*/ 153 h 386"/>
                <a:gd name="T60" fmla="*/ 15 w 345"/>
                <a:gd name="T61" fmla="*/ 117 h 386"/>
                <a:gd name="T62" fmla="*/ 30 w 345"/>
                <a:gd name="T63" fmla="*/ 87 h 386"/>
                <a:gd name="T64" fmla="*/ 50 w 345"/>
                <a:gd name="T65" fmla="*/ 56 h 386"/>
                <a:gd name="T66" fmla="*/ 76 w 345"/>
                <a:gd name="T67" fmla="*/ 31 h 386"/>
                <a:gd name="T68" fmla="*/ 106 w 345"/>
                <a:gd name="T69" fmla="*/ 16 h 386"/>
                <a:gd name="T70" fmla="*/ 137 w 345"/>
                <a:gd name="T71" fmla="*/ 0 h 386"/>
                <a:gd name="T72" fmla="*/ 172 w 345"/>
                <a:gd name="T73" fmla="*/ 0 h 386"/>
                <a:gd name="T74" fmla="*/ 172 w 345"/>
                <a:gd name="T7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386">
                  <a:moveTo>
                    <a:pt x="172" y="0"/>
                  </a:moveTo>
                  <a:lnTo>
                    <a:pt x="172" y="0"/>
                  </a:lnTo>
                  <a:lnTo>
                    <a:pt x="208" y="0"/>
                  </a:lnTo>
                  <a:lnTo>
                    <a:pt x="238" y="16"/>
                  </a:lnTo>
                  <a:lnTo>
                    <a:pt x="269" y="31"/>
                  </a:lnTo>
                  <a:lnTo>
                    <a:pt x="294" y="56"/>
                  </a:lnTo>
                  <a:lnTo>
                    <a:pt x="314" y="87"/>
                  </a:lnTo>
                  <a:lnTo>
                    <a:pt x="330" y="117"/>
                  </a:lnTo>
                  <a:lnTo>
                    <a:pt x="340" y="153"/>
                  </a:lnTo>
                  <a:lnTo>
                    <a:pt x="345" y="193"/>
                  </a:lnTo>
                  <a:lnTo>
                    <a:pt x="345" y="193"/>
                  </a:lnTo>
                  <a:lnTo>
                    <a:pt x="340" y="234"/>
                  </a:lnTo>
                  <a:lnTo>
                    <a:pt x="330" y="269"/>
                  </a:lnTo>
                  <a:lnTo>
                    <a:pt x="314" y="300"/>
                  </a:lnTo>
                  <a:lnTo>
                    <a:pt x="294" y="330"/>
                  </a:lnTo>
                  <a:lnTo>
                    <a:pt x="269" y="356"/>
                  </a:lnTo>
                  <a:lnTo>
                    <a:pt x="238" y="371"/>
                  </a:lnTo>
                  <a:lnTo>
                    <a:pt x="208" y="386"/>
                  </a:lnTo>
                  <a:lnTo>
                    <a:pt x="172" y="386"/>
                  </a:lnTo>
                  <a:lnTo>
                    <a:pt x="172" y="386"/>
                  </a:lnTo>
                  <a:lnTo>
                    <a:pt x="137" y="386"/>
                  </a:lnTo>
                  <a:lnTo>
                    <a:pt x="106" y="371"/>
                  </a:lnTo>
                  <a:lnTo>
                    <a:pt x="76" y="356"/>
                  </a:lnTo>
                  <a:lnTo>
                    <a:pt x="50" y="330"/>
                  </a:lnTo>
                  <a:lnTo>
                    <a:pt x="30" y="300"/>
                  </a:lnTo>
                  <a:lnTo>
                    <a:pt x="15" y="269"/>
                  </a:lnTo>
                  <a:lnTo>
                    <a:pt x="5" y="234"/>
                  </a:lnTo>
                  <a:lnTo>
                    <a:pt x="0" y="193"/>
                  </a:lnTo>
                  <a:lnTo>
                    <a:pt x="0" y="193"/>
                  </a:lnTo>
                  <a:lnTo>
                    <a:pt x="5" y="153"/>
                  </a:lnTo>
                  <a:lnTo>
                    <a:pt x="15" y="117"/>
                  </a:lnTo>
                  <a:lnTo>
                    <a:pt x="30" y="87"/>
                  </a:lnTo>
                  <a:lnTo>
                    <a:pt x="50" y="56"/>
                  </a:lnTo>
                  <a:lnTo>
                    <a:pt x="76" y="31"/>
                  </a:lnTo>
                  <a:lnTo>
                    <a:pt x="106" y="16"/>
                  </a:lnTo>
                  <a:lnTo>
                    <a:pt x="137" y="0"/>
                  </a:lnTo>
                  <a:lnTo>
                    <a:pt x="172" y="0"/>
                  </a:lnTo>
                  <a:lnTo>
                    <a:pt x="172"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6" name="Freeform 128"/>
            <p:cNvSpPr>
              <a:spLocks/>
            </p:cNvSpPr>
            <p:nvPr/>
          </p:nvSpPr>
          <p:spPr bwMode="auto">
            <a:xfrm>
              <a:off x="4344" y="1512"/>
              <a:ext cx="335" cy="381"/>
            </a:xfrm>
            <a:custGeom>
              <a:avLst/>
              <a:gdLst>
                <a:gd name="T0" fmla="*/ 167 w 335"/>
                <a:gd name="T1" fmla="*/ 0 h 381"/>
                <a:gd name="T2" fmla="*/ 167 w 335"/>
                <a:gd name="T3" fmla="*/ 0 h 381"/>
                <a:gd name="T4" fmla="*/ 198 w 335"/>
                <a:gd name="T5" fmla="*/ 5 h 381"/>
                <a:gd name="T6" fmla="*/ 233 w 335"/>
                <a:gd name="T7" fmla="*/ 16 h 381"/>
                <a:gd name="T8" fmla="*/ 259 w 335"/>
                <a:gd name="T9" fmla="*/ 36 h 381"/>
                <a:gd name="T10" fmla="*/ 284 w 335"/>
                <a:gd name="T11" fmla="*/ 56 h 381"/>
                <a:gd name="T12" fmla="*/ 304 w 335"/>
                <a:gd name="T13" fmla="*/ 87 h 381"/>
                <a:gd name="T14" fmla="*/ 319 w 335"/>
                <a:gd name="T15" fmla="*/ 117 h 381"/>
                <a:gd name="T16" fmla="*/ 330 w 335"/>
                <a:gd name="T17" fmla="*/ 153 h 381"/>
                <a:gd name="T18" fmla="*/ 335 w 335"/>
                <a:gd name="T19" fmla="*/ 193 h 381"/>
                <a:gd name="T20" fmla="*/ 335 w 335"/>
                <a:gd name="T21" fmla="*/ 193 h 381"/>
                <a:gd name="T22" fmla="*/ 330 w 335"/>
                <a:gd name="T23" fmla="*/ 229 h 381"/>
                <a:gd name="T24" fmla="*/ 319 w 335"/>
                <a:gd name="T25" fmla="*/ 264 h 381"/>
                <a:gd name="T26" fmla="*/ 304 w 335"/>
                <a:gd name="T27" fmla="*/ 300 h 381"/>
                <a:gd name="T28" fmla="*/ 284 w 335"/>
                <a:gd name="T29" fmla="*/ 325 h 381"/>
                <a:gd name="T30" fmla="*/ 259 w 335"/>
                <a:gd name="T31" fmla="*/ 350 h 381"/>
                <a:gd name="T32" fmla="*/ 233 w 335"/>
                <a:gd name="T33" fmla="*/ 366 h 381"/>
                <a:gd name="T34" fmla="*/ 198 w 335"/>
                <a:gd name="T35" fmla="*/ 381 h 381"/>
                <a:gd name="T36" fmla="*/ 167 w 335"/>
                <a:gd name="T37" fmla="*/ 381 h 381"/>
                <a:gd name="T38" fmla="*/ 167 w 335"/>
                <a:gd name="T39" fmla="*/ 381 h 381"/>
                <a:gd name="T40" fmla="*/ 132 w 335"/>
                <a:gd name="T41" fmla="*/ 381 h 381"/>
                <a:gd name="T42" fmla="*/ 101 w 335"/>
                <a:gd name="T43" fmla="*/ 366 h 381"/>
                <a:gd name="T44" fmla="*/ 71 w 335"/>
                <a:gd name="T45" fmla="*/ 350 h 381"/>
                <a:gd name="T46" fmla="*/ 45 w 335"/>
                <a:gd name="T47" fmla="*/ 325 h 381"/>
                <a:gd name="T48" fmla="*/ 25 w 335"/>
                <a:gd name="T49" fmla="*/ 300 h 381"/>
                <a:gd name="T50" fmla="*/ 10 w 335"/>
                <a:gd name="T51" fmla="*/ 264 h 381"/>
                <a:gd name="T52" fmla="*/ 0 w 335"/>
                <a:gd name="T53" fmla="*/ 229 h 381"/>
                <a:gd name="T54" fmla="*/ 0 w 335"/>
                <a:gd name="T55" fmla="*/ 193 h 381"/>
                <a:gd name="T56" fmla="*/ 0 w 335"/>
                <a:gd name="T57" fmla="*/ 193 h 381"/>
                <a:gd name="T58" fmla="*/ 0 w 335"/>
                <a:gd name="T59" fmla="*/ 153 h 381"/>
                <a:gd name="T60" fmla="*/ 10 w 335"/>
                <a:gd name="T61" fmla="*/ 117 h 381"/>
                <a:gd name="T62" fmla="*/ 25 w 335"/>
                <a:gd name="T63" fmla="*/ 87 h 381"/>
                <a:gd name="T64" fmla="*/ 45 w 335"/>
                <a:gd name="T65" fmla="*/ 56 h 381"/>
                <a:gd name="T66" fmla="*/ 71 w 335"/>
                <a:gd name="T67" fmla="*/ 36 h 381"/>
                <a:gd name="T68" fmla="*/ 101 w 335"/>
                <a:gd name="T69" fmla="*/ 16 h 381"/>
                <a:gd name="T70" fmla="*/ 132 w 335"/>
                <a:gd name="T71" fmla="*/ 5 h 381"/>
                <a:gd name="T72" fmla="*/ 167 w 335"/>
                <a:gd name="T73" fmla="*/ 0 h 381"/>
                <a:gd name="T74" fmla="*/ 167 w 335"/>
                <a:gd name="T75"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5" h="381">
                  <a:moveTo>
                    <a:pt x="167" y="0"/>
                  </a:moveTo>
                  <a:lnTo>
                    <a:pt x="167" y="0"/>
                  </a:lnTo>
                  <a:lnTo>
                    <a:pt x="198" y="5"/>
                  </a:lnTo>
                  <a:lnTo>
                    <a:pt x="233" y="16"/>
                  </a:lnTo>
                  <a:lnTo>
                    <a:pt x="259" y="36"/>
                  </a:lnTo>
                  <a:lnTo>
                    <a:pt x="284" y="56"/>
                  </a:lnTo>
                  <a:lnTo>
                    <a:pt x="304" y="87"/>
                  </a:lnTo>
                  <a:lnTo>
                    <a:pt x="319" y="117"/>
                  </a:lnTo>
                  <a:lnTo>
                    <a:pt x="330" y="153"/>
                  </a:lnTo>
                  <a:lnTo>
                    <a:pt x="335" y="193"/>
                  </a:lnTo>
                  <a:lnTo>
                    <a:pt x="335" y="193"/>
                  </a:lnTo>
                  <a:lnTo>
                    <a:pt x="330" y="229"/>
                  </a:lnTo>
                  <a:lnTo>
                    <a:pt x="319" y="264"/>
                  </a:lnTo>
                  <a:lnTo>
                    <a:pt x="304" y="300"/>
                  </a:lnTo>
                  <a:lnTo>
                    <a:pt x="284" y="325"/>
                  </a:lnTo>
                  <a:lnTo>
                    <a:pt x="259" y="350"/>
                  </a:lnTo>
                  <a:lnTo>
                    <a:pt x="233" y="366"/>
                  </a:lnTo>
                  <a:lnTo>
                    <a:pt x="198" y="381"/>
                  </a:lnTo>
                  <a:lnTo>
                    <a:pt x="167" y="381"/>
                  </a:lnTo>
                  <a:lnTo>
                    <a:pt x="167" y="381"/>
                  </a:lnTo>
                  <a:lnTo>
                    <a:pt x="132" y="381"/>
                  </a:lnTo>
                  <a:lnTo>
                    <a:pt x="101" y="366"/>
                  </a:lnTo>
                  <a:lnTo>
                    <a:pt x="71" y="350"/>
                  </a:lnTo>
                  <a:lnTo>
                    <a:pt x="45" y="325"/>
                  </a:lnTo>
                  <a:lnTo>
                    <a:pt x="25" y="300"/>
                  </a:lnTo>
                  <a:lnTo>
                    <a:pt x="10" y="264"/>
                  </a:lnTo>
                  <a:lnTo>
                    <a:pt x="0" y="229"/>
                  </a:lnTo>
                  <a:lnTo>
                    <a:pt x="0" y="193"/>
                  </a:lnTo>
                  <a:lnTo>
                    <a:pt x="0" y="193"/>
                  </a:lnTo>
                  <a:lnTo>
                    <a:pt x="0" y="153"/>
                  </a:lnTo>
                  <a:lnTo>
                    <a:pt x="10" y="117"/>
                  </a:lnTo>
                  <a:lnTo>
                    <a:pt x="25" y="87"/>
                  </a:lnTo>
                  <a:lnTo>
                    <a:pt x="45" y="56"/>
                  </a:lnTo>
                  <a:lnTo>
                    <a:pt x="71" y="36"/>
                  </a:lnTo>
                  <a:lnTo>
                    <a:pt x="101" y="16"/>
                  </a:lnTo>
                  <a:lnTo>
                    <a:pt x="132" y="5"/>
                  </a:lnTo>
                  <a:lnTo>
                    <a:pt x="167" y="0"/>
                  </a:lnTo>
                  <a:lnTo>
                    <a:pt x="167"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7" name="Freeform 129"/>
            <p:cNvSpPr>
              <a:spLocks/>
            </p:cNvSpPr>
            <p:nvPr/>
          </p:nvSpPr>
          <p:spPr bwMode="auto">
            <a:xfrm>
              <a:off x="4344" y="1517"/>
              <a:ext cx="330" cy="371"/>
            </a:xfrm>
            <a:custGeom>
              <a:avLst/>
              <a:gdLst>
                <a:gd name="T0" fmla="*/ 167 w 330"/>
                <a:gd name="T1" fmla="*/ 0 h 371"/>
                <a:gd name="T2" fmla="*/ 167 w 330"/>
                <a:gd name="T3" fmla="*/ 0 h 371"/>
                <a:gd name="T4" fmla="*/ 198 w 330"/>
                <a:gd name="T5" fmla="*/ 5 h 371"/>
                <a:gd name="T6" fmla="*/ 228 w 330"/>
                <a:gd name="T7" fmla="*/ 16 h 371"/>
                <a:gd name="T8" fmla="*/ 259 w 330"/>
                <a:gd name="T9" fmla="*/ 31 h 371"/>
                <a:gd name="T10" fmla="*/ 279 w 330"/>
                <a:gd name="T11" fmla="*/ 56 h 371"/>
                <a:gd name="T12" fmla="*/ 299 w 330"/>
                <a:gd name="T13" fmla="*/ 82 h 371"/>
                <a:gd name="T14" fmla="*/ 314 w 330"/>
                <a:gd name="T15" fmla="*/ 112 h 371"/>
                <a:gd name="T16" fmla="*/ 325 w 330"/>
                <a:gd name="T17" fmla="*/ 148 h 371"/>
                <a:gd name="T18" fmla="*/ 330 w 330"/>
                <a:gd name="T19" fmla="*/ 188 h 371"/>
                <a:gd name="T20" fmla="*/ 330 w 330"/>
                <a:gd name="T21" fmla="*/ 188 h 371"/>
                <a:gd name="T22" fmla="*/ 325 w 330"/>
                <a:gd name="T23" fmla="*/ 224 h 371"/>
                <a:gd name="T24" fmla="*/ 314 w 330"/>
                <a:gd name="T25" fmla="*/ 259 h 371"/>
                <a:gd name="T26" fmla="*/ 299 w 330"/>
                <a:gd name="T27" fmla="*/ 290 h 371"/>
                <a:gd name="T28" fmla="*/ 279 w 330"/>
                <a:gd name="T29" fmla="*/ 320 h 371"/>
                <a:gd name="T30" fmla="*/ 259 w 330"/>
                <a:gd name="T31" fmla="*/ 340 h 371"/>
                <a:gd name="T32" fmla="*/ 228 w 330"/>
                <a:gd name="T33" fmla="*/ 356 h 371"/>
                <a:gd name="T34" fmla="*/ 198 w 330"/>
                <a:gd name="T35" fmla="*/ 371 h 371"/>
                <a:gd name="T36" fmla="*/ 167 w 330"/>
                <a:gd name="T37" fmla="*/ 371 h 371"/>
                <a:gd name="T38" fmla="*/ 167 w 330"/>
                <a:gd name="T39" fmla="*/ 371 h 371"/>
                <a:gd name="T40" fmla="*/ 132 w 330"/>
                <a:gd name="T41" fmla="*/ 371 h 371"/>
                <a:gd name="T42" fmla="*/ 101 w 330"/>
                <a:gd name="T43" fmla="*/ 356 h 371"/>
                <a:gd name="T44" fmla="*/ 76 w 330"/>
                <a:gd name="T45" fmla="*/ 340 h 371"/>
                <a:gd name="T46" fmla="*/ 50 w 330"/>
                <a:gd name="T47" fmla="*/ 320 h 371"/>
                <a:gd name="T48" fmla="*/ 30 w 330"/>
                <a:gd name="T49" fmla="*/ 290 h 371"/>
                <a:gd name="T50" fmla="*/ 15 w 330"/>
                <a:gd name="T51" fmla="*/ 259 h 371"/>
                <a:gd name="T52" fmla="*/ 5 w 330"/>
                <a:gd name="T53" fmla="*/ 224 h 371"/>
                <a:gd name="T54" fmla="*/ 0 w 330"/>
                <a:gd name="T55" fmla="*/ 188 h 371"/>
                <a:gd name="T56" fmla="*/ 0 w 330"/>
                <a:gd name="T57" fmla="*/ 188 h 371"/>
                <a:gd name="T58" fmla="*/ 5 w 330"/>
                <a:gd name="T59" fmla="*/ 148 h 371"/>
                <a:gd name="T60" fmla="*/ 15 w 330"/>
                <a:gd name="T61" fmla="*/ 112 h 371"/>
                <a:gd name="T62" fmla="*/ 30 w 330"/>
                <a:gd name="T63" fmla="*/ 82 h 371"/>
                <a:gd name="T64" fmla="*/ 50 w 330"/>
                <a:gd name="T65" fmla="*/ 56 h 371"/>
                <a:gd name="T66" fmla="*/ 76 w 330"/>
                <a:gd name="T67" fmla="*/ 31 h 371"/>
                <a:gd name="T68" fmla="*/ 101 w 330"/>
                <a:gd name="T69" fmla="*/ 16 h 371"/>
                <a:gd name="T70" fmla="*/ 132 w 330"/>
                <a:gd name="T71" fmla="*/ 5 h 371"/>
                <a:gd name="T72" fmla="*/ 167 w 330"/>
                <a:gd name="T73" fmla="*/ 0 h 371"/>
                <a:gd name="T74" fmla="*/ 167 w 330"/>
                <a:gd name="T75"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0" h="371">
                  <a:moveTo>
                    <a:pt x="167" y="0"/>
                  </a:moveTo>
                  <a:lnTo>
                    <a:pt x="167" y="0"/>
                  </a:lnTo>
                  <a:lnTo>
                    <a:pt x="198" y="5"/>
                  </a:lnTo>
                  <a:lnTo>
                    <a:pt x="228" y="16"/>
                  </a:lnTo>
                  <a:lnTo>
                    <a:pt x="259" y="31"/>
                  </a:lnTo>
                  <a:lnTo>
                    <a:pt x="279" y="56"/>
                  </a:lnTo>
                  <a:lnTo>
                    <a:pt x="299" y="82"/>
                  </a:lnTo>
                  <a:lnTo>
                    <a:pt x="314" y="112"/>
                  </a:lnTo>
                  <a:lnTo>
                    <a:pt x="325" y="148"/>
                  </a:lnTo>
                  <a:lnTo>
                    <a:pt x="330" y="188"/>
                  </a:lnTo>
                  <a:lnTo>
                    <a:pt x="330" y="188"/>
                  </a:lnTo>
                  <a:lnTo>
                    <a:pt x="325" y="224"/>
                  </a:lnTo>
                  <a:lnTo>
                    <a:pt x="314" y="259"/>
                  </a:lnTo>
                  <a:lnTo>
                    <a:pt x="299" y="290"/>
                  </a:lnTo>
                  <a:lnTo>
                    <a:pt x="279" y="320"/>
                  </a:lnTo>
                  <a:lnTo>
                    <a:pt x="259" y="340"/>
                  </a:lnTo>
                  <a:lnTo>
                    <a:pt x="228" y="356"/>
                  </a:lnTo>
                  <a:lnTo>
                    <a:pt x="198" y="371"/>
                  </a:lnTo>
                  <a:lnTo>
                    <a:pt x="167" y="371"/>
                  </a:lnTo>
                  <a:lnTo>
                    <a:pt x="167" y="371"/>
                  </a:lnTo>
                  <a:lnTo>
                    <a:pt x="132" y="371"/>
                  </a:lnTo>
                  <a:lnTo>
                    <a:pt x="101" y="356"/>
                  </a:lnTo>
                  <a:lnTo>
                    <a:pt x="76" y="340"/>
                  </a:lnTo>
                  <a:lnTo>
                    <a:pt x="50" y="320"/>
                  </a:lnTo>
                  <a:lnTo>
                    <a:pt x="30" y="290"/>
                  </a:lnTo>
                  <a:lnTo>
                    <a:pt x="15" y="259"/>
                  </a:lnTo>
                  <a:lnTo>
                    <a:pt x="5" y="224"/>
                  </a:lnTo>
                  <a:lnTo>
                    <a:pt x="0" y="188"/>
                  </a:lnTo>
                  <a:lnTo>
                    <a:pt x="0" y="188"/>
                  </a:lnTo>
                  <a:lnTo>
                    <a:pt x="5" y="148"/>
                  </a:lnTo>
                  <a:lnTo>
                    <a:pt x="15" y="112"/>
                  </a:lnTo>
                  <a:lnTo>
                    <a:pt x="30" y="82"/>
                  </a:lnTo>
                  <a:lnTo>
                    <a:pt x="50" y="56"/>
                  </a:lnTo>
                  <a:lnTo>
                    <a:pt x="76" y="31"/>
                  </a:lnTo>
                  <a:lnTo>
                    <a:pt x="101" y="16"/>
                  </a:lnTo>
                  <a:lnTo>
                    <a:pt x="132" y="5"/>
                  </a:lnTo>
                  <a:lnTo>
                    <a:pt x="167" y="0"/>
                  </a:lnTo>
                  <a:lnTo>
                    <a:pt x="167"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8" name="Freeform 130"/>
            <p:cNvSpPr>
              <a:spLocks/>
            </p:cNvSpPr>
            <p:nvPr/>
          </p:nvSpPr>
          <p:spPr bwMode="auto">
            <a:xfrm>
              <a:off x="4349" y="1522"/>
              <a:ext cx="320" cy="361"/>
            </a:xfrm>
            <a:custGeom>
              <a:avLst/>
              <a:gdLst>
                <a:gd name="T0" fmla="*/ 162 w 320"/>
                <a:gd name="T1" fmla="*/ 0 h 361"/>
                <a:gd name="T2" fmla="*/ 162 w 320"/>
                <a:gd name="T3" fmla="*/ 0 h 361"/>
                <a:gd name="T4" fmla="*/ 193 w 320"/>
                <a:gd name="T5" fmla="*/ 6 h 361"/>
                <a:gd name="T6" fmla="*/ 223 w 320"/>
                <a:gd name="T7" fmla="*/ 16 h 361"/>
                <a:gd name="T8" fmla="*/ 248 w 320"/>
                <a:gd name="T9" fmla="*/ 31 h 361"/>
                <a:gd name="T10" fmla="*/ 274 w 320"/>
                <a:gd name="T11" fmla="*/ 51 h 361"/>
                <a:gd name="T12" fmla="*/ 294 w 320"/>
                <a:gd name="T13" fmla="*/ 82 h 361"/>
                <a:gd name="T14" fmla="*/ 309 w 320"/>
                <a:gd name="T15" fmla="*/ 112 h 361"/>
                <a:gd name="T16" fmla="*/ 314 w 320"/>
                <a:gd name="T17" fmla="*/ 143 h 361"/>
                <a:gd name="T18" fmla="*/ 320 w 320"/>
                <a:gd name="T19" fmla="*/ 183 h 361"/>
                <a:gd name="T20" fmla="*/ 320 w 320"/>
                <a:gd name="T21" fmla="*/ 183 h 361"/>
                <a:gd name="T22" fmla="*/ 314 w 320"/>
                <a:gd name="T23" fmla="*/ 219 h 361"/>
                <a:gd name="T24" fmla="*/ 309 w 320"/>
                <a:gd name="T25" fmla="*/ 249 h 361"/>
                <a:gd name="T26" fmla="*/ 294 w 320"/>
                <a:gd name="T27" fmla="*/ 285 h 361"/>
                <a:gd name="T28" fmla="*/ 274 w 320"/>
                <a:gd name="T29" fmla="*/ 310 h 361"/>
                <a:gd name="T30" fmla="*/ 248 w 320"/>
                <a:gd name="T31" fmla="*/ 330 h 361"/>
                <a:gd name="T32" fmla="*/ 223 w 320"/>
                <a:gd name="T33" fmla="*/ 351 h 361"/>
                <a:gd name="T34" fmla="*/ 193 w 320"/>
                <a:gd name="T35" fmla="*/ 361 h 361"/>
                <a:gd name="T36" fmla="*/ 162 w 320"/>
                <a:gd name="T37" fmla="*/ 361 h 361"/>
                <a:gd name="T38" fmla="*/ 162 w 320"/>
                <a:gd name="T39" fmla="*/ 361 h 361"/>
                <a:gd name="T40" fmla="*/ 127 w 320"/>
                <a:gd name="T41" fmla="*/ 361 h 361"/>
                <a:gd name="T42" fmla="*/ 96 w 320"/>
                <a:gd name="T43" fmla="*/ 351 h 361"/>
                <a:gd name="T44" fmla="*/ 71 w 320"/>
                <a:gd name="T45" fmla="*/ 330 h 361"/>
                <a:gd name="T46" fmla="*/ 45 w 320"/>
                <a:gd name="T47" fmla="*/ 310 h 361"/>
                <a:gd name="T48" fmla="*/ 25 w 320"/>
                <a:gd name="T49" fmla="*/ 285 h 361"/>
                <a:gd name="T50" fmla="*/ 10 w 320"/>
                <a:gd name="T51" fmla="*/ 249 h 361"/>
                <a:gd name="T52" fmla="*/ 5 w 320"/>
                <a:gd name="T53" fmla="*/ 219 h 361"/>
                <a:gd name="T54" fmla="*/ 0 w 320"/>
                <a:gd name="T55" fmla="*/ 183 h 361"/>
                <a:gd name="T56" fmla="*/ 0 w 320"/>
                <a:gd name="T57" fmla="*/ 183 h 361"/>
                <a:gd name="T58" fmla="*/ 5 w 320"/>
                <a:gd name="T59" fmla="*/ 143 h 361"/>
                <a:gd name="T60" fmla="*/ 10 w 320"/>
                <a:gd name="T61" fmla="*/ 112 h 361"/>
                <a:gd name="T62" fmla="*/ 25 w 320"/>
                <a:gd name="T63" fmla="*/ 82 h 361"/>
                <a:gd name="T64" fmla="*/ 45 w 320"/>
                <a:gd name="T65" fmla="*/ 51 h 361"/>
                <a:gd name="T66" fmla="*/ 71 w 320"/>
                <a:gd name="T67" fmla="*/ 31 h 361"/>
                <a:gd name="T68" fmla="*/ 96 w 320"/>
                <a:gd name="T69" fmla="*/ 16 h 361"/>
                <a:gd name="T70" fmla="*/ 127 w 320"/>
                <a:gd name="T71" fmla="*/ 6 h 361"/>
                <a:gd name="T72" fmla="*/ 162 w 320"/>
                <a:gd name="T73" fmla="*/ 0 h 361"/>
                <a:gd name="T74" fmla="*/ 162 w 320"/>
                <a:gd name="T75"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61">
                  <a:moveTo>
                    <a:pt x="162" y="0"/>
                  </a:moveTo>
                  <a:lnTo>
                    <a:pt x="162" y="0"/>
                  </a:lnTo>
                  <a:lnTo>
                    <a:pt x="193" y="6"/>
                  </a:lnTo>
                  <a:lnTo>
                    <a:pt x="223" y="16"/>
                  </a:lnTo>
                  <a:lnTo>
                    <a:pt x="248" y="31"/>
                  </a:lnTo>
                  <a:lnTo>
                    <a:pt x="274" y="51"/>
                  </a:lnTo>
                  <a:lnTo>
                    <a:pt x="294" y="82"/>
                  </a:lnTo>
                  <a:lnTo>
                    <a:pt x="309" y="112"/>
                  </a:lnTo>
                  <a:lnTo>
                    <a:pt x="314" y="143"/>
                  </a:lnTo>
                  <a:lnTo>
                    <a:pt x="320" y="183"/>
                  </a:lnTo>
                  <a:lnTo>
                    <a:pt x="320" y="183"/>
                  </a:lnTo>
                  <a:lnTo>
                    <a:pt x="314" y="219"/>
                  </a:lnTo>
                  <a:lnTo>
                    <a:pt x="309" y="249"/>
                  </a:lnTo>
                  <a:lnTo>
                    <a:pt x="294" y="285"/>
                  </a:lnTo>
                  <a:lnTo>
                    <a:pt x="274" y="310"/>
                  </a:lnTo>
                  <a:lnTo>
                    <a:pt x="248" y="330"/>
                  </a:lnTo>
                  <a:lnTo>
                    <a:pt x="223" y="351"/>
                  </a:lnTo>
                  <a:lnTo>
                    <a:pt x="193" y="361"/>
                  </a:lnTo>
                  <a:lnTo>
                    <a:pt x="162" y="361"/>
                  </a:lnTo>
                  <a:lnTo>
                    <a:pt x="162" y="361"/>
                  </a:lnTo>
                  <a:lnTo>
                    <a:pt x="127" y="361"/>
                  </a:lnTo>
                  <a:lnTo>
                    <a:pt x="96" y="351"/>
                  </a:lnTo>
                  <a:lnTo>
                    <a:pt x="71" y="330"/>
                  </a:lnTo>
                  <a:lnTo>
                    <a:pt x="45" y="310"/>
                  </a:lnTo>
                  <a:lnTo>
                    <a:pt x="25" y="285"/>
                  </a:lnTo>
                  <a:lnTo>
                    <a:pt x="10" y="249"/>
                  </a:lnTo>
                  <a:lnTo>
                    <a:pt x="5" y="219"/>
                  </a:lnTo>
                  <a:lnTo>
                    <a:pt x="0" y="183"/>
                  </a:lnTo>
                  <a:lnTo>
                    <a:pt x="0" y="183"/>
                  </a:lnTo>
                  <a:lnTo>
                    <a:pt x="5" y="143"/>
                  </a:lnTo>
                  <a:lnTo>
                    <a:pt x="10" y="112"/>
                  </a:lnTo>
                  <a:lnTo>
                    <a:pt x="25" y="82"/>
                  </a:lnTo>
                  <a:lnTo>
                    <a:pt x="45" y="51"/>
                  </a:lnTo>
                  <a:lnTo>
                    <a:pt x="71" y="31"/>
                  </a:lnTo>
                  <a:lnTo>
                    <a:pt x="96" y="16"/>
                  </a:lnTo>
                  <a:lnTo>
                    <a:pt x="127" y="6"/>
                  </a:lnTo>
                  <a:lnTo>
                    <a:pt x="162" y="0"/>
                  </a:lnTo>
                  <a:lnTo>
                    <a:pt x="162"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9" name="Freeform 131"/>
            <p:cNvSpPr>
              <a:spLocks/>
            </p:cNvSpPr>
            <p:nvPr/>
          </p:nvSpPr>
          <p:spPr bwMode="auto">
            <a:xfrm>
              <a:off x="4354" y="1522"/>
              <a:ext cx="309" cy="356"/>
            </a:xfrm>
            <a:custGeom>
              <a:avLst/>
              <a:gdLst>
                <a:gd name="T0" fmla="*/ 152 w 309"/>
                <a:gd name="T1" fmla="*/ 0 h 356"/>
                <a:gd name="T2" fmla="*/ 152 w 309"/>
                <a:gd name="T3" fmla="*/ 0 h 356"/>
                <a:gd name="T4" fmla="*/ 188 w 309"/>
                <a:gd name="T5" fmla="*/ 6 h 356"/>
                <a:gd name="T6" fmla="*/ 213 w 309"/>
                <a:gd name="T7" fmla="*/ 16 h 356"/>
                <a:gd name="T8" fmla="*/ 243 w 309"/>
                <a:gd name="T9" fmla="*/ 31 h 356"/>
                <a:gd name="T10" fmla="*/ 264 w 309"/>
                <a:gd name="T11" fmla="*/ 56 h 356"/>
                <a:gd name="T12" fmla="*/ 284 w 309"/>
                <a:gd name="T13" fmla="*/ 82 h 356"/>
                <a:gd name="T14" fmla="*/ 299 w 309"/>
                <a:gd name="T15" fmla="*/ 112 h 356"/>
                <a:gd name="T16" fmla="*/ 309 w 309"/>
                <a:gd name="T17" fmla="*/ 143 h 356"/>
                <a:gd name="T18" fmla="*/ 309 w 309"/>
                <a:gd name="T19" fmla="*/ 178 h 356"/>
                <a:gd name="T20" fmla="*/ 309 w 309"/>
                <a:gd name="T21" fmla="*/ 178 h 356"/>
                <a:gd name="T22" fmla="*/ 309 w 309"/>
                <a:gd name="T23" fmla="*/ 214 h 356"/>
                <a:gd name="T24" fmla="*/ 299 w 309"/>
                <a:gd name="T25" fmla="*/ 249 h 356"/>
                <a:gd name="T26" fmla="*/ 284 w 309"/>
                <a:gd name="T27" fmla="*/ 280 h 356"/>
                <a:gd name="T28" fmla="*/ 264 w 309"/>
                <a:gd name="T29" fmla="*/ 305 h 356"/>
                <a:gd name="T30" fmla="*/ 243 w 309"/>
                <a:gd name="T31" fmla="*/ 325 h 356"/>
                <a:gd name="T32" fmla="*/ 213 w 309"/>
                <a:gd name="T33" fmla="*/ 346 h 356"/>
                <a:gd name="T34" fmla="*/ 188 w 309"/>
                <a:gd name="T35" fmla="*/ 356 h 356"/>
                <a:gd name="T36" fmla="*/ 152 w 309"/>
                <a:gd name="T37" fmla="*/ 356 h 356"/>
                <a:gd name="T38" fmla="*/ 152 w 309"/>
                <a:gd name="T39" fmla="*/ 356 h 356"/>
                <a:gd name="T40" fmla="*/ 122 w 309"/>
                <a:gd name="T41" fmla="*/ 356 h 356"/>
                <a:gd name="T42" fmla="*/ 91 w 309"/>
                <a:gd name="T43" fmla="*/ 346 h 356"/>
                <a:gd name="T44" fmla="*/ 66 w 309"/>
                <a:gd name="T45" fmla="*/ 325 h 356"/>
                <a:gd name="T46" fmla="*/ 45 w 309"/>
                <a:gd name="T47" fmla="*/ 305 h 356"/>
                <a:gd name="T48" fmla="*/ 25 w 309"/>
                <a:gd name="T49" fmla="*/ 280 h 356"/>
                <a:gd name="T50" fmla="*/ 10 w 309"/>
                <a:gd name="T51" fmla="*/ 249 h 356"/>
                <a:gd name="T52" fmla="*/ 0 w 309"/>
                <a:gd name="T53" fmla="*/ 214 h 356"/>
                <a:gd name="T54" fmla="*/ 0 w 309"/>
                <a:gd name="T55" fmla="*/ 178 h 356"/>
                <a:gd name="T56" fmla="*/ 0 w 309"/>
                <a:gd name="T57" fmla="*/ 178 h 356"/>
                <a:gd name="T58" fmla="*/ 0 w 309"/>
                <a:gd name="T59" fmla="*/ 143 h 356"/>
                <a:gd name="T60" fmla="*/ 10 w 309"/>
                <a:gd name="T61" fmla="*/ 112 h 356"/>
                <a:gd name="T62" fmla="*/ 25 w 309"/>
                <a:gd name="T63" fmla="*/ 82 h 356"/>
                <a:gd name="T64" fmla="*/ 45 w 309"/>
                <a:gd name="T65" fmla="*/ 56 h 356"/>
                <a:gd name="T66" fmla="*/ 66 w 309"/>
                <a:gd name="T67" fmla="*/ 31 h 356"/>
                <a:gd name="T68" fmla="*/ 91 w 309"/>
                <a:gd name="T69" fmla="*/ 16 h 356"/>
                <a:gd name="T70" fmla="*/ 122 w 309"/>
                <a:gd name="T71" fmla="*/ 6 h 356"/>
                <a:gd name="T72" fmla="*/ 152 w 309"/>
                <a:gd name="T73" fmla="*/ 0 h 356"/>
                <a:gd name="T74" fmla="*/ 152 w 309"/>
                <a:gd name="T75"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 h="356">
                  <a:moveTo>
                    <a:pt x="152" y="0"/>
                  </a:moveTo>
                  <a:lnTo>
                    <a:pt x="152" y="0"/>
                  </a:lnTo>
                  <a:lnTo>
                    <a:pt x="188" y="6"/>
                  </a:lnTo>
                  <a:lnTo>
                    <a:pt x="213" y="16"/>
                  </a:lnTo>
                  <a:lnTo>
                    <a:pt x="243" y="31"/>
                  </a:lnTo>
                  <a:lnTo>
                    <a:pt x="264" y="56"/>
                  </a:lnTo>
                  <a:lnTo>
                    <a:pt x="284" y="82"/>
                  </a:lnTo>
                  <a:lnTo>
                    <a:pt x="299" y="112"/>
                  </a:lnTo>
                  <a:lnTo>
                    <a:pt x="309" y="143"/>
                  </a:lnTo>
                  <a:lnTo>
                    <a:pt x="309" y="178"/>
                  </a:lnTo>
                  <a:lnTo>
                    <a:pt x="309" y="178"/>
                  </a:lnTo>
                  <a:lnTo>
                    <a:pt x="309" y="214"/>
                  </a:lnTo>
                  <a:lnTo>
                    <a:pt x="299" y="249"/>
                  </a:lnTo>
                  <a:lnTo>
                    <a:pt x="284" y="280"/>
                  </a:lnTo>
                  <a:lnTo>
                    <a:pt x="264" y="305"/>
                  </a:lnTo>
                  <a:lnTo>
                    <a:pt x="243" y="325"/>
                  </a:lnTo>
                  <a:lnTo>
                    <a:pt x="213" y="346"/>
                  </a:lnTo>
                  <a:lnTo>
                    <a:pt x="188" y="356"/>
                  </a:lnTo>
                  <a:lnTo>
                    <a:pt x="152" y="356"/>
                  </a:lnTo>
                  <a:lnTo>
                    <a:pt x="152" y="356"/>
                  </a:lnTo>
                  <a:lnTo>
                    <a:pt x="122" y="356"/>
                  </a:lnTo>
                  <a:lnTo>
                    <a:pt x="91" y="346"/>
                  </a:lnTo>
                  <a:lnTo>
                    <a:pt x="66" y="325"/>
                  </a:lnTo>
                  <a:lnTo>
                    <a:pt x="45" y="305"/>
                  </a:lnTo>
                  <a:lnTo>
                    <a:pt x="25" y="280"/>
                  </a:lnTo>
                  <a:lnTo>
                    <a:pt x="10" y="249"/>
                  </a:lnTo>
                  <a:lnTo>
                    <a:pt x="0" y="214"/>
                  </a:lnTo>
                  <a:lnTo>
                    <a:pt x="0" y="178"/>
                  </a:lnTo>
                  <a:lnTo>
                    <a:pt x="0" y="178"/>
                  </a:lnTo>
                  <a:lnTo>
                    <a:pt x="0" y="143"/>
                  </a:lnTo>
                  <a:lnTo>
                    <a:pt x="10" y="112"/>
                  </a:lnTo>
                  <a:lnTo>
                    <a:pt x="25" y="82"/>
                  </a:lnTo>
                  <a:lnTo>
                    <a:pt x="45" y="56"/>
                  </a:lnTo>
                  <a:lnTo>
                    <a:pt x="66" y="31"/>
                  </a:lnTo>
                  <a:lnTo>
                    <a:pt x="91" y="16"/>
                  </a:lnTo>
                  <a:lnTo>
                    <a:pt x="122" y="6"/>
                  </a:lnTo>
                  <a:lnTo>
                    <a:pt x="152" y="0"/>
                  </a:lnTo>
                  <a:lnTo>
                    <a:pt x="152"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0" name="Freeform 132"/>
            <p:cNvSpPr>
              <a:spLocks/>
            </p:cNvSpPr>
            <p:nvPr/>
          </p:nvSpPr>
          <p:spPr bwMode="auto">
            <a:xfrm>
              <a:off x="4354" y="1528"/>
              <a:ext cx="304" cy="345"/>
            </a:xfrm>
            <a:custGeom>
              <a:avLst/>
              <a:gdLst>
                <a:gd name="T0" fmla="*/ 152 w 304"/>
                <a:gd name="T1" fmla="*/ 0 h 345"/>
                <a:gd name="T2" fmla="*/ 152 w 304"/>
                <a:gd name="T3" fmla="*/ 0 h 345"/>
                <a:gd name="T4" fmla="*/ 183 w 304"/>
                <a:gd name="T5" fmla="*/ 5 h 345"/>
                <a:gd name="T6" fmla="*/ 213 w 304"/>
                <a:gd name="T7" fmla="*/ 15 h 345"/>
                <a:gd name="T8" fmla="*/ 238 w 304"/>
                <a:gd name="T9" fmla="*/ 30 h 345"/>
                <a:gd name="T10" fmla="*/ 264 w 304"/>
                <a:gd name="T11" fmla="*/ 50 h 345"/>
                <a:gd name="T12" fmla="*/ 279 w 304"/>
                <a:gd name="T13" fmla="*/ 76 h 345"/>
                <a:gd name="T14" fmla="*/ 294 w 304"/>
                <a:gd name="T15" fmla="*/ 106 h 345"/>
                <a:gd name="T16" fmla="*/ 304 w 304"/>
                <a:gd name="T17" fmla="*/ 137 h 345"/>
                <a:gd name="T18" fmla="*/ 304 w 304"/>
                <a:gd name="T19" fmla="*/ 172 h 345"/>
                <a:gd name="T20" fmla="*/ 304 w 304"/>
                <a:gd name="T21" fmla="*/ 172 h 345"/>
                <a:gd name="T22" fmla="*/ 304 w 304"/>
                <a:gd name="T23" fmla="*/ 208 h 345"/>
                <a:gd name="T24" fmla="*/ 294 w 304"/>
                <a:gd name="T25" fmla="*/ 238 h 345"/>
                <a:gd name="T26" fmla="*/ 279 w 304"/>
                <a:gd name="T27" fmla="*/ 269 h 345"/>
                <a:gd name="T28" fmla="*/ 264 w 304"/>
                <a:gd name="T29" fmla="*/ 294 h 345"/>
                <a:gd name="T30" fmla="*/ 238 w 304"/>
                <a:gd name="T31" fmla="*/ 314 h 345"/>
                <a:gd name="T32" fmla="*/ 213 w 304"/>
                <a:gd name="T33" fmla="*/ 334 h 345"/>
                <a:gd name="T34" fmla="*/ 183 w 304"/>
                <a:gd name="T35" fmla="*/ 345 h 345"/>
                <a:gd name="T36" fmla="*/ 152 w 304"/>
                <a:gd name="T37" fmla="*/ 345 h 345"/>
                <a:gd name="T38" fmla="*/ 152 w 304"/>
                <a:gd name="T39" fmla="*/ 345 h 345"/>
                <a:gd name="T40" fmla="*/ 122 w 304"/>
                <a:gd name="T41" fmla="*/ 345 h 345"/>
                <a:gd name="T42" fmla="*/ 96 w 304"/>
                <a:gd name="T43" fmla="*/ 334 h 345"/>
                <a:gd name="T44" fmla="*/ 71 w 304"/>
                <a:gd name="T45" fmla="*/ 314 h 345"/>
                <a:gd name="T46" fmla="*/ 45 w 304"/>
                <a:gd name="T47" fmla="*/ 294 h 345"/>
                <a:gd name="T48" fmla="*/ 25 w 304"/>
                <a:gd name="T49" fmla="*/ 269 h 345"/>
                <a:gd name="T50" fmla="*/ 15 w 304"/>
                <a:gd name="T51" fmla="*/ 238 h 345"/>
                <a:gd name="T52" fmla="*/ 5 w 304"/>
                <a:gd name="T53" fmla="*/ 208 h 345"/>
                <a:gd name="T54" fmla="*/ 0 w 304"/>
                <a:gd name="T55" fmla="*/ 172 h 345"/>
                <a:gd name="T56" fmla="*/ 0 w 304"/>
                <a:gd name="T57" fmla="*/ 172 h 345"/>
                <a:gd name="T58" fmla="*/ 5 w 304"/>
                <a:gd name="T59" fmla="*/ 137 h 345"/>
                <a:gd name="T60" fmla="*/ 15 w 304"/>
                <a:gd name="T61" fmla="*/ 106 h 345"/>
                <a:gd name="T62" fmla="*/ 25 w 304"/>
                <a:gd name="T63" fmla="*/ 76 h 345"/>
                <a:gd name="T64" fmla="*/ 45 w 304"/>
                <a:gd name="T65" fmla="*/ 50 h 345"/>
                <a:gd name="T66" fmla="*/ 71 w 304"/>
                <a:gd name="T67" fmla="*/ 30 h 345"/>
                <a:gd name="T68" fmla="*/ 96 w 304"/>
                <a:gd name="T69" fmla="*/ 15 h 345"/>
                <a:gd name="T70" fmla="*/ 122 w 304"/>
                <a:gd name="T71" fmla="*/ 5 h 345"/>
                <a:gd name="T72" fmla="*/ 152 w 304"/>
                <a:gd name="T73" fmla="*/ 0 h 345"/>
                <a:gd name="T74" fmla="*/ 152 w 304"/>
                <a:gd name="T75"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345">
                  <a:moveTo>
                    <a:pt x="152" y="0"/>
                  </a:moveTo>
                  <a:lnTo>
                    <a:pt x="152" y="0"/>
                  </a:lnTo>
                  <a:lnTo>
                    <a:pt x="183" y="5"/>
                  </a:lnTo>
                  <a:lnTo>
                    <a:pt x="213" y="15"/>
                  </a:lnTo>
                  <a:lnTo>
                    <a:pt x="238" y="30"/>
                  </a:lnTo>
                  <a:lnTo>
                    <a:pt x="264" y="50"/>
                  </a:lnTo>
                  <a:lnTo>
                    <a:pt x="279" y="76"/>
                  </a:lnTo>
                  <a:lnTo>
                    <a:pt x="294" y="106"/>
                  </a:lnTo>
                  <a:lnTo>
                    <a:pt x="304" y="137"/>
                  </a:lnTo>
                  <a:lnTo>
                    <a:pt x="304" y="172"/>
                  </a:lnTo>
                  <a:lnTo>
                    <a:pt x="304" y="172"/>
                  </a:lnTo>
                  <a:lnTo>
                    <a:pt x="304" y="208"/>
                  </a:lnTo>
                  <a:lnTo>
                    <a:pt x="294" y="238"/>
                  </a:lnTo>
                  <a:lnTo>
                    <a:pt x="279" y="269"/>
                  </a:lnTo>
                  <a:lnTo>
                    <a:pt x="264" y="294"/>
                  </a:lnTo>
                  <a:lnTo>
                    <a:pt x="238" y="314"/>
                  </a:lnTo>
                  <a:lnTo>
                    <a:pt x="213" y="334"/>
                  </a:lnTo>
                  <a:lnTo>
                    <a:pt x="183" y="345"/>
                  </a:lnTo>
                  <a:lnTo>
                    <a:pt x="152" y="345"/>
                  </a:lnTo>
                  <a:lnTo>
                    <a:pt x="152" y="345"/>
                  </a:lnTo>
                  <a:lnTo>
                    <a:pt x="122" y="345"/>
                  </a:lnTo>
                  <a:lnTo>
                    <a:pt x="96" y="334"/>
                  </a:lnTo>
                  <a:lnTo>
                    <a:pt x="71" y="314"/>
                  </a:lnTo>
                  <a:lnTo>
                    <a:pt x="45" y="294"/>
                  </a:lnTo>
                  <a:lnTo>
                    <a:pt x="25" y="269"/>
                  </a:lnTo>
                  <a:lnTo>
                    <a:pt x="15" y="238"/>
                  </a:lnTo>
                  <a:lnTo>
                    <a:pt x="5" y="208"/>
                  </a:lnTo>
                  <a:lnTo>
                    <a:pt x="0" y="172"/>
                  </a:lnTo>
                  <a:lnTo>
                    <a:pt x="0" y="172"/>
                  </a:lnTo>
                  <a:lnTo>
                    <a:pt x="5" y="137"/>
                  </a:lnTo>
                  <a:lnTo>
                    <a:pt x="15" y="106"/>
                  </a:lnTo>
                  <a:lnTo>
                    <a:pt x="25" y="76"/>
                  </a:lnTo>
                  <a:lnTo>
                    <a:pt x="45" y="50"/>
                  </a:lnTo>
                  <a:lnTo>
                    <a:pt x="71" y="30"/>
                  </a:lnTo>
                  <a:lnTo>
                    <a:pt x="96" y="15"/>
                  </a:lnTo>
                  <a:lnTo>
                    <a:pt x="122" y="5"/>
                  </a:lnTo>
                  <a:lnTo>
                    <a:pt x="152" y="0"/>
                  </a:lnTo>
                  <a:lnTo>
                    <a:pt x="152"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1" name="Freeform 133"/>
            <p:cNvSpPr>
              <a:spLocks/>
            </p:cNvSpPr>
            <p:nvPr/>
          </p:nvSpPr>
          <p:spPr bwMode="auto">
            <a:xfrm>
              <a:off x="4359" y="1533"/>
              <a:ext cx="299" cy="335"/>
            </a:xfrm>
            <a:custGeom>
              <a:avLst/>
              <a:gdLst>
                <a:gd name="T0" fmla="*/ 147 w 299"/>
                <a:gd name="T1" fmla="*/ 0 h 335"/>
                <a:gd name="T2" fmla="*/ 147 w 299"/>
                <a:gd name="T3" fmla="*/ 0 h 335"/>
                <a:gd name="T4" fmla="*/ 178 w 299"/>
                <a:gd name="T5" fmla="*/ 5 h 335"/>
                <a:gd name="T6" fmla="*/ 208 w 299"/>
                <a:gd name="T7" fmla="*/ 15 h 335"/>
                <a:gd name="T8" fmla="*/ 233 w 299"/>
                <a:gd name="T9" fmla="*/ 30 h 335"/>
                <a:gd name="T10" fmla="*/ 254 w 299"/>
                <a:gd name="T11" fmla="*/ 50 h 335"/>
                <a:gd name="T12" fmla="*/ 274 w 299"/>
                <a:gd name="T13" fmla="*/ 76 h 335"/>
                <a:gd name="T14" fmla="*/ 284 w 299"/>
                <a:gd name="T15" fmla="*/ 101 h 335"/>
                <a:gd name="T16" fmla="*/ 294 w 299"/>
                <a:gd name="T17" fmla="*/ 132 h 335"/>
                <a:gd name="T18" fmla="*/ 299 w 299"/>
                <a:gd name="T19" fmla="*/ 167 h 335"/>
                <a:gd name="T20" fmla="*/ 299 w 299"/>
                <a:gd name="T21" fmla="*/ 167 h 335"/>
                <a:gd name="T22" fmla="*/ 294 w 299"/>
                <a:gd name="T23" fmla="*/ 203 h 335"/>
                <a:gd name="T24" fmla="*/ 284 w 299"/>
                <a:gd name="T25" fmla="*/ 233 h 335"/>
                <a:gd name="T26" fmla="*/ 274 w 299"/>
                <a:gd name="T27" fmla="*/ 264 h 335"/>
                <a:gd name="T28" fmla="*/ 254 w 299"/>
                <a:gd name="T29" fmla="*/ 289 h 335"/>
                <a:gd name="T30" fmla="*/ 233 w 299"/>
                <a:gd name="T31" fmla="*/ 309 h 335"/>
                <a:gd name="T32" fmla="*/ 208 w 299"/>
                <a:gd name="T33" fmla="*/ 324 h 335"/>
                <a:gd name="T34" fmla="*/ 178 w 299"/>
                <a:gd name="T35" fmla="*/ 335 h 335"/>
                <a:gd name="T36" fmla="*/ 147 w 299"/>
                <a:gd name="T37" fmla="*/ 335 h 335"/>
                <a:gd name="T38" fmla="*/ 147 w 299"/>
                <a:gd name="T39" fmla="*/ 335 h 335"/>
                <a:gd name="T40" fmla="*/ 117 w 299"/>
                <a:gd name="T41" fmla="*/ 335 h 335"/>
                <a:gd name="T42" fmla="*/ 91 w 299"/>
                <a:gd name="T43" fmla="*/ 324 h 335"/>
                <a:gd name="T44" fmla="*/ 66 w 299"/>
                <a:gd name="T45" fmla="*/ 309 h 335"/>
                <a:gd name="T46" fmla="*/ 46 w 299"/>
                <a:gd name="T47" fmla="*/ 289 h 335"/>
                <a:gd name="T48" fmla="*/ 25 w 299"/>
                <a:gd name="T49" fmla="*/ 264 h 335"/>
                <a:gd name="T50" fmla="*/ 10 w 299"/>
                <a:gd name="T51" fmla="*/ 233 h 335"/>
                <a:gd name="T52" fmla="*/ 5 w 299"/>
                <a:gd name="T53" fmla="*/ 203 h 335"/>
                <a:gd name="T54" fmla="*/ 0 w 299"/>
                <a:gd name="T55" fmla="*/ 167 h 335"/>
                <a:gd name="T56" fmla="*/ 0 w 299"/>
                <a:gd name="T57" fmla="*/ 167 h 335"/>
                <a:gd name="T58" fmla="*/ 5 w 299"/>
                <a:gd name="T59" fmla="*/ 132 h 335"/>
                <a:gd name="T60" fmla="*/ 10 w 299"/>
                <a:gd name="T61" fmla="*/ 101 h 335"/>
                <a:gd name="T62" fmla="*/ 25 w 299"/>
                <a:gd name="T63" fmla="*/ 76 h 335"/>
                <a:gd name="T64" fmla="*/ 46 w 299"/>
                <a:gd name="T65" fmla="*/ 50 h 335"/>
                <a:gd name="T66" fmla="*/ 66 w 299"/>
                <a:gd name="T67" fmla="*/ 30 h 335"/>
                <a:gd name="T68" fmla="*/ 91 w 299"/>
                <a:gd name="T69" fmla="*/ 15 h 335"/>
                <a:gd name="T70" fmla="*/ 117 w 299"/>
                <a:gd name="T71" fmla="*/ 5 h 335"/>
                <a:gd name="T72" fmla="*/ 147 w 299"/>
                <a:gd name="T73" fmla="*/ 0 h 335"/>
                <a:gd name="T74" fmla="*/ 147 w 299"/>
                <a:gd name="T75"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35">
                  <a:moveTo>
                    <a:pt x="147" y="0"/>
                  </a:moveTo>
                  <a:lnTo>
                    <a:pt x="147" y="0"/>
                  </a:lnTo>
                  <a:lnTo>
                    <a:pt x="178" y="5"/>
                  </a:lnTo>
                  <a:lnTo>
                    <a:pt x="208" y="15"/>
                  </a:lnTo>
                  <a:lnTo>
                    <a:pt x="233" y="30"/>
                  </a:lnTo>
                  <a:lnTo>
                    <a:pt x="254" y="50"/>
                  </a:lnTo>
                  <a:lnTo>
                    <a:pt x="274" y="76"/>
                  </a:lnTo>
                  <a:lnTo>
                    <a:pt x="284" y="101"/>
                  </a:lnTo>
                  <a:lnTo>
                    <a:pt x="294" y="132"/>
                  </a:lnTo>
                  <a:lnTo>
                    <a:pt x="299" y="167"/>
                  </a:lnTo>
                  <a:lnTo>
                    <a:pt x="299" y="167"/>
                  </a:lnTo>
                  <a:lnTo>
                    <a:pt x="294" y="203"/>
                  </a:lnTo>
                  <a:lnTo>
                    <a:pt x="284" y="233"/>
                  </a:lnTo>
                  <a:lnTo>
                    <a:pt x="274" y="264"/>
                  </a:lnTo>
                  <a:lnTo>
                    <a:pt x="254" y="289"/>
                  </a:lnTo>
                  <a:lnTo>
                    <a:pt x="233" y="309"/>
                  </a:lnTo>
                  <a:lnTo>
                    <a:pt x="208" y="324"/>
                  </a:lnTo>
                  <a:lnTo>
                    <a:pt x="178" y="335"/>
                  </a:lnTo>
                  <a:lnTo>
                    <a:pt x="147" y="335"/>
                  </a:lnTo>
                  <a:lnTo>
                    <a:pt x="147" y="335"/>
                  </a:lnTo>
                  <a:lnTo>
                    <a:pt x="117" y="335"/>
                  </a:lnTo>
                  <a:lnTo>
                    <a:pt x="91" y="324"/>
                  </a:lnTo>
                  <a:lnTo>
                    <a:pt x="66" y="309"/>
                  </a:lnTo>
                  <a:lnTo>
                    <a:pt x="46" y="289"/>
                  </a:lnTo>
                  <a:lnTo>
                    <a:pt x="25" y="264"/>
                  </a:lnTo>
                  <a:lnTo>
                    <a:pt x="10" y="233"/>
                  </a:lnTo>
                  <a:lnTo>
                    <a:pt x="5" y="203"/>
                  </a:lnTo>
                  <a:lnTo>
                    <a:pt x="0" y="167"/>
                  </a:lnTo>
                  <a:lnTo>
                    <a:pt x="0" y="167"/>
                  </a:lnTo>
                  <a:lnTo>
                    <a:pt x="5" y="132"/>
                  </a:lnTo>
                  <a:lnTo>
                    <a:pt x="10" y="101"/>
                  </a:lnTo>
                  <a:lnTo>
                    <a:pt x="25" y="76"/>
                  </a:lnTo>
                  <a:lnTo>
                    <a:pt x="46" y="50"/>
                  </a:lnTo>
                  <a:lnTo>
                    <a:pt x="66" y="30"/>
                  </a:lnTo>
                  <a:lnTo>
                    <a:pt x="91" y="15"/>
                  </a:lnTo>
                  <a:lnTo>
                    <a:pt x="117" y="5"/>
                  </a:lnTo>
                  <a:lnTo>
                    <a:pt x="147" y="0"/>
                  </a:lnTo>
                  <a:lnTo>
                    <a:pt x="147"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2" name="Freeform 134"/>
            <p:cNvSpPr>
              <a:spLocks/>
            </p:cNvSpPr>
            <p:nvPr/>
          </p:nvSpPr>
          <p:spPr bwMode="auto">
            <a:xfrm>
              <a:off x="4364" y="1538"/>
              <a:ext cx="289" cy="324"/>
            </a:xfrm>
            <a:custGeom>
              <a:avLst/>
              <a:gdLst>
                <a:gd name="T0" fmla="*/ 142 w 289"/>
                <a:gd name="T1" fmla="*/ 0 h 324"/>
                <a:gd name="T2" fmla="*/ 142 w 289"/>
                <a:gd name="T3" fmla="*/ 0 h 324"/>
                <a:gd name="T4" fmla="*/ 173 w 289"/>
                <a:gd name="T5" fmla="*/ 0 h 324"/>
                <a:gd name="T6" fmla="*/ 198 w 289"/>
                <a:gd name="T7" fmla="*/ 10 h 324"/>
                <a:gd name="T8" fmla="*/ 223 w 289"/>
                <a:gd name="T9" fmla="*/ 25 h 324"/>
                <a:gd name="T10" fmla="*/ 244 w 289"/>
                <a:gd name="T11" fmla="*/ 45 h 324"/>
                <a:gd name="T12" fmla="*/ 264 w 289"/>
                <a:gd name="T13" fmla="*/ 71 h 324"/>
                <a:gd name="T14" fmla="*/ 274 w 289"/>
                <a:gd name="T15" fmla="*/ 96 h 324"/>
                <a:gd name="T16" fmla="*/ 284 w 289"/>
                <a:gd name="T17" fmla="*/ 127 h 324"/>
                <a:gd name="T18" fmla="*/ 289 w 289"/>
                <a:gd name="T19" fmla="*/ 162 h 324"/>
                <a:gd name="T20" fmla="*/ 289 w 289"/>
                <a:gd name="T21" fmla="*/ 162 h 324"/>
                <a:gd name="T22" fmla="*/ 284 w 289"/>
                <a:gd name="T23" fmla="*/ 193 h 324"/>
                <a:gd name="T24" fmla="*/ 274 w 289"/>
                <a:gd name="T25" fmla="*/ 223 h 324"/>
                <a:gd name="T26" fmla="*/ 264 w 289"/>
                <a:gd name="T27" fmla="*/ 253 h 324"/>
                <a:gd name="T28" fmla="*/ 244 w 289"/>
                <a:gd name="T29" fmla="*/ 279 h 324"/>
                <a:gd name="T30" fmla="*/ 223 w 289"/>
                <a:gd name="T31" fmla="*/ 299 h 324"/>
                <a:gd name="T32" fmla="*/ 198 w 289"/>
                <a:gd name="T33" fmla="*/ 314 h 324"/>
                <a:gd name="T34" fmla="*/ 173 w 289"/>
                <a:gd name="T35" fmla="*/ 324 h 324"/>
                <a:gd name="T36" fmla="*/ 142 w 289"/>
                <a:gd name="T37" fmla="*/ 324 h 324"/>
                <a:gd name="T38" fmla="*/ 142 w 289"/>
                <a:gd name="T39" fmla="*/ 324 h 324"/>
                <a:gd name="T40" fmla="*/ 112 w 289"/>
                <a:gd name="T41" fmla="*/ 324 h 324"/>
                <a:gd name="T42" fmla="*/ 86 w 289"/>
                <a:gd name="T43" fmla="*/ 314 h 324"/>
                <a:gd name="T44" fmla="*/ 61 w 289"/>
                <a:gd name="T45" fmla="*/ 299 h 324"/>
                <a:gd name="T46" fmla="*/ 41 w 289"/>
                <a:gd name="T47" fmla="*/ 279 h 324"/>
                <a:gd name="T48" fmla="*/ 20 w 289"/>
                <a:gd name="T49" fmla="*/ 253 h 324"/>
                <a:gd name="T50" fmla="*/ 10 w 289"/>
                <a:gd name="T51" fmla="*/ 223 h 324"/>
                <a:gd name="T52" fmla="*/ 0 w 289"/>
                <a:gd name="T53" fmla="*/ 193 h 324"/>
                <a:gd name="T54" fmla="*/ 0 w 289"/>
                <a:gd name="T55" fmla="*/ 162 h 324"/>
                <a:gd name="T56" fmla="*/ 0 w 289"/>
                <a:gd name="T57" fmla="*/ 162 h 324"/>
                <a:gd name="T58" fmla="*/ 0 w 289"/>
                <a:gd name="T59" fmla="*/ 127 h 324"/>
                <a:gd name="T60" fmla="*/ 10 w 289"/>
                <a:gd name="T61" fmla="*/ 96 h 324"/>
                <a:gd name="T62" fmla="*/ 20 w 289"/>
                <a:gd name="T63" fmla="*/ 71 h 324"/>
                <a:gd name="T64" fmla="*/ 41 w 289"/>
                <a:gd name="T65" fmla="*/ 45 h 324"/>
                <a:gd name="T66" fmla="*/ 61 w 289"/>
                <a:gd name="T67" fmla="*/ 25 h 324"/>
                <a:gd name="T68" fmla="*/ 86 w 289"/>
                <a:gd name="T69" fmla="*/ 10 h 324"/>
                <a:gd name="T70" fmla="*/ 112 w 289"/>
                <a:gd name="T71" fmla="*/ 0 h 324"/>
                <a:gd name="T72" fmla="*/ 142 w 289"/>
                <a:gd name="T73" fmla="*/ 0 h 324"/>
                <a:gd name="T74" fmla="*/ 142 w 289"/>
                <a:gd name="T7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9" h="324">
                  <a:moveTo>
                    <a:pt x="142" y="0"/>
                  </a:moveTo>
                  <a:lnTo>
                    <a:pt x="142" y="0"/>
                  </a:lnTo>
                  <a:lnTo>
                    <a:pt x="173" y="0"/>
                  </a:lnTo>
                  <a:lnTo>
                    <a:pt x="198" y="10"/>
                  </a:lnTo>
                  <a:lnTo>
                    <a:pt x="223" y="25"/>
                  </a:lnTo>
                  <a:lnTo>
                    <a:pt x="244" y="45"/>
                  </a:lnTo>
                  <a:lnTo>
                    <a:pt x="264" y="71"/>
                  </a:lnTo>
                  <a:lnTo>
                    <a:pt x="274" y="96"/>
                  </a:lnTo>
                  <a:lnTo>
                    <a:pt x="284" y="127"/>
                  </a:lnTo>
                  <a:lnTo>
                    <a:pt x="289" y="162"/>
                  </a:lnTo>
                  <a:lnTo>
                    <a:pt x="289" y="162"/>
                  </a:lnTo>
                  <a:lnTo>
                    <a:pt x="284" y="193"/>
                  </a:lnTo>
                  <a:lnTo>
                    <a:pt x="274" y="223"/>
                  </a:lnTo>
                  <a:lnTo>
                    <a:pt x="264" y="253"/>
                  </a:lnTo>
                  <a:lnTo>
                    <a:pt x="244" y="279"/>
                  </a:lnTo>
                  <a:lnTo>
                    <a:pt x="223" y="299"/>
                  </a:lnTo>
                  <a:lnTo>
                    <a:pt x="198" y="314"/>
                  </a:lnTo>
                  <a:lnTo>
                    <a:pt x="173" y="324"/>
                  </a:lnTo>
                  <a:lnTo>
                    <a:pt x="142" y="324"/>
                  </a:lnTo>
                  <a:lnTo>
                    <a:pt x="142" y="324"/>
                  </a:lnTo>
                  <a:lnTo>
                    <a:pt x="112" y="324"/>
                  </a:lnTo>
                  <a:lnTo>
                    <a:pt x="86" y="314"/>
                  </a:lnTo>
                  <a:lnTo>
                    <a:pt x="61" y="299"/>
                  </a:lnTo>
                  <a:lnTo>
                    <a:pt x="41" y="279"/>
                  </a:lnTo>
                  <a:lnTo>
                    <a:pt x="20" y="253"/>
                  </a:lnTo>
                  <a:lnTo>
                    <a:pt x="10" y="223"/>
                  </a:lnTo>
                  <a:lnTo>
                    <a:pt x="0" y="193"/>
                  </a:lnTo>
                  <a:lnTo>
                    <a:pt x="0" y="162"/>
                  </a:lnTo>
                  <a:lnTo>
                    <a:pt x="0" y="162"/>
                  </a:lnTo>
                  <a:lnTo>
                    <a:pt x="0" y="127"/>
                  </a:lnTo>
                  <a:lnTo>
                    <a:pt x="10" y="96"/>
                  </a:lnTo>
                  <a:lnTo>
                    <a:pt x="20" y="71"/>
                  </a:lnTo>
                  <a:lnTo>
                    <a:pt x="41" y="45"/>
                  </a:lnTo>
                  <a:lnTo>
                    <a:pt x="61" y="25"/>
                  </a:lnTo>
                  <a:lnTo>
                    <a:pt x="86" y="10"/>
                  </a:lnTo>
                  <a:lnTo>
                    <a:pt x="112" y="0"/>
                  </a:lnTo>
                  <a:lnTo>
                    <a:pt x="142" y="0"/>
                  </a:lnTo>
                  <a:lnTo>
                    <a:pt x="142"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3" name="Freeform 135"/>
            <p:cNvSpPr>
              <a:spLocks/>
            </p:cNvSpPr>
            <p:nvPr/>
          </p:nvSpPr>
          <p:spPr bwMode="auto">
            <a:xfrm>
              <a:off x="4364" y="1538"/>
              <a:ext cx="284" cy="319"/>
            </a:xfrm>
            <a:custGeom>
              <a:avLst/>
              <a:gdLst>
                <a:gd name="T0" fmla="*/ 142 w 284"/>
                <a:gd name="T1" fmla="*/ 0 h 319"/>
                <a:gd name="T2" fmla="*/ 142 w 284"/>
                <a:gd name="T3" fmla="*/ 0 h 319"/>
                <a:gd name="T4" fmla="*/ 173 w 284"/>
                <a:gd name="T5" fmla="*/ 5 h 319"/>
                <a:gd name="T6" fmla="*/ 198 w 284"/>
                <a:gd name="T7" fmla="*/ 15 h 319"/>
                <a:gd name="T8" fmla="*/ 223 w 284"/>
                <a:gd name="T9" fmla="*/ 30 h 319"/>
                <a:gd name="T10" fmla="*/ 244 w 284"/>
                <a:gd name="T11" fmla="*/ 50 h 319"/>
                <a:gd name="T12" fmla="*/ 259 w 284"/>
                <a:gd name="T13" fmla="*/ 71 h 319"/>
                <a:gd name="T14" fmla="*/ 274 w 284"/>
                <a:gd name="T15" fmla="*/ 101 h 319"/>
                <a:gd name="T16" fmla="*/ 279 w 284"/>
                <a:gd name="T17" fmla="*/ 127 h 319"/>
                <a:gd name="T18" fmla="*/ 284 w 284"/>
                <a:gd name="T19" fmla="*/ 162 h 319"/>
                <a:gd name="T20" fmla="*/ 284 w 284"/>
                <a:gd name="T21" fmla="*/ 162 h 319"/>
                <a:gd name="T22" fmla="*/ 279 w 284"/>
                <a:gd name="T23" fmla="*/ 193 h 319"/>
                <a:gd name="T24" fmla="*/ 274 w 284"/>
                <a:gd name="T25" fmla="*/ 223 h 319"/>
                <a:gd name="T26" fmla="*/ 259 w 284"/>
                <a:gd name="T27" fmla="*/ 248 h 319"/>
                <a:gd name="T28" fmla="*/ 244 w 284"/>
                <a:gd name="T29" fmla="*/ 274 h 319"/>
                <a:gd name="T30" fmla="*/ 223 w 284"/>
                <a:gd name="T31" fmla="*/ 294 h 319"/>
                <a:gd name="T32" fmla="*/ 198 w 284"/>
                <a:gd name="T33" fmla="*/ 309 h 319"/>
                <a:gd name="T34" fmla="*/ 173 w 284"/>
                <a:gd name="T35" fmla="*/ 319 h 319"/>
                <a:gd name="T36" fmla="*/ 142 w 284"/>
                <a:gd name="T37" fmla="*/ 319 h 319"/>
                <a:gd name="T38" fmla="*/ 142 w 284"/>
                <a:gd name="T39" fmla="*/ 319 h 319"/>
                <a:gd name="T40" fmla="*/ 112 w 284"/>
                <a:gd name="T41" fmla="*/ 319 h 319"/>
                <a:gd name="T42" fmla="*/ 86 w 284"/>
                <a:gd name="T43" fmla="*/ 309 h 319"/>
                <a:gd name="T44" fmla="*/ 66 w 284"/>
                <a:gd name="T45" fmla="*/ 294 h 319"/>
                <a:gd name="T46" fmla="*/ 41 w 284"/>
                <a:gd name="T47" fmla="*/ 274 h 319"/>
                <a:gd name="T48" fmla="*/ 25 w 284"/>
                <a:gd name="T49" fmla="*/ 248 h 319"/>
                <a:gd name="T50" fmla="*/ 10 w 284"/>
                <a:gd name="T51" fmla="*/ 223 h 319"/>
                <a:gd name="T52" fmla="*/ 5 w 284"/>
                <a:gd name="T53" fmla="*/ 193 h 319"/>
                <a:gd name="T54" fmla="*/ 0 w 284"/>
                <a:gd name="T55" fmla="*/ 162 h 319"/>
                <a:gd name="T56" fmla="*/ 0 w 284"/>
                <a:gd name="T57" fmla="*/ 162 h 319"/>
                <a:gd name="T58" fmla="*/ 5 w 284"/>
                <a:gd name="T59" fmla="*/ 127 h 319"/>
                <a:gd name="T60" fmla="*/ 10 w 284"/>
                <a:gd name="T61" fmla="*/ 101 h 319"/>
                <a:gd name="T62" fmla="*/ 25 w 284"/>
                <a:gd name="T63" fmla="*/ 71 h 319"/>
                <a:gd name="T64" fmla="*/ 41 w 284"/>
                <a:gd name="T65" fmla="*/ 50 h 319"/>
                <a:gd name="T66" fmla="*/ 66 w 284"/>
                <a:gd name="T67" fmla="*/ 30 h 319"/>
                <a:gd name="T68" fmla="*/ 86 w 284"/>
                <a:gd name="T69" fmla="*/ 15 h 319"/>
                <a:gd name="T70" fmla="*/ 112 w 284"/>
                <a:gd name="T71" fmla="*/ 5 h 319"/>
                <a:gd name="T72" fmla="*/ 142 w 284"/>
                <a:gd name="T73" fmla="*/ 0 h 319"/>
                <a:gd name="T74" fmla="*/ 142 w 284"/>
                <a:gd name="T7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319">
                  <a:moveTo>
                    <a:pt x="142" y="0"/>
                  </a:moveTo>
                  <a:lnTo>
                    <a:pt x="142" y="0"/>
                  </a:lnTo>
                  <a:lnTo>
                    <a:pt x="173" y="5"/>
                  </a:lnTo>
                  <a:lnTo>
                    <a:pt x="198" y="15"/>
                  </a:lnTo>
                  <a:lnTo>
                    <a:pt x="223" y="30"/>
                  </a:lnTo>
                  <a:lnTo>
                    <a:pt x="244" y="50"/>
                  </a:lnTo>
                  <a:lnTo>
                    <a:pt x="259" y="71"/>
                  </a:lnTo>
                  <a:lnTo>
                    <a:pt x="274" y="101"/>
                  </a:lnTo>
                  <a:lnTo>
                    <a:pt x="279" y="127"/>
                  </a:lnTo>
                  <a:lnTo>
                    <a:pt x="284" y="162"/>
                  </a:lnTo>
                  <a:lnTo>
                    <a:pt x="284" y="162"/>
                  </a:lnTo>
                  <a:lnTo>
                    <a:pt x="279" y="193"/>
                  </a:lnTo>
                  <a:lnTo>
                    <a:pt x="274" y="223"/>
                  </a:lnTo>
                  <a:lnTo>
                    <a:pt x="259" y="248"/>
                  </a:lnTo>
                  <a:lnTo>
                    <a:pt x="244" y="274"/>
                  </a:lnTo>
                  <a:lnTo>
                    <a:pt x="223" y="294"/>
                  </a:lnTo>
                  <a:lnTo>
                    <a:pt x="198" y="309"/>
                  </a:lnTo>
                  <a:lnTo>
                    <a:pt x="173" y="319"/>
                  </a:lnTo>
                  <a:lnTo>
                    <a:pt x="142" y="319"/>
                  </a:lnTo>
                  <a:lnTo>
                    <a:pt x="142" y="319"/>
                  </a:lnTo>
                  <a:lnTo>
                    <a:pt x="112" y="319"/>
                  </a:lnTo>
                  <a:lnTo>
                    <a:pt x="86" y="309"/>
                  </a:lnTo>
                  <a:lnTo>
                    <a:pt x="66" y="294"/>
                  </a:lnTo>
                  <a:lnTo>
                    <a:pt x="41" y="274"/>
                  </a:lnTo>
                  <a:lnTo>
                    <a:pt x="25" y="248"/>
                  </a:lnTo>
                  <a:lnTo>
                    <a:pt x="10" y="223"/>
                  </a:lnTo>
                  <a:lnTo>
                    <a:pt x="5" y="193"/>
                  </a:lnTo>
                  <a:lnTo>
                    <a:pt x="0" y="162"/>
                  </a:lnTo>
                  <a:lnTo>
                    <a:pt x="0" y="162"/>
                  </a:lnTo>
                  <a:lnTo>
                    <a:pt x="5" y="127"/>
                  </a:lnTo>
                  <a:lnTo>
                    <a:pt x="10" y="101"/>
                  </a:lnTo>
                  <a:lnTo>
                    <a:pt x="25" y="71"/>
                  </a:lnTo>
                  <a:lnTo>
                    <a:pt x="41" y="50"/>
                  </a:lnTo>
                  <a:lnTo>
                    <a:pt x="66" y="30"/>
                  </a:lnTo>
                  <a:lnTo>
                    <a:pt x="86" y="15"/>
                  </a:lnTo>
                  <a:lnTo>
                    <a:pt x="112" y="5"/>
                  </a:lnTo>
                  <a:lnTo>
                    <a:pt x="142" y="0"/>
                  </a:lnTo>
                  <a:lnTo>
                    <a:pt x="142"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4" name="Freeform 136"/>
            <p:cNvSpPr>
              <a:spLocks/>
            </p:cNvSpPr>
            <p:nvPr/>
          </p:nvSpPr>
          <p:spPr bwMode="auto">
            <a:xfrm>
              <a:off x="4369" y="1543"/>
              <a:ext cx="274" cy="309"/>
            </a:xfrm>
            <a:custGeom>
              <a:avLst/>
              <a:gdLst>
                <a:gd name="T0" fmla="*/ 137 w 274"/>
                <a:gd name="T1" fmla="*/ 0 h 309"/>
                <a:gd name="T2" fmla="*/ 137 w 274"/>
                <a:gd name="T3" fmla="*/ 0 h 309"/>
                <a:gd name="T4" fmla="*/ 162 w 274"/>
                <a:gd name="T5" fmla="*/ 5 h 309"/>
                <a:gd name="T6" fmla="*/ 188 w 274"/>
                <a:gd name="T7" fmla="*/ 10 h 309"/>
                <a:gd name="T8" fmla="*/ 213 w 274"/>
                <a:gd name="T9" fmla="*/ 25 h 309"/>
                <a:gd name="T10" fmla="*/ 234 w 274"/>
                <a:gd name="T11" fmla="*/ 45 h 309"/>
                <a:gd name="T12" fmla="*/ 249 w 274"/>
                <a:gd name="T13" fmla="*/ 71 h 309"/>
                <a:gd name="T14" fmla="*/ 264 w 274"/>
                <a:gd name="T15" fmla="*/ 96 h 309"/>
                <a:gd name="T16" fmla="*/ 269 w 274"/>
                <a:gd name="T17" fmla="*/ 122 h 309"/>
                <a:gd name="T18" fmla="*/ 274 w 274"/>
                <a:gd name="T19" fmla="*/ 157 h 309"/>
                <a:gd name="T20" fmla="*/ 274 w 274"/>
                <a:gd name="T21" fmla="*/ 157 h 309"/>
                <a:gd name="T22" fmla="*/ 269 w 274"/>
                <a:gd name="T23" fmla="*/ 188 h 309"/>
                <a:gd name="T24" fmla="*/ 264 w 274"/>
                <a:gd name="T25" fmla="*/ 213 h 309"/>
                <a:gd name="T26" fmla="*/ 249 w 274"/>
                <a:gd name="T27" fmla="*/ 243 h 309"/>
                <a:gd name="T28" fmla="*/ 234 w 274"/>
                <a:gd name="T29" fmla="*/ 264 h 309"/>
                <a:gd name="T30" fmla="*/ 213 w 274"/>
                <a:gd name="T31" fmla="*/ 284 h 309"/>
                <a:gd name="T32" fmla="*/ 188 w 274"/>
                <a:gd name="T33" fmla="*/ 299 h 309"/>
                <a:gd name="T34" fmla="*/ 162 w 274"/>
                <a:gd name="T35" fmla="*/ 309 h 309"/>
                <a:gd name="T36" fmla="*/ 137 w 274"/>
                <a:gd name="T37" fmla="*/ 309 h 309"/>
                <a:gd name="T38" fmla="*/ 137 w 274"/>
                <a:gd name="T39" fmla="*/ 309 h 309"/>
                <a:gd name="T40" fmla="*/ 112 w 274"/>
                <a:gd name="T41" fmla="*/ 309 h 309"/>
                <a:gd name="T42" fmla="*/ 81 w 274"/>
                <a:gd name="T43" fmla="*/ 299 h 309"/>
                <a:gd name="T44" fmla="*/ 61 w 274"/>
                <a:gd name="T45" fmla="*/ 284 h 309"/>
                <a:gd name="T46" fmla="*/ 41 w 274"/>
                <a:gd name="T47" fmla="*/ 264 h 309"/>
                <a:gd name="T48" fmla="*/ 25 w 274"/>
                <a:gd name="T49" fmla="*/ 243 h 309"/>
                <a:gd name="T50" fmla="*/ 10 w 274"/>
                <a:gd name="T51" fmla="*/ 213 h 309"/>
                <a:gd name="T52" fmla="*/ 5 w 274"/>
                <a:gd name="T53" fmla="*/ 188 h 309"/>
                <a:gd name="T54" fmla="*/ 0 w 274"/>
                <a:gd name="T55" fmla="*/ 157 h 309"/>
                <a:gd name="T56" fmla="*/ 0 w 274"/>
                <a:gd name="T57" fmla="*/ 157 h 309"/>
                <a:gd name="T58" fmla="*/ 5 w 274"/>
                <a:gd name="T59" fmla="*/ 122 h 309"/>
                <a:gd name="T60" fmla="*/ 10 w 274"/>
                <a:gd name="T61" fmla="*/ 96 h 309"/>
                <a:gd name="T62" fmla="*/ 25 w 274"/>
                <a:gd name="T63" fmla="*/ 71 h 309"/>
                <a:gd name="T64" fmla="*/ 41 w 274"/>
                <a:gd name="T65" fmla="*/ 45 h 309"/>
                <a:gd name="T66" fmla="*/ 61 w 274"/>
                <a:gd name="T67" fmla="*/ 25 h 309"/>
                <a:gd name="T68" fmla="*/ 81 w 274"/>
                <a:gd name="T69" fmla="*/ 10 h 309"/>
                <a:gd name="T70" fmla="*/ 112 w 274"/>
                <a:gd name="T71" fmla="*/ 5 h 309"/>
                <a:gd name="T72" fmla="*/ 137 w 274"/>
                <a:gd name="T73" fmla="*/ 0 h 309"/>
                <a:gd name="T74" fmla="*/ 137 w 274"/>
                <a:gd name="T7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309">
                  <a:moveTo>
                    <a:pt x="137" y="0"/>
                  </a:moveTo>
                  <a:lnTo>
                    <a:pt x="137" y="0"/>
                  </a:lnTo>
                  <a:lnTo>
                    <a:pt x="162" y="5"/>
                  </a:lnTo>
                  <a:lnTo>
                    <a:pt x="188" y="10"/>
                  </a:lnTo>
                  <a:lnTo>
                    <a:pt x="213" y="25"/>
                  </a:lnTo>
                  <a:lnTo>
                    <a:pt x="234" y="45"/>
                  </a:lnTo>
                  <a:lnTo>
                    <a:pt x="249" y="71"/>
                  </a:lnTo>
                  <a:lnTo>
                    <a:pt x="264" y="96"/>
                  </a:lnTo>
                  <a:lnTo>
                    <a:pt x="269" y="122"/>
                  </a:lnTo>
                  <a:lnTo>
                    <a:pt x="274" y="157"/>
                  </a:lnTo>
                  <a:lnTo>
                    <a:pt x="274" y="157"/>
                  </a:lnTo>
                  <a:lnTo>
                    <a:pt x="269" y="188"/>
                  </a:lnTo>
                  <a:lnTo>
                    <a:pt x="264" y="213"/>
                  </a:lnTo>
                  <a:lnTo>
                    <a:pt x="249" y="243"/>
                  </a:lnTo>
                  <a:lnTo>
                    <a:pt x="234" y="264"/>
                  </a:lnTo>
                  <a:lnTo>
                    <a:pt x="213" y="284"/>
                  </a:lnTo>
                  <a:lnTo>
                    <a:pt x="188" y="299"/>
                  </a:lnTo>
                  <a:lnTo>
                    <a:pt x="162" y="309"/>
                  </a:lnTo>
                  <a:lnTo>
                    <a:pt x="137" y="309"/>
                  </a:lnTo>
                  <a:lnTo>
                    <a:pt x="137" y="309"/>
                  </a:lnTo>
                  <a:lnTo>
                    <a:pt x="112" y="309"/>
                  </a:lnTo>
                  <a:lnTo>
                    <a:pt x="81" y="299"/>
                  </a:lnTo>
                  <a:lnTo>
                    <a:pt x="61" y="284"/>
                  </a:lnTo>
                  <a:lnTo>
                    <a:pt x="41" y="264"/>
                  </a:lnTo>
                  <a:lnTo>
                    <a:pt x="25" y="243"/>
                  </a:lnTo>
                  <a:lnTo>
                    <a:pt x="10" y="213"/>
                  </a:lnTo>
                  <a:lnTo>
                    <a:pt x="5" y="188"/>
                  </a:lnTo>
                  <a:lnTo>
                    <a:pt x="0" y="157"/>
                  </a:lnTo>
                  <a:lnTo>
                    <a:pt x="0" y="157"/>
                  </a:lnTo>
                  <a:lnTo>
                    <a:pt x="5" y="122"/>
                  </a:lnTo>
                  <a:lnTo>
                    <a:pt x="10" y="96"/>
                  </a:lnTo>
                  <a:lnTo>
                    <a:pt x="25" y="71"/>
                  </a:lnTo>
                  <a:lnTo>
                    <a:pt x="41" y="45"/>
                  </a:lnTo>
                  <a:lnTo>
                    <a:pt x="61" y="25"/>
                  </a:lnTo>
                  <a:lnTo>
                    <a:pt x="81" y="10"/>
                  </a:lnTo>
                  <a:lnTo>
                    <a:pt x="112" y="5"/>
                  </a:lnTo>
                  <a:lnTo>
                    <a:pt x="137" y="0"/>
                  </a:lnTo>
                  <a:lnTo>
                    <a:pt x="137"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5" name="Freeform 137"/>
            <p:cNvSpPr>
              <a:spLocks/>
            </p:cNvSpPr>
            <p:nvPr/>
          </p:nvSpPr>
          <p:spPr bwMode="auto">
            <a:xfrm>
              <a:off x="4374" y="1548"/>
              <a:ext cx="264" cy="299"/>
            </a:xfrm>
            <a:custGeom>
              <a:avLst/>
              <a:gdLst>
                <a:gd name="T0" fmla="*/ 132 w 264"/>
                <a:gd name="T1" fmla="*/ 0 h 299"/>
                <a:gd name="T2" fmla="*/ 132 w 264"/>
                <a:gd name="T3" fmla="*/ 0 h 299"/>
                <a:gd name="T4" fmla="*/ 157 w 264"/>
                <a:gd name="T5" fmla="*/ 0 h 299"/>
                <a:gd name="T6" fmla="*/ 183 w 264"/>
                <a:gd name="T7" fmla="*/ 10 h 299"/>
                <a:gd name="T8" fmla="*/ 203 w 264"/>
                <a:gd name="T9" fmla="*/ 25 h 299"/>
                <a:gd name="T10" fmla="*/ 223 w 264"/>
                <a:gd name="T11" fmla="*/ 40 h 299"/>
                <a:gd name="T12" fmla="*/ 244 w 264"/>
                <a:gd name="T13" fmla="*/ 66 h 299"/>
                <a:gd name="T14" fmla="*/ 254 w 264"/>
                <a:gd name="T15" fmla="*/ 91 h 299"/>
                <a:gd name="T16" fmla="*/ 264 w 264"/>
                <a:gd name="T17" fmla="*/ 117 h 299"/>
                <a:gd name="T18" fmla="*/ 264 w 264"/>
                <a:gd name="T19" fmla="*/ 147 h 299"/>
                <a:gd name="T20" fmla="*/ 264 w 264"/>
                <a:gd name="T21" fmla="*/ 147 h 299"/>
                <a:gd name="T22" fmla="*/ 264 w 264"/>
                <a:gd name="T23" fmla="*/ 177 h 299"/>
                <a:gd name="T24" fmla="*/ 254 w 264"/>
                <a:gd name="T25" fmla="*/ 208 h 299"/>
                <a:gd name="T26" fmla="*/ 244 w 264"/>
                <a:gd name="T27" fmla="*/ 233 h 299"/>
                <a:gd name="T28" fmla="*/ 223 w 264"/>
                <a:gd name="T29" fmla="*/ 254 h 299"/>
                <a:gd name="T30" fmla="*/ 203 w 264"/>
                <a:gd name="T31" fmla="*/ 274 h 299"/>
                <a:gd name="T32" fmla="*/ 183 w 264"/>
                <a:gd name="T33" fmla="*/ 289 h 299"/>
                <a:gd name="T34" fmla="*/ 157 w 264"/>
                <a:gd name="T35" fmla="*/ 299 h 299"/>
                <a:gd name="T36" fmla="*/ 132 w 264"/>
                <a:gd name="T37" fmla="*/ 299 h 299"/>
                <a:gd name="T38" fmla="*/ 132 w 264"/>
                <a:gd name="T39" fmla="*/ 299 h 299"/>
                <a:gd name="T40" fmla="*/ 107 w 264"/>
                <a:gd name="T41" fmla="*/ 299 h 299"/>
                <a:gd name="T42" fmla="*/ 81 w 264"/>
                <a:gd name="T43" fmla="*/ 289 h 299"/>
                <a:gd name="T44" fmla="*/ 56 w 264"/>
                <a:gd name="T45" fmla="*/ 274 h 299"/>
                <a:gd name="T46" fmla="*/ 36 w 264"/>
                <a:gd name="T47" fmla="*/ 254 h 299"/>
                <a:gd name="T48" fmla="*/ 20 w 264"/>
                <a:gd name="T49" fmla="*/ 233 h 299"/>
                <a:gd name="T50" fmla="*/ 10 w 264"/>
                <a:gd name="T51" fmla="*/ 208 h 299"/>
                <a:gd name="T52" fmla="*/ 0 w 264"/>
                <a:gd name="T53" fmla="*/ 177 h 299"/>
                <a:gd name="T54" fmla="*/ 0 w 264"/>
                <a:gd name="T55" fmla="*/ 147 h 299"/>
                <a:gd name="T56" fmla="*/ 0 w 264"/>
                <a:gd name="T57" fmla="*/ 147 h 299"/>
                <a:gd name="T58" fmla="*/ 0 w 264"/>
                <a:gd name="T59" fmla="*/ 117 h 299"/>
                <a:gd name="T60" fmla="*/ 10 w 264"/>
                <a:gd name="T61" fmla="*/ 91 h 299"/>
                <a:gd name="T62" fmla="*/ 20 w 264"/>
                <a:gd name="T63" fmla="*/ 66 h 299"/>
                <a:gd name="T64" fmla="*/ 36 w 264"/>
                <a:gd name="T65" fmla="*/ 40 h 299"/>
                <a:gd name="T66" fmla="*/ 56 w 264"/>
                <a:gd name="T67" fmla="*/ 25 h 299"/>
                <a:gd name="T68" fmla="*/ 81 w 264"/>
                <a:gd name="T69" fmla="*/ 10 h 299"/>
                <a:gd name="T70" fmla="*/ 107 w 264"/>
                <a:gd name="T71" fmla="*/ 0 h 299"/>
                <a:gd name="T72" fmla="*/ 132 w 264"/>
                <a:gd name="T73" fmla="*/ 0 h 299"/>
                <a:gd name="T74" fmla="*/ 132 w 264"/>
                <a:gd name="T75"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4" h="299">
                  <a:moveTo>
                    <a:pt x="132" y="0"/>
                  </a:moveTo>
                  <a:lnTo>
                    <a:pt x="132" y="0"/>
                  </a:lnTo>
                  <a:lnTo>
                    <a:pt x="157" y="0"/>
                  </a:lnTo>
                  <a:lnTo>
                    <a:pt x="183" y="10"/>
                  </a:lnTo>
                  <a:lnTo>
                    <a:pt x="203" y="25"/>
                  </a:lnTo>
                  <a:lnTo>
                    <a:pt x="223" y="40"/>
                  </a:lnTo>
                  <a:lnTo>
                    <a:pt x="244" y="66"/>
                  </a:lnTo>
                  <a:lnTo>
                    <a:pt x="254" y="91"/>
                  </a:lnTo>
                  <a:lnTo>
                    <a:pt x="264" y="117"/>
                  </a:lnTo>
                  <a:lnTo>
                    <a:pt x="264" y="147"/>
                  </a:lnTo>
                  <a:lnTo>
                    <a:pt x="264" y="147"/>
                  </a:lnTo>
                  <a:lnTo>
                    <a:pt x="264" y="177"/>
                  </a:lnTo>
                  <a:lnTo>
                    <a:pt x="254" y="208"/>
                  </a:lnTo>
                  <a:lnTo>
                    <a:pt x="244" y="233"/>
                  </a:lnTo>
                  <a:lnTo>
                    <a:pt x="223" y="254"/>
                  </a:lnTo>
                  <a:lnTo>
                    <a:pt x="203" y="274"/>
                  </a:lnTo>
                  <a:lnTo>
                    <a:pt x="183" y="289"/>
                  </a:lnTo>
                  <a:lnTo>
                    <a:pt x="157" y="299"/>
                  </a:lnTo>
                  <a:lnTo>
                    <a:pt x="132" y="299"/>
                  </a:lnTo>
                  <a:lnTo>
                    <a:pt x="132" y="299"/>
                  </a:lnTo>
                  <a:lnTo>
                    <a:pt x="107" y="299"/>
                  </a:lnTo>
                  <a:lnTo>
                    <a:pt x="81" y="289"/>
                  </a:lnTo>
                  <a:lnTo>
                    <a:pt x="56" y="274"/>
                  </a:lnTo>
                  <a:lnTo>
                    <a:pt x="36" y="254"/>
                  </a:lnTo>
                  <a:lnTo>
                    <a:pt x="20" y="233"/>
                  </a:lnTo>
                  <a:lnTo>
                    <a:pt x="10" y="208"/>
                  </a:lnTo>
                  <a:lnTo>
                    <a:pt x="0" y="177"/>
                  </a:lnTo>
                  <a:lnTo>
                    <a:pt x="0" y="147"/>
                  </a:lnTo>
                  <a:lnTo>
                    <a:pt x="0" y="147"/>
                  </a:lnTo>
                  <a:lnTo>
                    <a:pt x="0" y="117"/>
                  </a:lnTo>
                  <a:lnTo>
                    <a:pt x="10" y="91"/>
                  </a:lnTo>
                  <a:lnTo>
                    <a:pt x="20" y="66"/>
                  </a:lnTo>
                  <a:lnTo>
                    <a:pt x="36" y="40"/>
                  </a:lnTo>
                  <a:lnTo>
                    <a:pt x="56" y="25"/>
                  </a:lnTo>
                  <a:lnTo>
                    <a:pt x="81" y="10"/>
                  </a:lnTo>
                  <a:lnTo>
                    <a:pt x="107" y="0"/>
                  </a:lnTo>
                  <a:lnTo>
                    <a:pt x="132" y="0"/>
                  </a:lnTo>
                  <a:lnTo>
                    <a:pt x="132"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6" name="Freeform 138"/>
            <p:cNvSpPr>
              <a:spLocks/>
            </p:cNvSpPr>
            <p:nvPr/>
          </p:nvSpPr>
          <p:spPr bwMode="auto">
            <a:xfrm>
              <a:off x="4374" y="1548"/>
              <a:ext cx="259" cy="294"/>
            </a:xfrm>
            <a:custGeom>
              <a:avLst/>
              <a:gdLst>
                <a:gd name="T0" fmla="*/ 132 w 259"/>
                <a:gd name="T1" fmla="*/ 0 h 294"/>
                <a:gd name="T2" fmla="*/ 132 w 259"/>
                <a:gd name="T3" fmla="*/ 0 h 294"/>
                <a:gd name="T4" fmla="*/ 157 w 259"/>
                <a:gd name="T5" fmla="*/ 5 h 294"/>
                <a:gd name="T6" fmla="*/ 183 w 259"/>
                <a:gd name="T7" fmla="*/ 15 h 294"/>
                <a:gd name="T8" fmla="*/ 203 w 259"/>
                <a:gd name="T9" fmla="*/ 25 h 294"/>
                <a:gd name="T10" fmla="*/ 223 w 259"/>
                <a:gd name="T11" fmla="*/ 46 h 294"/>
                <a:gd name="T12" fmla="*/ 239 w 259"/>
                <a:gd name="T13" fmla="*/ 66 h 294"/>
                <a:gd name="T14" fmla="*/ 249 w 259"/>
                <a:gd name="T15" fmla="*/ 91 h 294"/>
                <a:gd name="T16" fmla="*/ 259 w 259"/>
                <a:gd name="T17" fmla="*/ 117 h 294"/>
                <a:gd name="T18" fmla="*/ 259 w 259"/>
                <a:gd name="T19" fmla="*/ 147 h 294"/>
                <a:gd name="T20" fmla="*/ 259 w 259"/>
                <a:gd name="T21" fmla="*/ 147 h 294"/>
                <a:gd name="T22" fmla="*/ 259 w 259"/>
                <a:gd name="T23" fmla="*/ 177 h 294"/>
                <a:gd name="T24" fmla="*/ 249 w 259"/>
                <a:gd name="T25" fmla="*/ 203 h 294"/>
                <a:gd name="T26" fmla="*/ 239 w 259"/>
                <a:gd name="T27" fmla="*/ 228 h 294"/>
                <a:gd name="T28" fmla="*/ 223 w 259"/>
                <a:gd name="T29" fmla="*/ 254 h 294"/>
                <a:gd name="T30" fmla="*/ 203 w 259"/>
                <a:gd name="T31" fmla="*/ 269 h 294"/>
                <a:gd name="T32" fmla="*/ 183 w 259"/>
                <a:gd name="T33" fmla="*/ 284 h 294"/>
                <a:gd name="T34" fmla="*/ 157 w 259"/>
                <a:gd name="T35" fmla="*/ 294 h 294"/>
                <a:gd name="T36" fmla="*/ 132 w 259"/>
                <a:gd name="T37" fmla="*/ 294 h 294"/>
                <a:gd name="T38" fmla="*/ 132 w 259"/>
                <a:gd name="T39" fmla="*/ 294 h 294"/>
                <a:gd name="T40" fmla="*/ 107 w 259"/>
                <a:gd name="T41" fmla="*/ 294 h 294"/>
                <a:gd name="T42" fmla="*/ 81 w 259"/>
                <a:gd name="T43" fmla="*/ 284 h 294"/>
                <a:gd name="T44" fmla="*/ 61 w 259"/>
                <a:gd name="T45" fmla="*/ 269 h 294"/>
                <a:gd name="T46" fmla="*/ 41 w 259"/>
                <a:gd name="T47" fmla="*/ 254 h 294"/>
                <a:gd name="T48" fmla="*/ 25 w 259"/>
                <a:gd name="T49" fmla="*/ 228 h 294"/>
                <a:gd name="T50" fmla="*/ 10 w 259"/>
                <a:gd name="T51" fmla="*/ 203 h 294"/>
                <a:gd name="T52" fmla="*/ 5 w 259"/>
                <a:gd name="T53" fmla="*/ 177 h 294"/>
                <a:gd name="T54" fmla="*/ 0 w 259"/>
                <a:gd name="T55" fmla="*/ 147 h 294"/>
                <a:gd name="T56" fmla="*/ 0 w 259"/>
                <a:gd name="T57" fmla="*/ 147 h 294"/>
                <a:gd name="T58" fmla="*/ 5 w 259"/>
                <a:gd name="T59" fmla="*/ 117 h 294"/>
                <a:gd name="T60" fmla="*/ 10 w 259"/>
                <a:gd name="T61" fmla="*/ 91 h 294"/>
                <a:gd name="T62" fmla="*/ 25 w 259"/>
                <a:gd name="T63" fmla="*/ 66 h 294"/>
                <a:gd name="T64" fmla="*/ 41 w 259"/>
                <a:gd name="T65" fmla="*/ 46 h 294"/>
                <a:gd name="T66" fmla="*/ 61 w 259"/>
                <a:gd name="T67" fmla="*/ 25 h 294"/>
                <a:gd name="T68" fmla="*/ 81 w 259"/>
                <a:gd name="T69" fmla="*/ 15 h 294"/>
                <a:gd name="T70" fmla="*/ 107 w 259"/>
                <a:gd name="T71" fmla="*/ 5 h 294"/>
                <a:gd name="T72" fmla="*/ 132 w 259"/>
                <a:gd name="T73" fmla="*/ 0 h 294"/>
                <a:gd name="T74" fmla="*/ 132 w 259"/>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294">
                  <a:moveTo>
                    <a:pt x="132" y="0"/>
                  </a:moveTo>
                  <a:lnTo>
                    <a:pt x="132" y="0"/>
                  </a:lnTo>
                  <a:lnTo>
                    <a:pt x="157" y="5"/>
                  </a:lnTo>
                  <a:lnTo>
                    <a:pt x="183" y="15"/>
                  </a:lnTo>
                  <a:lnTo>
                    <a:pt x="203" y="25"/>
                  </a:lnTo>
                  <a:lnTo>
                    <a:pt x="223" y="46"/>
                  </a:lnTo>
                  <a:lnTo>
                    <a:pt x="239" y="66"/>
                  </a:lnTo>
                  <a:lnTo>
                    <a:pt x="249" y="91"/>
                  </a:lnTo>
                  <a:lnTo>
                    <a:pt x="259" y="117"/>
                  </a:lnTo>
                  <a:lnTo>
                    <a:pt x="259" y="147"/>
                  </a:lnTo>
                  <a:lnTo>
                    <a:pt x="259" y="147"/>
                  </a:lnTo>
                  <a:lnTo>
                    <a:pt x="259" y="177"/>
                  </a:lnTo>
                  <a:lnTo>
                    <a:pt x="249" y="203"/>
                  </a:lnTo>
                  <a:lnTo>
                    <a:pt x="239" y="228"/>
                  </a:lnTo>
                  <a:lnTo>
                    <a:pt x="223" y="254"/>
                  </a:lnTo>
                  <a:lnTo>
                    <a:pt x="203" y="269"/>
                  </a:lnTo>
                  <a:lnTo>
                    <a:pt x="183" y="284"/>
                  </a:lnTo>
                  <a:lnTo>
                    <a:pt x="157" y="294"/>
                  </a:lnTo>
                  <a:lnTo>
                    <a:pt x="132" y="294"/>
                  </a:lnTo>
                  <a:lnTo>
                    <a:pt x="132" y="294"/>
                  </a:lnTo>
                  <a:lnTo>
                    <a:pt x="107" y="294"/>
                  </a:lnTo>
                  <a:lnTo>
                    <a:pt x="81" y="284"/>
                  </a:lnTo>
                  <a:lnTo>
                    <a:pt x="61" y="269"/>
                  </a:lnTo>
                  <a:lnTo>
                    <a:pt x="41" y="254"/>
                  </a:lnTo>
                  <a:lnTo>
                    <a:pt x="25" y="228"/>
                  </a:lnTo>
                  <a:lnTo>
                    <a:pt x="10" y="203"/>
                  </a:lnTo>
                  <a:lnTo>
                    <a:pt x="5" y="177"/>
                  </a:lnTo>
                  <a:lnTo>
                    <a:pt x="0" y="147"/>
                  </a:lnTo>
                  <a:lnTo>
                    <a:pt x="0" y="147"/>
                  </a:lnTo>
                  <a:lnTo>
                    <a:pt x="5" y="117"/>
                  </a:lnTo>
                  <a:lnTo>
                    <a:pt x="10" y="91"/>
                  </a:lnTo>
                  <a:lnTo>
                    <a:pt x="25" y="66"/>
                  </a:lnTo>
                  <a:lnTo>
                    <a:pt x="41" y="46"/>
                  </a:lnTo>
                  <a:lnTo>
                    <a:pt x="61" y="25"/>
                  </a:lnTo>
                  <a:lnTo>
                    <a:pt x="81" y="15"/>
                  </a:lnTo>
                  <a:lnTo>
                    <a:pt x="107" y="5"/>
                  </a:lnTo>
                  <a:lnTo>
                    <a:pt x="132" y="0"/>
                  </a:lnTo>
                  <a:lnTo>
                    <a:pt x="132"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7" name="Freeform 139"/>
            <p:cNvSpPr>
              <a:spLocks/>
            </p:cNvSpPr>
            <p:nvPr/>
          </p:nvSpPr>
          <p:spPr bwMode="auto">
            <a:xfrm>
              <a:off x="3826" y="1629"/>
              <a:ext cx="335" cy="416"/>
            </a:xfrm>
            <a:custGeom>
              <a:avLst/>
              <a:gdLst>
                <a:gd name="T0" fmla="*/ 106 w 335"/>
                <a:gd name="T1" fmla="*/ 51 h 416"/>
                <a:gd name="T2" fmla="*/ 106 w 335"/>
                <a:gd name="T3" fmla="*/ 51 h 416"/>
                <a:gd name="T4" fmla="*/ 127 w 335"/>
                <a:gd name="T5" fmla="*/ 25 h 416"/>
                <a:gd name="T6" fmla="*/ 147 w 335"/>
                <a:gd name="T7" fmla="*/ 10 h 416"/>
                <a:gd name="T8" fmla="*/ 167 w 335"/>
                <a:gd name="T9" fmla="*/ 0 h 416"/>
                <a:gd name="T10" fmla="*/ 183 w 335"/>
                <a:gd name="T11" fmla="*/ 0 h 416"/>
                <a:gd name="T12" fmla="*/ 203 w 335"/>
                <a:gd name="T13" fmla="*/ 5 h 416"/>
                <a:gd name="T14" fmla="*/ 218 w 335"/>
                <a:gd name="T15" fmla="*/ 10 h 416"/>
                <a:gd name="T16" fmla="*/ 233 w 335"/>
                <a:gd name="T17" fmla="*/ 25 h 416"/>
                <a:gd name="T18" fmla="*/ 244 w 335"/>
                <a:gd name="T19" fmla="*/ 41 h 416"/>
                <a:gd name="T20" fmla="*/ 274 w 335"/>
                <a:gd name="T21" fmla="*/ 81 h 416"/>
                <a:gd name="T22" fmla="*/ 294 w 335"/>
                <a:gd name="T23" fmla="*/ 127 h 416"/>
                <a:gd name="T24" fmla="*/ 315 w 335"/>
                <a:gd name="T25" fmla="*/ 162 h 416"/>
                <a:gd name="T26" fmla="*/ 335 w 335"/>
                <a:gd name="T27" fmla="*/ 193 h 416"/>
                <a:gd name="T28" fmla="*/ 335 w 335"/>
                <a:gd name="T29" fmla="*/ 193 h 416"/>
                <a:gd name="T30" fmla="*/ 320 w 335"/>
                <a:gd name="T31" fmla="*/ 218 h 416"/>
                <a:gd name="T32" fmla="*/ 304 w 335"/>
                <a:gd name="T33" fmla="*/ 254 h 416"/>
                <a:gd name="T34" fmla="*/ 289 w 335"/>
                <a:gd name="T35" fmla="*/ 294 h 416"/>
                <a:gd name="T36" fmla="*/ 269 w 335"/>
                <a:gd name="T37" fmla="*/ 335 h 416"/>
                <a:gd name="T38" fmla="*/ 238 w 335"/>
                <a:gd name="T39" fmla="*/ 371 h 416"/>
                <a:gd name="T40" fmla="*/ 223 w 335"/>
                <a:gd name="T41" fmla="*/ 386 h 416"/>
                <a:gd name="T42" fmla="*/ 203 w 335"/>
                <a:gd name="T43" fmla="*/ 401 h 416"/>
                <a:gd name="T44" fmla="*/ 183 w 335"/>
                <a:gd name="T45" fmla="*/ 406 h 416"/>
                <a:gd name="T46" fmla="*/ 157 w 335"/>
                <a:gd name="T47" fmla="*/ 416 h 416"/>
                <a:gd name="T48" fmla="*/ 127 w 335"/>
                <a:gd name="T49" fmla="*/ 416 h 416"/>
                <a:gd name="T50" fmla="*/ 96 w 335"/>
                <a:gd name="T51" fmla="*/ 416 h 416"/>
                <a:gd name="T52" fmla="*/ 96 w 335"/>
                <a:gd name="T53" fmla="*/ 416 h 416"/>
                <a:gd name="T54" fmla="*/ 71 w 335"/>
                <a:gd name="T55" fmla="*/ 406 h 416"/>
                <a:gd name="T56" fmla="*/ 46 w 335"/>
                <a:gd name="T57" fmla="*/ 391 h 416"/>
                <a:gd name="T58" fmla="*/ 30 w 335"/>
                <a:gd name="T59" fmla="*/ 371 h 416"/>
                <a:gd name="T60" fmla="*/ 15 w 335"/>
                <a:gd name="T61" fmla="*/ 340 h 416"/>
                <a:gd name="T62" fmla="*/ 5 w 335"/>
                <a:gd name="T63" fmla="*/ 305 h 416"/>
                <a:gd name="T64" fmla="*/ 0 w 335"/>
                <a:gd name="T65" fmla="*/ 269 h 416"/>
                <a:gd name="T66" fmla="*/ 5 w 335"/>
                <a:gd name="T67" fmla="*/ 228 h 416"/>
                <a:gd name="T68" fmla="*/ 10 w 335"/>
                <a:gd name="T69" fmla="*/ 188 h 416"/>
                <a:gd name="T70" fmla="*/ 10 w 335"/>
                <a:gd name="T71" fmla="*/ 188 h 416"/>
                <a:gd name="T72" fmla="*/ 10 w 335"/>
                <a:gd name="T73" fmla="*/ 122 h 416"/>
                <a:gd name="T74" fmla="*/ 15 w 335"/>
                <a:gd name="T75" fmla="*/ 61 h 416"/>
                <a:gd name="T76" fmla="*/ 15 w 335"/>
                <a:gd name="T77" fmla="*/ 41 h 416"/>
                <a:gd name="T78" fmla="*/ 20 w 335"/>
                <a:gd name="T79" fmla="*/ 25 h 416"/>
                <a:gd name="T80" fmla="*/ 30 w 335"/>
                <a:gd name="T81" fmla="*/ 15 h 416"/>
                <a:gd name="T82" fmla="*/ 40 w 335"/>
                <a:gd name="T83" fmla="*/ 5 h 416"/>
                <a:gd name="T84" fmla="*/ 40 w 335"/>
                <a:gd name="T85" fmla="*/ 5 h 416"/>
                <a:gd name="T86" fmla="*/ 51 w 335"/>
                <a:gd name="T87" fmla="*/ 5 h 416"/>
                <a:gd name="T88" fmla="*/ 66 w 335"/>
                <a:gd name="T89" fmla="*/ 10 h 416"/>
                <a:gd name="T90" fmla="*/ 86 w 335"/>
                <a:gd name="T91" fmla="*/ 25 h 416"/>
                <a:gd name="T92" fmla="*/ 106 w 335"/>
                <a:gd name="T93" fmla="*/ 51 h 416"/>
                <a:gd name="T94" fmla="*/ 106 w 335"/>
                <a:gd name="T95" fmla="*/ 5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5" h="416">
                  <a:moveTo>
                    <a:pt x="106" y="51"/>
                  </a:moveTo>
                  <a:lnTo>
                    <a:pt x="106" y="51"/>
                  </a:lnTo>
                  <a:lnTo>
                    <a:pt x="127" y="25"/>
                  </a:lnTo>
                  <a:lnTo>
                    <a:pt x="147" y="10"/>
                  </a:lnTo>
                  <a:lnTo>
                    <a:pt x="167" y="0"/>
                  </a:lnTo>
                  <a:lnTo>
                    <a:pt x="183" y="0"/>
                  </a:lnTo>
                  <a:lnTo>
                    <a:pt x="203" y="5"/>
                  </a:lnTo>
                  <a:lnTo>
                    <a:pt x="218" y="10"/>
                  </a:lnTo>
                  <a:lnTo>
                    <a:pt x="233" y="25"/>
                  </a:lnTo>
                  <a:lnTo>
                    <a:pt x="244" y="41"/>
                  </a:lnTo>
                  <a:lnTo>
                    <a:pt x="274" y="81"/>
                  </a:lnTo>
                  <a:lnTo>
                    <a:pt x="294" y="127"/>
                  </a:lnTo>
                  <a:lnTo>
                    <a:pt x="315" y="162"/>
                  </a:lnTo>
                  <a:lnTo>
                    <a:pt x="335" y="193"/>
                  </a:lnTo>
                  <a:lnTo>
                    <a:pt x="335" y="193"/>
                  </a:lnTo>
                  <a:lnTo>
                    <a:pt x="320" y="218"/>
                  </a:lnTo>
                  <a:lnTo>
                    <a:pt x="304" y="254"/>
                  </a:lnTo>
                  <a:lnTo>
                    <a:pt x="289" y="294"/>
                  </a:lnTo>
                  <a:lnTo>
                    <a:pt x="269" y="335"/>
                  </a:lnTo>
                  <a:lnTo>
                    <a:pt x="238" y="371"/>
                  </a:lnTo>
                  <a:lnTo>
                    <a:pt x="223" y="386"/>
                  </a:lnTo>
                  <a:lnTo>
                    <a:pt x="203" y="401"/>
                  </a:lnTo>
                  <a:lnTo>
                    <a:pt x="183" y="406"/>
                  </a:lnTo>
                  <a:lnTo>
                    <a:pt x="157" y="416"/>
                  </a:lnTo>
                  <a:lnTo>
                    <a:pt x="127" y="416"/>
                  </a:lnTo>
                  <a:lnTo>
                    <a:pt x="96" y="416"/>
                  </a:lnTo>
                  <a:lnTo>
                    <a:pt x="96" y="416"/>
                  </a:lnTo>
                  <a:lnTo>
                    <a:pt x="71" y="406"/>
                  </a:lnTo>
                  <a:lnTo>
                    <a:pt x="46" y="391"/>
                  </a:lnTo>
                  <a:lnTo>
                    <a:pt x="30" y="371"/>
                  </a:lnTo>
                  <a:lnTo>
                    <a:pt x="15" y="340"/>
                  </a:lnTo>
                  <a:lnTo>
                    <a:pt x="5" y="305"/>
                  </a:lnTo>
                  <a:lnTo>
                    <a:pt x="0" y="269"/>
                  </a:lnTo>
                  <a:lnTo>
                    <a:pt x="5" y="228"/>
                  </a:lnTo>
                  <a:lnTo>
                    <a:pt x="10" y="188"/>
                  </a:lnTo>
                  <a:lnTo>
                    <a:pt x="10" y="188"/>
                  </a:lnTo>
                  <a:lnTo>
                    <a:pt x="10" y="122"/>
                  </a:lnTo>
                  <a:lnTo>
                    <a:pt x="15" y="61"/>
                  </a:lnTo>
                  <a:lnTo>
                    <a:pt x="15" y="41"/>
                  </a:lnTo>
                  <a:lnTo>
                    <a:pt x="20" y="25"/>
                  </a:lnTo>
                  <a:lnTo>
                    <a:pt x="30" y="15"/>
                  </a:lnTo>
                  <a:lnTo>
                    <a:pt x="40" y="5"/>
                  </a:lnTo>
                  <a:lnTo>
                    <a:pt x="40" y="5"/>
                  </a:lnTo>
                  <a:lnTo>
                    <a:pt x="51" y="5"/>
                  </a:lnTo>
                  <a:lnTo>
                    <a:pt x="66" y="10"/>
                  </a:lnTo>
                  <a:lnTo>
                    <a:pt x="86" y="25"/>
                  </a:lnTo>
                  <a:lnTo>
                    <a:pt x="106" y="51"/>
                  </a:lnTo>
                  <a:lnTo>
                    <a:pt x="106" y="51"/>
                  </a:lnTo>
                  <a:close/>
                </a:path>
              </a:pathLst>
            </a:cu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8" name="Freeform 140"/>
            <p:cNvSpPr>
              <a:spLocks/>
            </p:cNvSpPr>
            <p:nvPr/>
          </p:nvSpPr>
          <p:spPr bwMode="auto">
            <a:xfrm>
              <a:off x="3851" y="1710"/>
              <a:ext cx="244" cy="224"/>
            </a:xfrm>
            <a:custGeom>
              <a:avLst/>
              <a:gdLst>
                <a:gd name="T0" fmla="*/ 81 w 244"/>
                <a:gd name="T1" fmla="*/ 0 h 224"/>
                <a:gd name="T2" fmla="*/ 81 w 244"/>
                <a:gd name="T3" fmla="*/ 0 h 224"/>
                <a:gd name="T4" fmla="*/ 102 w 244"/>
                <a:gd name="T5" fmla="*/ 5 h 224"/>
                <a:gd name="T6" fmla="*/ 122 w 244"/>
                <a:gd name="T7" fmla="*/ 15 h 224"/>
                <a:gd name="T8" fmla="*/ 147 w 244"/>
                <a:gd name="T9" fmla="*/ 26 h 224"/>
                <a:gd name="T10" fmla="*/ 168 w 244"/>
                <a:gd name="T11" fmla="*/ 41 h 224"/>
                <a:gd name="T12" fmla="*/ 208 w 244"/>
                <a:gd name="T13" fmla="*/ 81 h 224"/>
                <a:gd name="T14" fmla="*/ 244 w 244"/>
                <a:gd name="T15" fmla="*/ 122 h 224"/>
                <a:gd name="T16" fmla="*/ 244 w 244"/>
                <a:gd name="T17" fmla="*/ 122 h 224"/>
                <a:gd name="T18" fmla="*/ 213 w 244"/>
                <a:gd name="T19" fmla="*/ 158 h 224"/>
                <a:gd name="T20" fmla="*/ 183 w 244"/>
                <a:gd name="T21" fmla="*/ 188 h 224"/>
                <a:gd name="T22" fmla="*/ 173 w 244"/>
                <a:gd name="T23" fmla="*/ 203 h 224"/>
                <a:gd name="T24" fmla="*/ 153 w 244"/>
                <a:gd name="T25" fmla="*/ 213 h 224"/>
                <a:gd name="T26" fmla="*/ 137 w 244"/>
                <a:gd name="T27" fmla="*/ 218 h 224"/>
                <a:gd name="T28" fmla="*/ 117 w 244"/>
                <a:gd name="T29" fmla="*/ 224 h 224"/>
                <a:gd name="T30" fmla="*/ 117 w 244"/>
                <a:gd name="T31" fmla="*/ 224 h 224"/>
                <a:gd name="T32" fmla="*/ 71 w 244"/>
                <a:gd name="T33" fmla="*/ 224 h 224"/>
                <a:gd name="T34" fmla="*/ 51 w 244"/>
                <a:gd name="T35" fmla="*/ 218 h 224"/>
                <a:gd name="T36" fmla="*/ 31 w 244"/>
                <a:gd name="T37" fmla="*/ 208 h 224"/>
                <a:gd name="T38" fmla="*/ 15 w 244"/>
                <a:gd name="T39" fmla="*/ 193 h 224"/>
                <a:gd name="T40" fmla="*/ 5 w 244"/>
                <a:gd name="T41" fmla="*/ 173 h 224"/>
                <a:gd name="T42" fmla="*/ 0 w 244"/>
                <a:gd name="T43" fmla="*/ 147 h 224"/>
                <a:gd name="T44" fmla="*/ 5 w 244"/>
                <a:gd name="T45" fmla="*/ 112 h 224"/>
                <a:gd name="T46" fmla="*/ 5 w 244"/>
                <a:gd name="T47" fmla="*/ 112 h 224"/>
                <a:gd name="T48" fmla="*/ 10 w 244"/>
                <a:gd name="T49" fmla="*/ 66 h 224"/>
                <a:gd name="T50" fmla="*/ 15 w 244"/>
                <a:gd name="T51" fmla="*/ 51 h 224"/>
                <a:gd name="T52" fmla="*/ 26 w 244"/>
                <a:gd name="T53" fmla="*/ 31 h 224"/>
                <a:gd name="T54" fmla="*/ 36 w 244"/>
                <a:gd name="T55" fmla="*/ 21 h 224"/>
                <a:gd name="T56" fmla="*/ 46 w 244"/>
                <a:gd name="T57" fmla="*/ 10 h 224"/>
                <a:gd name="T58" fmla="*/ 61 w 244"/>
                <a:gd name="T59" fmla="*/ 5 h 224"/>
                <a:gd name="T60" fmla="*/ 81 w 244"/>
                <a:gd name="T61" fmla="*/ 0 h 224"/>
                <a:gd name="T62" fmla="*/ 81 w 244"/>
                <a:gd name="T6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 h="224">
                  <a:moveTo>
                    <a:pt x="81" y="0"/>
                  </a:moveTo>
                  <a:lnTo>
                    <a:pt x="81" y="0"/>
                  </a:lnTo>
                  <a:lnTo>
                    <a:pt x="102" y="5"/>
                  </a:lnTo>
                  <a:lnTo>
                    <a:pt x="122" y="15"/>
                  </a:lnTo>
                  <a:lnTo>
                    <a:pt x="147" y="26"/>
                  </a:lnTo>
                  <a:lnTo>
                    <a:pt x="168" y="41"/>
                  </a:lnTo>
                  <a:lnTo>
                    <a:pt x="208" y="81"/>
                  </a:lnTo>
                  <a:lnTo>
                    <a:pt x="244" y="122"/>
                  </a:lnTo>
                  <a:lnTo>
                    <a:pt x="244" y="122"/>
                  </a:lnTo>
                  <a:lnTo>
                    <a:pt x="213" y="158"/>
                  </a:lnTo>
                  <a:lnTo>
                    <a:pt x="183" y="188"/>
                  </a:lnTo>
                  <a:lnTo>
                    <a:pt x="173" y="203"/>
                  </a:lnTo>
                  <a:lnTo>
                    <a:pt x="153" y="213"/>
                  </a:lnTo>
                  <a:lnTo>
                    <a:pt x="137" y="218"/>
                  </a:lnTo>
                  <a:lnTo>
                    <a:pt x="117" y="224"/>
                  </a:lnTo>
                  <a:lnTo>
                    <a:pt x="117" y="224"/>
                  </a:lnTo>
                  <a:lnTo>
                    <a:pt x="71" y="224"/>
                  </a:lnTo>
                  <a:lnTo>
                    <a:pt x="51" y="218"/>
                  </a:lnTo>
                  <a:lnTo>
                    <a:pt x="31" y="208"/>
                  </a:lnTo>
                  <a:lnTo>
                    <a:pt x="15" y="193"/>
                  </a:lnTo>
                  <a:lnTo>
                    <a:pt x="5" y="173"/>
                  </a:lnTo>
                  <a:lnTo>
                    <a:pt x="0" y="147"/>
                  </a:lnTo>
                  <a:lnTo>
                    <a:pt x="5" y="112"/>
                  </a:lnTo>
                  <a:lnTo>
                    <a:pt x="5" y="112"/>
                  </a:lnTo>
                  <a:lnTo>
                    <a:pt x="10" y="66"/>
                  </a:lnTo>
                  <a:lnTo>
                    <a:pt x="15" y="51"/>
                  </a:lnTo>
                  <a:lnTo>
                    <a:pt x="26" y="31"/>
                  </a:lnTo>
                  <a:lnTo>
                    <a:pt x="36" y="21"/>
                  </a:lnTo>
                  <a:lnTo>
                    <a:pt x="46" y="10"/>
                  </a:lnTo>
                  <a:lnTo>
                    <a:pt x="61" y="5"/>
                  </a:lnTo>
                  <a:lnTo>
                    <a:pt x="81" y="0"/>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9" name="Freeform 141"/>
            <p:cNvSpPr>
              <a:spLocks/>
            </p:cNvSpPr>
            <p:nvPr/>
          </p:nvSpPr>
          <p:spPr bwMode="auto">
            <a:xfrm>
              <a:off x="3618" y="1741"/>
              <a:ext cx="45" cy="127"/>
            </a:xfrm>
            <a:custGeom>
              <a:avLst/>
              <a:gdLst>
                <a:gd name="T0" fmla="*/ 40 w 45"/>
                <a:gd name="T1" fmla="*/ 0 h 127"/>
                <a:gd name="T2" fmla="*/ 40 w 45"/>
                <a:gd name="T3" fmla="*/ 0 h 127"/>
                <a:gd name="T4" fmla="*/ 35 w 45"/>
                <a:gd name="T5" fmla="*/ 20 h 127"/>
                <a:gd name="T6" fmla="*/ 35 w 45"/>
                <a:gd name="T7" fmla="*/ 35 h 127"/>
                <a:gd name="T8" fmla="*/ 35 w 45"/>
                <a:gd name="T9" fmla="*/ 50 h 127"/>
                <a:gd name="T10" fmla="*/ 35 w 45"/>
                <a:gd name="T11" fmla="*/ 50 h 127"/>
                <a:gd name="T12" fmla="*/ 45 w 45"/>
                <a:gd name="T13" fmla="*/ 71 h 127"/>
                <a:gd name="T14" fmla="*/ 45 w 45"/>
                <a:gd name="T15" fmla="*/ 81 h 127"/>
                <a:gd name="T16" fmla="*/ 40 w 45"/>
                <a:gd name="T17" fmla="*/ 91 h 127"/>
                <a:gd name="T18" fmla="*/ 40 w 45"/>
                <a:gd name="T19" fmla="*/ 91 h 127"/>
                <a:gd name="T20" fmla="*/ 20 w 45"/>
                <a:gd name="T21" fmla="*/ 127 h 127"/>
                <a:gd name="T22" fmla="*/ 20 w 45"/>
                <a:gd name="T23" fmla="*/ 127 h 127"/>
                <a:gd name="T24" fmla="*/ 10 w 45"/>
                <a:gd name="T25" fmla="*/ 96 h 127"/>
                <a:gd name="T26" fmla="*/ 10 w 45"/>
                <a:gd name="T27" fmla="*/ 96 h 127"/>
                <a:gd name="T28" fmla="*/ 0 w 45"/>
                <a:gd name="T29" fmla="*/ 71 h 127"/>
                <a:gd name="T30" fmla="*/ 0 w 45"/>
                <a:gd name="T31" fmla="*/ 56 h 127"/>
                <a:gd name="T32" fmla="*/ 5 w 45"/>
                <a:gd name="T33" fmla="*/ 40 h 127"/>
                <a:gd name="T34" fmla="*/ 5 w 45"/>
                <a:gd name="T35" fmla="*/ 40 h 127"/>
                <a:gd name="T36" fmla="*/ 25 w 45"/>
                <a:gd name="T37" fmla="*/ 15 h 127"/>
                <a:gd name="T38" fmla="*/ 40 w 45"/>
                <a:gd name="T39" fmla="*/ 0 h 127"/>
                <a:gd name="T40" fmla="*/ 40 w 45"/>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127">
                  <a:moveTo>
                    <a:pt x="40" y="0"/>
                  </a:moveTo>
                  <a:lnTo>
                    <a:pt x="40" y="0"/>
                  </a:lnTo>
                  <a:lnTo>
                    <a:pt x="35" y="20"/>
                  </a:lnTo>
                  <a:lnTo>
                    <a:pt x="35" y="35"/>
                  </a:lnTo>
                  <a:lnTo>
                    <a:pt x="35" y="50"/>
                  </a:lnTo>
                  <a:lnTo>
                    <a:pt x="35" y="50"/>
                  </a:lnTo>
                  <a:lnTo>
                    <a:pt x="45" y="71"/>
                  </a:lnTo>
                  <a:lnTo>
                    <a:pt x="45" y="81"/>
                  </a:lnTo>
                  <a:lnTo>
                    <a:pt x="40" y="91"/>
                  </a:lnTo>
                  <a:lnTo>
                    <a:pt x="40" y="91"/>
                  </a:lnTo>
                  <a:lnTo>
                    <a:pt x="20" y="127"/>
                  </a:lnTo>
                  <a:lnTo>
                    <a:pt x="20" y="127"/>
                  </a:lnTo>
                  <a:lnTo>
                    <a:pt x="10" y="96"/>
                  </a:lnTo>
                  <a:lnTo>
                    <a:pt x="10" y="96"/>
                  </a:lnTo>
                  <a:lnTo>
                    <a:pt x="0" y="71"/>
                  </a:lnTo>
                  <a:lnTo>
                    <a:pt x="0" y="56"/>
                  </a:lnTo>
                  <a:lnTo>
                    <a:pt x="5" y="40"/>
                  </a:lnTo>
                  <a:lnTo>
                    <a:pt x="5" y="40"/>
                  </a:lnTo>
                  <a:lnTo>
                    <a:pt x="25" y="15"/>
                  </a:lnTo>
                  <a:lnTo>
                    <a:pt x="40" y="0"/>
                  </a:lnTo>
                  <a:lnTo>
                    <a:pt x="4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0" name="Freeform 142"/>
            <p:cNvSpPr>
              <a:spLocks/>
            </p:cNvSpPr>
            <p:nvPr/>
          </p:nvSpPr>
          <p:spPr bwMode="auto">
            <a:xfrm>
              <a:off x="3973" y="1233"/>
              <a:ext cx="36" cy="31"/>
            </a:xfrm>
            <a:custGeom>
              <a:avLst/>
              <a:gdLst>
                <a:gd name="T0" fmla="*/ 36 w 36"/>
                <a:gd name="T1" fmla="*/ 15 h 31"/>
                <a:gd name="T2" fmla="*/ 36 w 36"/>
                <a:gd name="T3" fmla="*/ 15 h 31"/>
                <a:gd name="T4" fmla="*/ 31 w 36"/>
                <a:gd name="T5" fmla="*/ 26 h 31"/>
                <a:gd name="T6" fmla="*/ 15 w 36"/>
                <a:gd name="T7" fmla="*/ 31 h 31"/>
                <a:gd name="T8" fmla="*/ 15 w 36"/>
                <a:gd name="T9" fmla="*/ 31 h 31"/>
                <a:gd name="T10" fmla="*/ 5 w 36"/>
                <a:gd name="T11" fmla="*/ 26 h 31"/>
                <a:gd name="T12" fmla="*/ 0 w 36"/>
                <a:gd name="T13" fmla="*/ 15 h 31"/>
                <a:gd name="T14" fmla="*/ 0 w 36"/>
                <a:gd name="T15" fmla="*/ 15 h 31"/>
                <a:gd name="T16" fmla="*/ 5 w 36"/>
                <a:gd name="T17" fmla="*/ 0 h 31"/>
                <a:gd name="T18" fmla="*/ 15 w 36"/>
                <a:gd name="T19" fmla="*/ 0 h 31"/>
                <a:gd name="T20" fmla="*/ 15 w 36"/>
                <a:gd name="T21" fmla="*/ 0 h 31"/>
                <a:gd name="T22" fmla="*/ 31 w 36"/>
                <a:gd name="T23" fmla="*/ 0 h 31"/>
                <a:gd name="T24" fmla="*/ 36 w 36"/>
                <a:gd name="T25" fmla="*/ 15 h 31"/>
                <a:gd name="T26" fmla="*/ 36 w 36"/>
                <a:gd name="T2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1">
                  <a:moveTo>
                    <a:pt x="36" y="15"/>
                  </a:moveTo>
                  <a:lnTo>
                    <a:pt x="36" y="15"/>
                  </a:lnTo>
                  <a:lnTo>
                    <a:pt x="31" y="26"/>
                  </a:lnTo>
                  <a:lnTo>
                    <a:pt x="15" y="31"/>
                  </a:lnTo>
                  <a:lnTo>
                    <a:pt x="15" y="31"/>
                  </a:lnTo>
                  <a:lnTo>
                    <a:pt x="5" y="26"/>
                  </a:lnTo>
                  <a:lnTo>
                    <a:pt x="0" y="15"/>
                  </a:lnTo>
                  <a:lnTo>
                    <a:pt x="0" y="15"/>
                  </a:lnTo>
                  <a:lnTo>
                    <a:pt x="5" y="0"/>
                  </a:lnTo>
                  <a:lnTo>
                    <a:pt x="15" y="0"/>
                  </a:lnTo>
                  <a:lnTo>
                    <a:pt x="15" y="0"/>
                  </a:lnTo>
                  <a:lnTo>
                    <a:pt x="31" y="0"/>
                  </a:lnTo>
                  <a:lnTo>
                    <a:pt x="36" y="15"/>
                  </a:lnTo>
                  <a:lnTo>
                    <a:pt x="3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1" name="Freeform 143"/>
            <p:cNvSpPr>
              <a:spLocks/>
            </p:cNvSpPr>
            <p:nvPr/>
          </p:nvSpPr>
          <p:spPr bwMode="auto">
            <a:xfrm>
              <a:off x="4521" y="1299"/>
              <a:ext cx="36" cy="31"/>
            </a:xfrm>
            <a:custGeom>
              <a:avLst/>
              <a:gdLst>
                <a:gd name="T0" fmla="*/ 36 w 36"/>
                <a:gd name="T1" fmla="*/ 15 h 31"/>
                <a:gd name="T2" fmla="*/ 36 w 36"/>
                <a:gd name="T3" fmla="*/ 15 h 31"/>
                <a:gd name="T4" fmla="*/ 31 w 36"/>
                <a:gd name="T5" fmla="*/ 26 h 31"/>
                <a:gd name="T6" fmla="*/ 16 w 36"/>
                <a:gd name="T7" fmla="*/ 31 h 31"/>
                <a:gd name="T8" fmla="*/ 16 w 36"/>
                <a:gd name="T9" fmla="*/ 31 h 31"/>
                <a:gd name="T10" fmla="*/ 5 w 36"/>
                <a:gd name="T11" fmla="*/ 26 h 31"/>
                <a:gd name="T12" fmla="*/ 0 w 36"/>
                <a:gd name="T13" fmla="*/ 15 h 31"/>
                <a:gd name="T14" fmla="*/ 0 w 36"/>
                <a:gd name="T15" fmla="*/ 15 h 31"/>
                <a:gd name="T16" fmla="*/ 5 w 36"/>
                <a:gd name="T17" fmla="*/ 0 h 31"/>
                <a:gd name="T18" fmla="*/ 16 w 36"/>
                <a:gd name="T19" fmla="*/ 0 h 31"/>
                <a:gd name="T20" fmla="*/ 16 w 36"/>
                <a:gd name="T21" fmla="*/ 0 h 31"/>
                <a:gd name="T22" fmla="*/ 31 w 36"/>
                <a:gd name="T23" fmla="*/ 0 h 31"/>
                <a:gd name="T24" fmla="*/ 36 w 36"/>
                <a:gd name="T25" fmla="*/ 15 h 31"/>
                <a:gd name="T26" fmla="*/ 36 w 36"/>
                <a:gd name="T2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1">
                  <a:moveTo>
                    <a:pt x="36" y="15"/>
                  </a:moveTo>
                  <a:lnTo>
                    <a:pt x="36" y="15"/>
                  </a:lnTo>
                  <a:lnTo>
                    <a:pt x="31" y="26"/>
                  </a:lnTo>
                  <a:lnTo>
                    <a:pt x="16" y="31"/>
                  </a:lnTo>
                  <a:lnTo>
                    <a:pt x="16" y="31"/>
                  </a:lnTo>
                  <a:lnTo>
                    <a:pt x="5" y="26"/>
                  </a:lnTo>
                  <a:lnTo>
                    <a:pt x="0" y="15"/>
                  </a:lnTo>
                  <a:lnTo>
                    <a:pt x="0" y="15"/>
                  </a:lnTo>
                  <a:lnTo>
                    <a:pt x="5" y="0"/>
                  </a:lnTo>
                  <a:lnTo>
                    <a:pt x="16" y="0"/>
                  </a:lnTo>
                  <a:lnTo>
                    <a:pt x="16" y="0"/>
                  </a:lnTo>
                  <a:lnTo>
                    <a:pt x="31" y="0"/>
                  </a:lnTo>
                  <a:lnTo>
                    <a:pt x="36" y="15"/>
                  </a:lnTo>
                  <a:lnTo>
                    <a:pt x="3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2" name="Freeform 144"/>
            <p:cNvSpPr>
              <a:spLocks/>
            </p:cNvSpPr>
            <p:nvPr/>
          </p:nvSpPr>
          <p:spPr bwMode="auto">
            <a:xfrm>
              <a:off x="3856" y="2025"/>
              <a:ext cx="264" cy="101"/>
            </a:xfrm>
            <a:custGeom>
              <a:avLst/>
              <a:gdLst>
                <a:gd name="T0" fmla="*/ 0 w 264"/>
                <a:gd name="T1" fmla="*/ 5 h 101"/>
                <a:gd name="T2" fmla="*/ 0 w 264"/>
                <a:gd name="T3" fmla="*/ 5 h 101"/>
                <a:gd name="T4" fmla="*/ 16 w 264"/>
                <a:gd name="T5" fmla="*/ 35 h 101"/>
                <a:gd name="T6" fmla="*/ 31 w 264"/>
                <a:gd name="T7" fmla="*/ 66 h 101"/>
                <a:gd name="T8" fmla="*/ 56 w 264"/>
                <a:gd name="T9" fmla="*/ 86 h 101"/>
                <a:gd name="T10" fmla="*/ 76 w 264"/>
                <a:gd name="T11" fmla="*/ 96 h 101"/>
                <a:gd name="T12" fmla="*/ 92 w 264"/>
                <a:gd name="T13" fmla="*/ 101 h 101"/>
                <a:gd name="T14" fmla="*/ 112 w 264"/>
                <a:gd name="T15" fmla="*/ 101 h 101"/>
                <a:gd name="T16" fmla="*/ 137 w 264"/>
                <a:gd name="T17" fmla="*/ 96 h 101"/>
                <a:gd name="T18" fmla="*/ 163 w 264"/>
                <a:gd name="T19" fmla="*/ 86 h 101"/>
                <a:gd name="T20" fmla="*/ 193 w 264"/>
                <a:gd name="T21" fmla="*/ 66 h 101"/>
                <a:gd name="T22" fmla="*/ 229 w 264"/>
                <a:gd name="T23" fmla="*/ 40 h 101"/>
                <a:gd name="T24" fmla="*/ 264 w 264"/>
                <a:gd name="T25" fmla="*/ 0 h 101"/>
                <a:gd name="T26" fmla="*/ 264 w 264"/>
                <a:gd name="T27" fmla="*/ 0 h 101"/>
                <a:gd name="T28" fmla="*/ 229 w 264"/>
                <a:gd name="T29" fmla="*/ 25 h 101"/>
                <a:gd name="T30" fmla="*/ 198 w 264"/>
                <a:gd name="T31" fmla="*/ 40 h 101"/>
                <a:gd name="T32" fmla="*/ 153 w 264"/>
                <a:gd name="T33" fmla="*/ 61 h 101"/>
                <a:gd name="T34" fmla="*/ 112 w 264"/>
                <a:gd name="T35" fmla="*/ 71 h 101"/>
                <a:gd name="T36" fmla="*/ 87 w 264"/>
                <a:gd name="T37" fmla="*/ 71 h 101"/>
                <a:gd name="T38" fmla="*/ 66 w 264"/>
                <a:gd name="T39" fmla="*/ 66 h 101"/>
                <a:gd name="T40" fmla="*/ 46 w 264"/>
                <a:gd name="T41" fmla="*/ 61 h 101"/>
                <a:gd name="T42" fmla="*/ 31 w 264"/>
                <a:gd name="T43" fmla="*/ 46 h 101"/>
                <a:gd name="T44" fmla="*/ 16 w 264"/>
                <a:gd name="T45" fmla="*/ 30 h 101"/>
                <a:gd name="T46" fmla="*/ 0 w 264"/>
                <a:gd name="T47" fmla="*/ 5 h 101"/>
                <a:gd name="T48" fmla="*/ 0 w 264"/>
                <a:gd name="T49"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101">
                  <a:moveTo>
                    <a:pt x="0" y="5"/>
                  </a:moveTo>
                  <a:lnTo>
                    <a:pt x="0" y="5"/>
                  </a:lnTo>
                  <a:lnTo>
                    <a:pt x="16" y="35"/>
                  </a:lnTo>
                  <a:lnTo>
                    <a:pt x="31" y="66"/>
                  </a:lnTo>
                  <a:lnTo>
                    <a:pt x="56" y="86"/>
                  </a:lnTo>
                  <a:lnTo>
                    <a:pt x="76" y="96"/>
                  </a:lnTo>
                  <a:lnTo>
                    <a:pt x="92" y="101"/>
                  </a:lnTo>
                  <a:lnTo>
                    <a:pt x="112" y="101"/>
                  </a:lnTo>
                  <a:lnTo>
                    <a:pt x="137" y="96"/>
                  </a:lnTo>
                  <a:lnTo>
                    <a:pt x="163" y="86"/>
                  </a:lnTo>
                  <a:lnTo>
                    <a:pt x="193" y="66"/>
                  </a:lnTo>
                  <a:lnTo>
                    <a:pt x="229" y="40"/>
                  </a:lnTo>
                  <a:lnTo>
                    <a:pt x="264" y="0"/>
                  </a:lnTo>
                  <a:lnTo>
                    <a:pt x="264" y="0"/>
                  </a:lnTo>
                  <a:lnTo>
                    <a:pt x="229" y="25"/>
                  </a:lnTo>
                  <a:lnTo>
                    <a:pt x="198" y="40"/>
                  </a:lnTo>
                  <a:lnTo>
                    <a:pt x="153" y="61"/>
                  </a:lnTo>
                  <a:lnTo>
                    <a:pt x="112" y="71"/>
                  </a:lnTo>
                  <a:lnTo>
                    <a:pt x="87" y="71"/>
                  </a:lnTo>
                  <a:lnTo>
                    <a:pt x="66" y="66"/>
                  </a:lnTo>
                  <a:lnTo>
                    <a:pt x="46" y="61"/>
                  </a:lnTo>
                  <a:lnTo>
                    <a:pt x="31" y="46"/>
                  </a:lnTo>
                  <a:lnTo>
                    <a:pt x="16" y="30"/>
                  </a:lnTo>
                  <a:lnTo>
                    <a:pt x="0" y="5"/>
                  </a:lnTo>
                  <a:lnTo>
                    <a:pt x="0" y="5"/>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3" name="Freeform 145"/>
            <p:cNvSpPr>
              <a:spLocks/>
            </p:cNvSpPr>
            <p:nvPr/>
          </p:nvSpPr>
          <p:spPr bwMode="auto">
            <a:xfrm>
              <a:off x="3892" y="1959"/>
              <a:ext cx="76" cy="30"/>
            </a:xfrm>
            <a:custGeom>
              <a:avLst/>
              <a:gdLst>
                <a:gd name="T0" fmla="*/ 76 w 76"/>
                <a:gd name="T1" fmla="*/ 15 h 30"/>
                <a:gd name="T2" fmla="*/ 76 w 76"/>
                <a:gd name="T3" fmla="*/ 15 h 30"/>
                <a:gd name="T4" fmla="*/ 71 w 76"/>
                <a:gd name="T5" fmla="*/ 20 h 30"/>
                <a:gd name="T6" fmla="*/ 66 w 76"/>
                <a:gd name="T7" fmla="*/ 25 h 30"/>
                <a:gd name="T8" fmla="*/ 35 w 76"/>
                <a:gd name="T9" fmla="*/ 30 h 30"/>
                <a:gd name="T10" fmla="*/ 35 w 76"/>
                <a:gd name="T11" fmla="*/ 30 h 30"/>
                <a:gd name="T12" fmla="*/ 10 w 76"/>
                <a:gd name="T13" fmla="*/ 25 h 30"/>
                <a:gd name="T14" fmla="*/ 5 w 76"/>
                <a:gd name="T15" fmla="*/ 20 h 30"/>
                <a:gd name="T16" fmla="*/ 0 w 76"/>
                <a:gd name="T17" fmla="*/ 15 h 30"/>
                <a:gd name="T18" fmla="*/ 0 w 76"/>
                <a:gd name="T19" fmla="*/ 15 h 30"/>
                <a:gd name="T20" fmla="*/ 5 w 76"/>
                <a:gd name="T21" fmla="*/ 10 h 30"/>
                <a:gd name="T22" fmla="*/ 10 w 76"/>
                <a:gd name="T23" fmla="*/ 5 h 30"/>
                <a:gd name="T24" fmla="*/ 35 w 76"/>
                <a:gd name="T25" fmla="*/ 0 h 30"/>
                <a:gd name="T26" fmla="*/ 35 w 76"/>
                <a:gd name="T27" fmla="*/ 0 h 30"/>
                <a:gd name="T28" fmla="*/ 66 w 76"/>
                <a:gd name="T29" fmla="*/ 5 h 30"/>
                <a:gd name="T30" fmla="*/ 71 w 76"/>
                <a:gd name="T31" fmla="*/ 10 h 30"/>
                <a:gd name="T32" fmla="*/ 76 w 76"/>
                <a:gd name="T33" fmla="*/ 15 h 30"/>
                <a:gd name="T34" fmla="*/ 76 w 76"/>
                <a:gd name="T35"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30">
                  <a:moveTo>
                    <a:pt x="76" y="15"/>
                  </a:moveTo>
                  <a:lnTo>
                    <a:pt x="76" y="15"/>
                  </a:lnTo>
                  <a:lnTo>
                    <a:pt x="71" y="20"/>
                  </a:lnTo>
                  <a:lnTo>
                    <a:pt x="66" y="25"/>
                  </a:lnTo>
                  <a:lnTo>
                    <a:pt x="35" y="30"/>
                  </a:lnTo>
                  <a:lnTo>
                    <a:pt x="35" y="30"/>
                  </a:lnTo>
                  <a:lnTo>
                    <a:pt x="10" y="25"/>
                  </a:lnTo>
                  <a:lnTo>
                    <a:pt x="5" y="20"/>
                  </a:lnTo>
                  <a:lnTo>
                    <a:pt x="0" y="15"/>
                  </a:lnTo>
                  <a:lnTo>
                    <a:pt x="0" y="15"/>
                  </a:lnTo>
                  <a:lnTo>
                    <a:pt x="5" y="10"/>
                  </a:lnTo>
                  <a:lnTo>
                    <a:pt x="10" y="5"/>
                  </a:lnTo>
                  <a:lnTo>
                    <a:pt x="35" y="0"/>
                  </a:lnTo>
                  <a:lnTo>
                    <a:pt x="35" y="0"/>
                  </a:lnTo>
                  <a:lnTo>
                    <a:pt x="66" y="5"/>
                  </a:lnTo>
                  <a:lnTo>
                    <a:pt x="71" y="10"/>
                  </a:lnTo>
                  <a:lnTo>
                    <a:pt x="76" y="15"/>
                  </a:lnTo>
                  <a:lnTo>
                    <a:pt x="76" y="15"/>
                  </a:lnTo>
                  <a:close/>
                </a:path>
              </a:pathLst>
            </a:custGeom>
            <a:solidFill>
              <a:srgbClr val="F85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sp>
        <p:nvSpPr>
          <p:cNvPr id="114" name="Content Placeholder 1"/>
          <p:cNvSpPr txBox="1">
            <a:spLocks/>
          </p:cNvSpPr>
          <p:nvPr/>
        </p:nvSpPr>
        <p:spPr bwMode="auto">
          <a:xfrm>
            <a:off x="4953000" y="3810000"/>
            <a:ext cx="3199804" cy="193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3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36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36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36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36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pitchFamily="18" charset="2"/>
              <a:buNone/>
            </a:pPr>
            <a:r>
              <a:rPr lang="en-US" sz="2400" dirty="0" smtClean="0"/>
              <a:t>They will be healed. There will be no more sickness or pain when Jesus returns to the earth.</a:t>
            </a:r>
            <a:endParaRPr lang="en-US" sz="2400" dirty="0"/>
          </a:p>
        </p:txBody>
      </p:sp>
    </p:spTree>
    <p:extLst>
      <p:ext uri="{BB962C8B-B14F-4D97-AF65-F5344CB8AC3E}">
        <p14:creationId xmlns:p14="http://schemas.microsoft.com/office/powerpoint/2010/main" val="1661086407"/>
      </p:ext>
    </p:extLst>
  </p:cSld>
  <p:clrMapOvr>
    <a:masterClrMapping/>
  </p:clrMapOvr>
  <mc:AlternateContent xmlns:mc="http://schemas.openxmlformats.org/markup-compatibility/2006">
    <mc:Choice xmlns:p14="http://schemas.microsoft.com/office/powerpoint/2010/main" Requires="p14">
      <p:transition spd="med" p14:dur="700">
        <p:fade/>
        <p:sndAc>
          <p:endSnd/>
        </p:sndAc>
      </p:transition>
    </mc:Choice>
    <mc:Fallback>
      <p:transition spd="med">
        <p:fade/>
        <p:sndAc>
          <p:end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4267200" cy="6553200"/>
          </a:xfrm>
        </p:spPr>
        <p:txBody>
          <a:bodyPr anchor="ctr">
            <a:noAutofit/>
          </a:bodyPr>
          <a:lstStyle/>
          <a:p>
            <a:pPr marL="274320" indent="-274320" eaLnBrk="1" fontAlgn="auto" hangingPunct="1">
              <a:spcAft>
                <a:spcPts val="0"/>
              </a:spcAft>
              <a:buClr>
                <a:schemeClr val="accent3"/>
              </a:buClr>
              <a:buFont typeface="Wingdings 2"/>
              <a:buChar char=""/>
              <a:defRPr/>
            </a:pPr>
            <a:r>
              <a:rPr lang="en-US" sz="4000" dirty="0" smtClean="0"/>
              <a:t>Can you think of times when someone </a:t>
            </a:r>
            <a:r>
              <a:rPr lang="en-US" sz="4000" dirty="0"/>
              <a:t>they love went away for a </a:t>
            </a:r>
            <a:r>
              <a:rPr lang="en-US" sz="4000" dirty="0" smtClean="0"/>
              <a:t>while?</a:t>
            </a:r>
          </a:p>
        </p:txBody>
      </p:sp>
      <p:pic>
        <p:nvPicPr>
          <p:cNvPr id="1126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1219200"/>
            <a:ext cx="5684837" cy="623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anim calcmode="lin" valueType="num">
                                      <p:cBhvr>
                                        <p:cTn id="8"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C:\Users\Dad\AppData\Local\Microsoft\Windows\INetCache\IE\7UYB6FI3\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14" y="533400"/>
            <a:ext cx="7859486" cy="46101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2133600" y="914400"/>
            <a:ext cx="5562600" cy="3124200"/>
          </a:xfrm>
        </p:spPr>
        <p:txBody>
          <a:bodyPr anchor="ctr"/>
          <a:lstStyle/>
          <a:p>
            <a:pPr marL="0" indent="0" algn="ctr">
              <a:buNone/>
            </a:pPr>
            <a:r>
              <a:rPr lang="en-US" dirty="0"/>
              <a:t>What will the animals be like when Jesus comes again?</a:t>
            </a:r>
          </a:p>
        </p:txBody>
      </p:sp>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495800"/>
            <a:ext cx="2057400" cy="262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7145"/>
      </p:ext>
    </p:extLst>
  </p:cSld>
  <p:clrMapOvr>
    <a:masterClrMapping/>
  </p:clrMapOvr>
  <mc:AlternateContent xmlns:mc="http://schemas.openxmlformats.org/markup-compatibility/2006">
    <mc:Choice xmlns:p14="http://schemas.microsoft.com/office/powerpoint/2010/main" Requires="p14">
      <p:transition spd="slow" p14:dur="2500">
        <p:checker/>
        <p:sndAc>
          <p:endSnd/>
        </p:sndAc>
      </p:transition>
    </mc:Choice>
    <mc:Fallback>
      <p:transition spd="slow">
        <p:checker/>
        <p:sndAc>
          <p:endSnd/>
        </p:sndAc>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C:\Users\Dad\AppData\Local\Microsoft\Windows\INetCache\IE\7UYB6FI3\MC900434667[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514" y="533400"/>
            <a:ext cx="7859486" cy="46101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2133600" y="914400"/>
            <a:ext cx="5562600" cy="3124200"/>
          </a:xfrm>
        </p:spPr>
        <p:txBody>
          <a:bodyPr anchor="ctr"/>
          <a:lstStyle/>
          <a:p>
            <a:pPr marL="0" indent="0" algn="ctr">
              <a:buNone/>
            </a:pPr>
            <a:r>
              <a:rPr lang="en-US" dirty="0"/>
              <a:t>What will the animals be like when Jesus comes again?</a:t>
            </a:r>
          </a:p>
        </p:txBody>
      </p:sp>
      <p:pic>
        <p:nvPicPr>
          <p:cNvPr id="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4495800"/>
            <a:ext cx="2057400" cy="262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descr="C:\Users\Dad\AppData\Local\Microsoft\Windows\INetCache\IE\6P5AYC47\MC90044136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429" y="3234212"/>
            <a:ext cx="3818575" cy="381857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37"/>
          <p:cNvGrpSpPr>
            <a:grpSpLocks noChangeAspect="1"/>
          </p:cNvGrpSpPr>
          <p:nvPr/>
        </p:nvGrpSpPr>
        <p:grpSpPr bwMode="auto">
          <a:xfrm>
            <a:off x="7963901" y="5572015"/>
            <a:ext cx="1157348" cy="1235932"/>
            <a:chOff x="3384" y="655"/>
            <a:chExt cx="1838" cy="1903"/>
          </a:xfrm>
          <a:effectLst>
            <a:outerShdw blurRad="292100" dist="139700" dir="2700000" algn="tl" rotWithShape="0">
              <a:schemeClr val="bg1">
                <a:lumMod val="85000"/>
                <a:lumOff val="15000"/>
                <a:alpha val="65000"/>
              </a:schemeClr>
            </a:outerShdw>
          </a:effectLst>
        </p:grpSpPr>
        <p:sp>
          <p:nvSpPr>
            <p:cNvPr id="8" name="Freeform 39"/>
            <p:cNvSpPr>
              <a:spLocks/>
            </p:cNvSpPr>
            <p:nvPr/>
          </p:nvSpPr>
          <p:spPr bwMode="auto">
            <a:xfrm>
              <a:off x="4724" y="1309"/>
              <a:ext cx="234" cy="46"/>
            </a:xfrm>
            <a:custGeom>
              <a:avLst/>
              <a:gdLst>
                <a:gd name="T0" fmla="*/ 234 w 234"/>
                <a:gd name="T1" fmla="*/ 0 h 46"/>
                <a:gd name="T2" fmla="*/ 234 w 234"/>
                <a:gd name="T3" fmla="*/ 5 h 46"/>
                <a:gd name="T4" fmla="*/ 234 w 234"/>
                <a:gd name="T5" fmla="*/ 5 h 46"/>
                <a:gd name="T6" fmla="*/ 234 w 234"/>
                <a:gd name="T7" fmla="*/ 5 h 46"/>
                <a:gd name="T8" fmla="*/ 219 w 234"/>
                <a:gd name="T9" fmla="*/ 21 h 46"/>
                <a:gd name="T10" fmla="*/ 219 w 234"/>
                <a:gd name="T11" fmla="*/ 21 h 46"/>
                <a:gd name="T12" fmla="*/ 209 w 234"/>
                <a:gd name="T13" fmla="*/ 31 h 46"/>
                <a:gd name="T14" fmla="*/ 188 w 234"/>
                <a:gd name="T15" fmla="*/ 36 h 46"/>
                <a:gd name="T16" fmla="*/ 168 w 234"/>
                <a:gd name="T17" fmla="*/ 41 h 46"/>
                <a:gd name="T18" fmla="*/ 148 w 234"/>
                <a:gd name="T19" fmla="*/ 46 h 46"/>
                <a:gd name="T20" fmla="*/ 92 w 234"/>
                <a:gd name="T21" fmla="*/ 36 h 46"/>
                <a:gd name="T22" fmla="*/ 31 w 234"/>
                <a:gd name="T23" fmla="*/ 21 h 46"/>
                <a:gd name="T24" fmla="*/ 31 w 234"/>
                <a:gd name="T25" fmla="*/ 21 h 46"/>
                <a:gd name="T26" fmla="*/ 0 w 234"/>
                <a:gd name="T27" fmla="*/ 0 h 46"/>
                <a:gd name="T28" fmla="*/ 234 w 234"/>
                <a:gd name="T29" fmla="*/ 0 h 46"/>
                <a:gd name="T30" fmla="*/ 234 w 234"/>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4" h="46">
                  <a:moveTo>
                    <a:pt x="234" y="0"/>
                  </a:moveTo>
                  <a:lnTo>
                    <a:pt x="234" y="5"/>
                  </a:lnTo>
                  <a:lnTo>
                    <a:pt x="234" y="5"/>
                  </a:lnTo>
                  <a:lnTo>
                    <a:pt x="234" y="5"/>
                  </a:lnTo>
                  <a:lnTo>
                    <a:pt x="219" y="21"/>
                  </a:lnTo>
                  <a:lnTo>
                    <a:pt x="219" y="21"/>
                  </a:lnTo>
                  <a:lnTo>
                    <a:pt x="209" y="31"/>
                  </a:lnTo>
                  <a:lnTo>
                    <a:pt x="188" y="36"/>
                  </a:lnTo>
                  <a:lnTo>
                    <a:pt x="168" y="41"/>
                  </a:lnTo>
                  <a:lnTo>
                    <a:pt x="148" y="46"/>
                  </a:lnTo>
                  <a:lnTo>
                    <a:pt x="92" y="36"/>
                  </a:lnTo>
                  <a:lnTo>
                    <a:pt x="31" y="21"/>
                  </a:lnTo>
                  <a:lnTo>
                    <a:pt x="31" y="21"/>
                  </a:lnTo>
                  <a:lnTo>
                    <a:pt x="0" y="0"/>
                  </a:lnTo>
                  <a:lnTo>
                    <a:pt x="234" y="0"/>
                  </a:lnTo>
                  <a:lnTo>
                    <a:pt x="234"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 name="Freeform 40"/>
            <p:cNvSpPr>
              <a:spLocks/>
            </p:cNvSpPr>
            <p:nvPr/>
          </p:nvSpPr>
          <p:spPr bwMode="auto">
            <a:xfrm>
              <a:off x="3486" y="827"/>
              <a:ext cx="1710" cy="1685"/>
            </a:xfrm>
            <a:custGeom>
              <a:avLst/>
              <a:gdLst>
                <a:gd name="T0" fmla="*/ 853 w 1710"/>
                <a:gd name="T1" fmla="*/ 0 h 1685"/>
                <a:gd name="T2" fmla="*/ 1025 w 1710"/>
                <a:gd name="T3" fmla="*/ 20 h 1685"/>
                <a:gd name="T4" fmla="*/ 1188 w 1710"/>
                <a:gd name="T5" fmla="*/ 71 h 1685"/>
                <a:gd name="T6" fmla="*/ 1335 w 1710"/>
                <a:gd name="T7" fmla="*/ 147 h 1685"/>
                <a:gd name="T8" fmla="*/ 1462 w 1710"/>
                <a:gd name="T9" fmla="*/ 249 h 1685"/>
                <a:gd name="T10" fmla="*/ 1563 w 1710"/>
                <a:gd name="T11" fmla="*/ 376 h 1685"/>
                <a:gd name="T12" fmla="*/ 1644 w 1710"/>
                <a:gd name="T13" fmla="*/ 518 h 1685"/>
                <a:gd name="T14" fmla="*/ 1695 w 1710"/>
                <a:gd name="T15" fmla="*/ 675 h 1685"/>
                <a:gd name="T16" fmla="*/ 1710 w 1710"/>
                <a:gd name="T17" fmla="*/ 843 h 1685"/>
                <a:gd name="T18" fmla="*/ 1705 w 1710"/>
                <a:gd name="T19" fmla="*/ 929 h 1685"/>
                <a:gd name="T20" fmla="*/ 1670 w 1710"/>
                <a:gd name="T21" fmla="*/ 1096 h 1685"/>
                <a:gd name="T22" fmla="*/ 1609 w 1710"/>
                <a:gd name="T23" fmla="*/ 1249 h 1685"/>
                <a:gd name="T24" fmla="*/ 1512 w 1710"/>
                <a:gd name="T25" fmla="*/ 1381 h 1685"/>
                <a:gd name="T26" fmla="*/ 1401 w 1710"/>
                <a:gd name="T27" fmla="*/ 1497 h 1685"/>
                <a:gd name="T28" fmla="*/ 1264 w 1710"/>
                <a:gd name="T29" fmla="*/ 1584 h 1685"/>
                <a:gd name="T30" fmla="*/ 1111 w 1710"/>
                <a:gd name="T31" fmla="*/ 1650 h 1685"/>
                <a:gd name="T32" fmla="*/ 944 w 1710"/>
                <a:gd name="T33" fmla="*/ 1685 h 1685"/>
                <a:gd name="T34" fmla="*/ 853 w 1710"/>
                <a:gd name="T35" fmla="*/ 1685 h 1685"/>
                <a:gd name="T36" fmla="*/ 685 w 1710"/>
                <a:gd name="T37" fmla="*/ 1670 h 1685"/>
                <a:gd name="T38" fmla="*/ 523 w 1710"/>
                <a:gd name="T39" fmla="*/ 1619 h 1685"/>
                <a:gd name="T40" fmla="*/ 375 w 1710"/>
                <a:gd name="T41" fmla="*/ 1543 h 1685"/>
                <a:gd name="T42" fmla="*/ 249 w 1710"/>
                <a:gd name="T43" fmla="*/ 1441 h 1685"/>
                <a:gd name="T44" fmla="*/ 147 w 1710"/>
                <a:gd name="T45" fmla="*/ 1315 h 1685"/>
                <a:gd name="T46" fmla="*/ 66 w 1710"/>
                <a:gd name="T47" fmla="*/ 1173 h 1685"/>
                <a:gd name="T48" fmla="*/ 15 w 1710"/>
                <a:gd name="T49" fmla="*/ 1015 h 1685"/>
                <a:gd name="T50" fmla="*/ 0 w 1710"/>
                <a:gd name="T51" fmla="*/ 843 h 1685"/>
                <a:gd name="T52" fmla="*/ 5 w 1710"/>
                <a:gd name="T53" fmla="*/ 761 h 1685"/>
                <a:gd name="T54" fmla="*/ 40 w 1710"/>
                <a:gd name="T55" fmla="*/ 594 h 1685"/>
                <a:gd name="T56" fmla="*/ 101 w 1710"/>
                <a:gd name="T57" fmla="*/ 442 h 1685"/>
                <a:gd name="T58" fmla="*/ 193 w 1710"/>
                <a:gd name="T59" fmla="*/ 310 h 1685"/>
                <a:gd name="T60" fmla="*/ 309 w 1710"/>
                <a:gd name="T61" fmla="*/ 193 h 1685"/>
                <a:gd name="T62" fmla="*/ 446 w 1710"/>
                <a:gd name="T63" fmla="*/ 107 h 1685"/>
                <a:gd name="T64" fmla="*/ 599 w 1710"/>
                <a:gd name="T65" fmla="*/ 41 h 1685"/>
                <a:gd name="T66" fmla="*/ 766 w 1710"/>
                <a:gd name="T67" fmla="*/ 5 h 1685"/>
                <a:gd name="T68" fmla="*/ 853 w 1710"/>
                <a:gd name="T69" fmla="*/ 0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0" h="1685">
                  <a:moveTo>
                    <a:pt x="853" y="0"/>
                  </a:moveTo>
                  <a:lnTo>
                    <a:pt x="853" y="0"/>
                  </a:lnTo>
                  <a:lnTo>
                    <a:pt x="944" y="5"/>
                  </a:lnTo>
                  <a:lnTo>
                    <a:pt x="1025" y="20"/>
                  </a:lnTo>
                  <a:lnTo>
                    <a:pt x="1111" y="41"/>
                  </a:lnTo>
                  <a:lnTo>
                    <a:pt x="1188" y="71"/>
                  </a:lnTo>
                  <a:lnTo>
                    <a:pt x="1264" y="107"/>
                  </a:lnTo>
                  <a:lnTo>
                    <a:pt x="1335" y="147"/>
                  </a:lnTo>
                  <a:lnTo>
                    <a:pt x="1401" y="193"/>
                  </a:lnTo>
                  <a:lnTo>
                    <a:pt x="1462" y="249"/>
                  </a:lnTo>
                  <a:lnTo>
                    <a:pt x="1512" y="310"/>
                  </a:lnTo>
                  <a:lnTo>
                    <a:pt x="1563" y="376"/>
                  </a:lnTo>
                  <a:lnTo>
                    <a:pt x="1609" y="442"/>
                  </a:lnTo>
                  <a:lnTo>
                    <a:pt x="1644" y="518"/>
                  </a:lnTo>
                  <a:lnTo>
                    <a:pt x="1670" y="594"/>
                  </a:lnTo>
                  <a:lnTo>
                    <a:pt x="1695" y="675"/>
                  </a:lnTo>
                  <a:lnTo>
                    <a:pt x="1705" y="761"/>
                  </a:lnTo>
                  <a:lnTo>
                    <a:pt x="1710" y="843"/>
                  </a:lnTo>
                  <a:lnTo>
                    <a:pt x="1710" y="843"/>
                  </a:lnTo>
                  <a:lnTo>
                    <a:pt x="1705" y="929"/>
                  </a:lnTo>
                  <a:lnTo>
                    <a:pt x="1695" y="1015"/>
                  </a:lnTo>
                  <a:lnTo>
                    <a:pt x="1670" y="1096"/>
                  </a:lnTo>
                  <a:lnTo>
                    <a:pt x="1644" y="1173"/>
                  </a:lnTo>
                  <a:lnTo>
                    <a:pt x="1609" y="1249"/>
                  </a:lnTo>
                  <a:lnTo>
                    <a:pt x="1563" y="1315"/>
                  </a:lnTo>
                  <a:lnTo>
                    <a:pt x="1512" y="1381"/>
                  </a:lnTo>
                  <a:lnTo>
                    <a:pt x="1462" y="1441"/>
                  </a:lnTo>
                  <a:lnTo>
                    <a:pt x="1401" y="1497"/>
                  </a:lnTo>
                  <a:lnTo>
                    <a:pt x="1335" y="1543"/>
                  </a:lnTo>
                  <a:lnTo>
                    <a:pt x="1264" y="1584"/>
                  </a:lnTo>
                  <a:lnTo>
                    <a:pt x="1188" y="1619"/>
                  </a:lnTo>
                  <a:lnTo>
                    <a:pt x="1111" y="1650"/>
                  </a:lnTo>
                  <a:lnTo>
                    <a:pt x="1025" y="1670"/>
                  </a:lnTo>
                  <a:lnTo>
                    <a:pt x="944" y="1685"/>
                  </a:lnTo>
                  <a:lnTo>
                    <a:pt x="853" y="1685"/>
                  </a:lnTo>
                  <a:lnTo>
                    <a:pt x="853" y="1685"/>
                  </a:lnTo>
                  <a:lnTo>
                    <a:pt x="766" y="1685"/>
                  </a:lnTo>
                  <a:lnTo>
                    <a:pt x="685" y="1670"/>
                  </a:lnTo>
                  <a:lnTo>
                    <a:pt x="599" y="1650"/>
                  </a:lnTo>
                  <a:lnTo>
                    <a:pt x="523" y="1619"/>
                  </a:lnTo>
                  <a:lnTo>
                    <a:pt x="446" y="1584"/>
                  </a:lnTo>
                  <a:lnTo>
                    <a:pt x="375" y="1543"/>
                  </a:lnTo>
                  <a:lnTo>
                    <a:pt x="309" y="1497"/>
                  </a:lnTo>
                  <a:lnTo>
                    <a:pt x="249" y="1441"/>
                  </a:lnTo>
                  <a:lnTo>
                    <a:pt x="193" y="1381"/>
                  </a:lnTo>
                  <a:lnTo>
                    <a:pt x="147" y="1315"/>
                  </a:lnTo>
                  <a:lnTo>
                    <a:pt x="101" y="1249"/>
                  </a:lnTo>
                  <a:lnTo>
                    <a:pt x="66" y="1173"/>
                  </a:lnTo>
                  <a:lnTo>
                    <a:pt x="40" y="1096"/>
                  </a:lnTo>
                  <a:lnTo>
                    <a:pt x="15" y="1015"/>
                  </a:lnTo>
                  <a:lnTo>
                    <a:pt x="5" y="929"/>
                  </a:lnTo>
                  <a:lnTo>
                    <a:pt x="0" y="843"/>
                  </a:lnTo>
                  <a:lnTo>
                    <a:pt x="0" y="843"/>
                  </a:lnTo>
                  <a:lnTo>
                    <a:pt x="5" y="761"/>
                  </a:lnTo>
                  <a:lnTo>
                    <a:pt x="15" y="675"/>
                  </a:lnTo>
                  <a:lnTo>
                    <a:pt x="40" y="594"/>
                  </a:lnTo>
                  <a:lnTo>
                    <a:pt x="66" y="518"/>
                  </a:lnTo>
                  <a:lnTo>
                    <a:pt x="101" y="442"/>
                  </a:lnTo>
                  <a:lnTo>
                    <a:pt x="147" y="376"/>
                  </a:lnTo>
                  <a:lnTo>
                    <a:pt x="193" y="310"/>
                  </a:lnTo>
                  <a:lnTo>
                    <a:pt x="249" y="249"/>
                  </a:lnTo>
                  <a:lnTo>
                    <a:pt x="309" y="193"/>
                  </a:lnTo>
                  <a:lnTo>
                    <a:pt x="375" y="147"/>
                  </a:lnTo>
                  <a:lnTo>
                    <a:pt x="446" y="107"/>
                  </a:lnTo>
                  <a:lnTo>
                    <a:pt x="523" y="71"/>
                  </a:lnTo>
                  <a:lnTo>
                    <a:pt x="599" y="41"/>
                  </a:lnTo>
                  <a:lnTo>
                    <a:pt x="685" y="20"/>
                  </a:lnTo>
                  <a:lnTo>
                    <a:pt x="766" y="5"/>
                  </a:lnTo>
                  <a:lnTo>
                    <a:pt x="853" y="0"/>
                  </a:lnTo>
                  <a:lnTo>
                    <a:pt x="853"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 name="Freeform 41"/>
            <p:cNvSpPr>
              <a:spLocks/>
            </p:cNvSpPr>
            <p:nvPr/>
          </p:nvSpPr>
          <p:spPr bwMode="auto">
            <a:xfrm>
              <a:off x="3481" y="822"/>
              <a:ext cx="1715" cy="1695"/>
            </a:xfrm>
            <a:custGeom>
              <a:avLst/>
              <a:gdLst>
                <a:gd name="T0" fmla="*/ 858 w 1715"/>
                <a:gd name="T1" fmla="*/ 0 h 1695"/>
                <a:gd name="T2" fmla="*/ 1030 w 1715"/>
                <a:gd name="T3" fmla="*/ 20 h 1695"/>
                <a:gd name="T4" fmla="*/ 1193 w 1715"/>
                <a:gd name="T5" fmla="*/ 66 h 1695"/>
                <a:gd name="T6" fmla="*/ 1340 w 1715"/>
                <a:gd name="T7" fmla="*/ 147 h 1695"/>
                <a:gd name="T8" fmla="*/ 1467 w 1715"/>
                <a:gd name="T9" fmla="*/ 249 h 1695"/>
                <a:gd name="T10" fmla="*/ 1568 w 1715"/>
                <a:gd name="T11" fmla="*/ 376 h 1695"/>
                <a:gd name="T12" fmla="*/ 1649 w 1715"/>
                <a:gd name="T13" fmla="*/ 518 h 1695"/>
                <a:gd name="T14" fmla="*/ 1700 w 1715"/>
                <a:gd name="T15" fmla="*/ 680 h 1695"/>
                <a:gd name="T16" fmla="*/ 1715 w 1715"/>
                <a:gd name="T17" fmla="*/ 848 h 1695"/>
                <a:gd name="T18" fmla="*/ 1710 w 1715"/>
                <a:gd name="T19" fmla="*/ 934 h 1695"/>
                <a:gd name="T20" fmla="*/ 1680 w 1715"/>
                <a:gd name="T21" fmla="*/ 1101 h 1695"/>
                <a:gd name="T22" fmla="*/ 1614 w 1715"/>
                <a:gd name="T23" fmla="*/ 1254 h 1695"/>
                <a:gd name="T24" fmla="*/ 1523 w 1715"/>
                <a:gd name="T25" fmla="*/ 1386 h 1695"/>
                <a:gd name="T26" fmla="*/ 1406 w 1715"/>
                <a:gd name="T27" fmla="*/ 1502 h 1695"/>
                <a:gd name="T28" fmla="*/ 1269 w 1715"/>
                <a:gd name="T29" fmla="*/ 1594 h 1695"/>
                <a:gd name="T30" fmla="*/ 1111 w 1715"/>
                <a:gd name="T31" fmla="*/ 1660 h 1695"/>
                <a:gd name="T32" fmla="*/ 944 w 1715"/>
                <a:gd name="T33" fmla="*/ 1690 h 1695"/>
                <a:gd name="T34" fmla="*/ 858 w 1715"/>
                <a:gd name="T35" fmla="*/ 1695 h 1695"/>
                <a:gd name="T36" fmla="*/ 685 w 1715"/>
                <a:gd name="T37" fmla="*/ 1680 h 1695"/>
                <a:gd name="T38" fmla="*/ 523 w 1715"/>
                <a:gd name="T39" fmla="*/ 1629 h 1695"/>
                <a:gd name="T40" fmla="*/ 375 w 1715"/>
                <a:gd name="T41" fmla="*/ 1553 h 1695"/>
                <a:gd name="T42" fmla="*/ 248 w 1715"/>
                <a:gd name="T43" fmla="*/ 1446 h 1695"/>
                <a:gd name="T44" fmla="*/ 147 w 1715"/>
                <a:gd name="T45" fmla="*/ 1320 h 1695"/>
                <a:gd name="T46" fmla="*/ 66 w 1715"/>
                <a:gd name="T47" fmla="*/ 1178 h 1695"/>
                <a:gd name="T48" fmla="*/ 15 w 1715"/>
                <a:gd name="T49" fmla="*/ 1020 h 1695"/>
                <a:gd name="T50" fmla="*/ 0 w 1715"/>
                <a:gd name="T51" fmla="*/ 848 h 1695"/>
                <a:gd name="T52" fmla="*/ 0 w 1715"/>
                <a:gd name="T53" fmla="*/ 761 h 1695"/>
                <a:gd name="T54" fmla="*/ 35 w 1715"/>
                <a:gd name="T55" fmla="*/ 599 h 1695"/>
                <a:gd name="T56" fmla="*/ 101 w 1715"/>
                <a:gd name="T57" fmla="*/ 447 h 1695"/>
                <a:gd name="T58" fmla="*/ 193 w 1715"/>
                <a:gd name="T59" fmla="*/ 310 h 1695"/>
                <a:gd name="T60" fmla="*/ 309 w 1715"/>
                <a:gd name="T61" fmla="*/ 198 h 1695"/>
                <a:gd name="T62" fmla="*/ 446 w 1715"/>
                <a:gd name="T63" fmla="*/ 107 h 1695"/>
                <a:gd name="T64" fmla="*/ 604 w 1715"/>
                <a:gd name="T65" fmla="*/ 41 h 1695"/>
                <a:gd name="T66" fmla="*/ 771 w 1715"/>
                <a:gd name="T67" fmla="*/ 5 h 1695"/>
                <a:gd name="T68" fmla="*/ 858 w 1715"/>
                <a:gd name="T69" fmla="*/ 0 h 1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5" h="1695">
                  <a:moveTo>
                    <a:pt x="858" y="0"/>
                  </a:moveTo>
                  <a:lnTo>
                    <a:pt x="858" y="0"/>
                  </a:lnTo>
                  <a:lnTo>
                    <a:pt x="944" y="5"/>
                  </a:lnTo>
                  <a:lnTo>
                    <a:pt x="1030" y="20"/>
                  </a:lnTo>
                  <a:lnTo>
                    <a:pt x="1111" y="41"/>
                  </a:lnTo>
                  <a:lnTo>
                    <a:pt x="1193" y="66"/>
                  </a:lnTo>
                  <a:lnTo>
                    <a:pt x="1269" y="107"/>
                  </a:lnTo>
                  <a:lnTo>
                    <a:pt x="1340" y="147"/>
                  </a:lnTo>
                  <a:lnTo>
                    <a:pt x="1406" y="198"/>
                  </a:lnTo>
                  <a:lnTo>
                    <a:pt x="1467" y="249"/>
                  </a:lnTo>
                  <a:lnTo>
                    <a:pt x="1523" y="310"/>
                  </a:lnTo>
                  <a:lnTo>
                    <a:pt x="1568" y="376"/>
                  </a:lnTo>
                  <a:lnTo>
                    <a:pt x="1614" y="447"/>
                  </a:lnTo>
                  <a:lnTo>
                    <a:pt x="1649" y="518"/>
                  </a:lnTo>
                  <a:lnTo>
                    <a:pt x="1680" y="599"/>
                  </a:lnTo>
                  <a:lnTo>
                    <a:pt x="1700" y="680"/>
                  </a:lnTo>
                  <a:lnTo>
                    <a:pt x="1710" y="761"/>
                  </a:lnTo>
                  <a:lnTo>
                    <a:pt x="1715" y="848"/>
                  </a:lnTo>
                  <a:lnTo>
                    <a:pt x="1715" y="848"/>
                  </a:lnTo>
                  <a:lnTo>
                    <a:pt x="1710" y="934"/>
                  </a:lnTo>
                  <a:lnTo>
                    <a:pt x="1700" y="1020"/>
                  </a:lnTo>
                  <a:lnTo>
                    <a:pt x="1680" y="1101"/>
                  </a:lnTo>
                  <a:lnTo>
                    <a:pt x="1649" y="1178"/>
                  </a:lnTo>
                  <a:lnTo>
                    <a:pt x="1614" y="1254"/>
                  </a:lnTo>
                  <a:lnTo>
                    <a:pt x="1568" y="1320"/>
                  </a:lnTo>
                  <a:lnTo>
                    <a:pt x="1523" y="1386"/>
                  </a:lnTo>
                  <a:lnTo>
                    <a:pt x="1467" y="1446"/>
                  </a:lnTo>
                  <a:lnTo>
                    <a:pt x="1406" y="1502"/>
                  </a:lnTo>
                  <a:lnTo>
                    <a:pt x="1340" y="1553"/>
                  </a:lnTo>
                  <a:lnTo>
                    <a:pt x="1269" y="1594"/>
                  </a:lnTo>
                  <a:lnTo>
                    <a:pt x="1193" y="1629"/>
                  </a:lnTo>
                  <a:lnTo>
                    <a:pt x="1111" y="1660"/>
                  </a:lnTo>
                  <a:lnTo>
                    <a:pt x="1030" y="1680"/>
                  </a:lnTo>
                  <a:lnTo>
                    <a:pt x="944" y="1690"/>
                  </a:lnTo>
                  <a:lnTo>
                    <a:pt x="858" y="1695"/>
                  </a:lnTo>
                  <a:lnTo>
                    <a:pt x="858" y="1695"/>
                  </a:lnTo>
                  <a:lnTo>
                    <a:pt x="771" y="1690"/>
                  </a:lnTo>
                  <a:lnTo>
                    <a:pt x="685" y="1680"/>
                  </a:lnTo>
                  <a:lnTo>
                    <a:pt x="604" y="1660"/>
                  </a:lnTo>
                  <a:lnTo>
                    <a:pt x="523" y="1629"/>
                  </a:lnTo>
                  <a:lnTo>
                    <a:pt x="446" y="1594"/>
                  </a:lnTo>
                  <a:lnTo>
                    <a:pt x="375" y="1553"/>
                  </a:lnTo>
                  <a:lnTo>
                    <a:pt x="309" y="1502"/>
                  </a:lnTo>
                  <a:lnTo>
                    <a:pt x="248" y="1446"/>
                  </a:lnTo>
                  <a:lnTo>
                    <a:pt x="193" y="1386"/>
                  </a:lnTo>
                  <a:lnTo>
                    <a:pt x="147" y="1320"/>
                  </a:lnTo>
                  <a:lnTo>
                    <a:pt x="101" y="1254"/>
                  </a:lnTo>
                  <a:lnTo>
                    <a:pt x="66" y="1178"/>
                  </a:lnTo>
                  <a:lnTo>
                    <a:pt x="35" y="1101"/>
                  </a:lnTo>
                  <a:lnTo>
                    <a:pt x="15" y="1020"/>
                  </a:lnTo>
                  <a:lnTo>
                    <a:pt x="0" y="934"/>
                  </a:lnTo>
                  <a:lnTo>
                    <a:pt x="0" y="848"/>
                  </a:lnTo>
                  <a:lnTo>
                    <a:pt x="0" y="848"/>
                  </a:lnTo>
                  <a:lnTo>
                    <a:pt x="0" y="761"/>
                  </a:lnTo>
                  <a:lnTo>
                    <a:pt x="15" y="680"/>
                  </a:lnTo>
                  <a:lnTo>
                    <a:pt x="35" y="599"/>
                  </a:lnTo>
                  <a:lnTo>
                    <a:pt x="66" y="518"/>
                  </a:lnTo>
                  <a:lnTo>
                    <a:pt x="101" y="447"/>
                  </a:lnTo>
                  <a:lnTo>
                    <a:pt x="147" y="376"/>
                  </a:lnTo>
                  <a:lnTo>
                    <a:pt x="193" y="310"/>
                  </a:lnTo>
                  <a:lnTo>
                    <a:pt x="248" y="249"/>
                  </a:lnTo>
                  <a:lnTo>
                    <a:pt x="309" y="198"/>
                  </a:lnTo>
                  <a:lnTo>
                    <a:pt x="375" y="147"/>
                  </a:lnTo>
                  <a:lnTo>
                    <a:pt x="446" y="107"/>
                  </a:lnTo>
                  <a:lnTo>
                    <a:pt x="523" y="66"/>
                  </a:lnTo>
                  <a:lnTo>
                    <a:pt x="604" y="41"/>
                  </a:lnTo>
                  <a:lnTo>
                    <a:pt x="685" y="20"/>
                  </a:lnTo>
                  <a:lnTo>
                    <a:pt x="771" y="5"/>
                  </a:lnTo>
                  <a:lnTo>
                    <a:pt x="858" y="0"/>
                  </a:lnTo>
                  <a:lnTo>
                    <a:pt x="858"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 name="Freeform 42"/>
            <p:cNvSpPr>
              <a:spLocks/>
            </p:cNvSpPr>
            <p:nvPr/>
          </p:nvSpPr>
          <p:spPr bwMode="auto">
            <a:xfrm>
              <a:off x="3471" y="817"/>
              <a:ext cx="1731" cy="1705"/>
            </a:xfrm>
            <a:custGeom>
              <a:avLst/>
              <a:gdLst>
                <a:gd name="T0" fmla="*/ 863 w 1731"/>
                <a:gd name="T1" fmla="*/ 0 h 1705"/>
                <a:gd name="T2" fmla="*/ 1040 w 1731"/>
                <a:gd name="T3" fmla="*/ 20 h 1705"/>
                <a:gd name="T4" fmla="*/ 1203 w 1731"/>
                <a:gd name="T5" fmla="*/ 66 h 1705"/>
                <a:gd name="T6" fmla="*/ 1350 w 1731"/>
                <a:gd name="T7" fmla="*/ 147 h 1705"/>
                <a:gd name="T8" fmla="*/ 1477 w 1731"/>
                <a:gd name="T9" fmla="*/ 249 h 1705"/>
                <a:gd name="T10" fmla="*/ 1583 w 1731"/>
                <a:gd name="T11" fmla="*/ 376 h 1705"/>
                <a:gd name="T12" fmla="*/ 1659 w 1731"/>
                <a:gd name="T13" fmla="*/ 523 h 1705"/>
                <a:gd name="T14" fmla="*/ 1710 w 1731"/>
                <a:gd name="T15" fmla="*/ 680 h 1705"/>
                <a:gd name="T16" fmla="*/ 1731 w 1731"/>
                <a:gd name="T17" fmla="*/ 853 h 1705"/>
                <a:gd name="T18" fmla="*/ 1725 w 1731"/>
                <a:gd name="T19" fmla="*/ 939 h 1705"/>
                <a:gd name="T20" fmla="*/ 1690 w 1731"/>
                <a:gd name="T21" fmla="*/ 1106 h 1705"/>
                <a:gd name="T22" fmla="*/ 1624 w 1731"/>
                <a:gd name="T23" fmla="*/ 1259 h 1705"/>
                <a:gd name="T24" fmla="*/ 1533 w 1731"/>
                <a:gd name="T25" fmla="*/ 1396 h 1705"/>
                <a:gd name="T26" fmla="*/ 1416 w 1731"/>
                <a:gd name="T27" fmla="*/ 1507 h 1705"/>
                <a:gd name="T28" fmla="*/ 1274 w 1731"/>
                <a:gd name="T29" fmla="*/ 1599 h 1705"/>
                <a:gd name="T30" fmla="*/ 1121 w 1731"/>
                <a:gd name="T31" fmla="*/ 1665 h 1705"/>
                <a:gd name="T32" fmla="*/ 954 w 1731"/>
                <a:gd name="T33" fmla="*/ 1700 h 1705"/>
                <a:gd name="T34" fmla="*/ 863 w 1731"/>
                <a:gd name="T35" fmla="*/ 1705 h 1705"/>
                <a:gd name="T36" fmla="*/ 690 w 1731"/>
                <a:gd name="T37" fmla="*/ 1685 h 1705"/>
                <a:gd name="T38" fmla="*/ 527 w 1731"/>
                <a:gd name="T39" fmla="*/ 1634 h 1705"/>
                <a:gd name="T40" fmla="*/ 380 w 1731"/>
                <a:gd name="T41" fmla="*/ 1558 h 1705"/>
                <a:gd name="T42" fmla="*/ 253 w 1731"/>
                <a:gd name="T43" fmla="*/ 1451 h 1705"/>
                <a:gd name="T44" fmla="*/ 147 w 1731"/>
                <a:gd name="T45" fmla="*/ 1330 h 1705"/>
                <a:gd name="T46" fmla="*/ 71 w 1731"/>
                <a:gd name="T47" fmla="*/ 1183 h 1705"/>
                <a:gd name="T48" fmla="*/ 20 w 1731"/>
                <a:gd name="T49" fmla="*/ 1025 h 1705"/>
                <a:gd name="T50" fmla="*/ 0 w 1731"/>
                <a:gd name="T51" fmla="*/ 853 h 1705"/>
                <a:gd name="T52" fmla="*/ 5 w 1731"/>
                <a:gd name="T53" fmla="*/ 766 h 1705"/>
                <a:gd name="T54" fmla="*/ 40 w 1731"/>
                <a:gd name="T55" fmla="*/ 599 h 1705"/>
                <a:gd name="T56" fmla="*/ 106 w 1731"/>
                <a:gd name="T57" fmla="*/ 447 h 1705"/>
                <a:gd name="T58" fmla="*/ 198 w 1731"/>
                <a:gd name="T59" fmla="*/ 310 h 1705"/>
                <a:gd name="T60" fmla="*/ 314 w 1731"/>
                <a:gd name="T61" fmla="*/ 198 h 1705"/>
                <a:gd name="T62" fmla="*/ 451 w 1731"/>
                <a:gd name="T63" fmla="*/ 107 h 1705"/>
                <a:gd name="T64" fmla="*/ 609 w 1731"/>
                <a:gd name="T65" fmla="*/ 41 h 1705"/>
                <a:gd name="T66" fmla="*/ 776 w 1731"/>
                <a:gd name="T67" fmla="*/ 5 h 1705"/>
                <a:gd name="T68" fmla="*/ 863 w 1731"/>
                <a:gd name="T69" fmla="*/ 0 h 1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31" h="1705">
                  <a:moveTo>
                    <a:pt x="863" y="0"/>
                  </a:moveTo>
                  <a:lnTo>
                    <a:pt x="863" y="0"/>
                  </a:lnTo>
                  <a:lnTo>
                    <a:pt x="954" y="5"/>
                  </a:lnTo>
                  <a:lnTo>
                    <a:pt x="1040" y="20"/>
                  </a:lnTo>
                  <a:lnTo>
                    <a:pt x="1121" y="41"/>
                  </a:lnTo>
                  <a:lnTo>
                    <a:pt x="1203" y="66"/>
                  </a:lnTo>
                  <a:lnTo>
                    <a:pt x="1274" y="107"/>
                  </a:lnTo>
                  <a:lnTo>
                    <a:pt x="1350" y="147"/>
                  </a:lnTo>
                  <a:lnTo>
                    <a:pt x="1416" y="198"/>
                  </a:lnTo>
                  <a:lnTo>
                    <a:pt x="1477" y="249"/>
                  </a:lnTo>
                  <a:lnTo>
                    <a:pt x="1533" y="310"/>
                  </a:lnTo>
                  <a:lnTo>
                    <a:pt x="1583" y="376"/>
                  </a:lnTo>
                  <a:lnTo>
                    <a:pt x="1624" y="447"/>
                  </a:lnTo>
                  <a:lnTo>
                    <a:pt x="1659" y="523"/>
                  </a:lnTo>
                  <a:lnTo>
                    <a:pt x="1690" y="599"/>
                  </a:lnTo>
                  <a:lnTo>
                    <a:pt x="1710" y="680"/>
                  </a:lnTo>
                  <a:lnTo>
                    <a:pt x="1725" y="766"/>
                  </a:lnTo>
                  <a:lnTo>
                    <a:pt x="1731" y="853"/>
                  </a:lnTo>
                  <a:lnTo>
                    <a:pt x="1731" y="853"/>
                  </a:lnTo>
                  <a:lnTo>
                    <a:pt x="1725" y="939"/>
                  </a:lnTo>
                  <a:lnTo>
                    <a:pt x="1710" y="1025"/>
                  </a:lnTo>
                  <a:lnTo>
                    <a:pt x="1690" y="1106"/>
                  </a:lnTo>
                  <a:lnTo>
                    <a:pt x="1659" y="1183"/>
                  </a:lnTo>
                  <a:lnTo>
                    <a:pt x="1624" y="1259"/>
                  </a:lnTo>
                  <a:lnTo>
                    <a:pt x="1583" y="1330"/>
                  </a:lnTo>
                  <a:lnTo>
                    <a:pt x="1533" y="1396"/>
                  </a:lnTo>
                  <a:lnTo>
                    <a:pt x="1477" y="1451"/>
                  </a:lnTo>
                  <a:lnTo>
                    <a:pt x="1416" y="1507"/>
                  </a:lnTo>
                  <a:lnTo>
                    <a:pt x="1350" y="1558"/>
                  </a:lnTo>
                  <a:lnTo>
                    <a:pt x="1274" y="1599"/>
                  </a:lnTo>
                  <a:lnTo>
                    <a:pt x="1203" y="1634"/>
                  </a:lnTo>
                  <a:lnTo>
                    <a:pt x="1121" y="1665"/>
                  </a:lnTo>
                  <a:lnTo>
                    <a:pt x="1040" y="1685"/>
                  </a:lnTo>
                  <a:lnTo>
                    <a:pt x="954" y="1700"/>
                  </a:lnTo>
                  <a:lnTo>
                    <a:pt x="863" y="1705"/>
                  </a:lnTo>
                  <a:lnTo>
                    <a:pt x="863" y="1705"/>
                  </a:lnTo>
                  <a:lnTo>
                    <a:pt x="776" y="1700"/>
                  </a:lnTo>
                  <a:lnTo>
                    <a:pt x="690" y="1685"/>
                  </a:lnTo>
                  <a:lnTo>
                    <a:pt x="609" y="1665"/>
                  </a:lnTo>
                  <a:lnTo>
                    <a:pt x="527" y="1634"/>
                  </a:lnTo>
                  <a:lnTo>
                    <a:pt x="451" y="1599"/>
                  </a:lnTo>
                  <a:lnTo>
                    <a:pt x="380" y="1558"/>
                  </a:lnTo>
                  <a:lnTo>
                    <a:pt x="314" y="1507"/>
                  </a:lnTo>
                  <a:lnTo>
                    <a:pt x="253" y="1451"/>
                  </a:lnTo>
                  <a:lnTo>
                    <a:pt x="198" y="1396"/>
                  </a:lnTo>
                  <a:lnTo>
                    <a:pt x="147" y="1330"/>
                  </a:lnTo>
                  <a:lnTo>
                    <a:pt x="106" y="1259"/>
                  </a:lnTo>
                  <a:lnTo>
                    <a:pt x="71" y="1183"/>
                  </a:lnTo>
                  <a:lnTo>
                    <a:pt x="40" y="1106"/>
                  </a:lnTo>
                  <a:lnTo>
                    <a:pt x="20" y="1025"/>
                  </a:lnTo>
                  <a:lnTo>
                    <a:pt x="5" y="939"/>
                  </a:lnTo>
                  <a:lnTo>
                    <a:pt x="0" y="853"/>
                  </a:lnTo>
                  <a:lnTo>
                    <a:pt x="0" y="853"/>
                  </a:lnTo>
                  <a:lnTo>
                    <a:pt x="5" y="766"/>
                  </a:lnTo>
                  <a:lnTo>
                    <a:pt x="20" y="680"/>
                  </a:lnTo>
                  <a:lnTo>
                    <a:pt x="40" y="599"/>
                  </a:lnTo>
                  <a:lnTo>
                    <a:pt x="71" y="523"/>
                  </a:lnTo>
                  <a:lnTo>
                    <a:pt x="106" y="447"/>
                  </a:lnTo>
                  <a:lnTo>
                    <a:pt x="147" y="376"/>
                  </a:lnTo>
                  <a:lnTo>
                    <a:pt x="198" y="310"/>
                  </a:lnTo>
                  <a:lnTo>
                    <a:pt x="253" y="249"/>
                  </a:lnTo>
                  <a:lnTo>
                    <a:pt x="314" y="198"/>
                  </a:lnTo>
                  <a:lnTo>
                    <a:pt x="380" y="147"/>
                  </a:lnTo>
                  <a:lnTo>
                    <a:pt x="451" y="107"/>
                  </a:lnTo>
                  <a:lnTo>
                    <a:pt x="527" y="66"/>
                  </a:lnTo>
                  <a:lnTo>
                    <a:pt x="609" y="41"/>
                  </a:lnTo>
                  <a:lnTo>
                    <a:pt x="690" y="20"/>
                  </a:lnTo>
                  <a:lnTo>
                    <a:pt x="776" y="5"/>
                  </a:lnTo>
                  <a:lnTo>
                    <a:pt x="863" y="0"/>
                  </a:lnTo>
                  <a:lnTo>
                    <a:pt x="863"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2" name="Freeform 43"/>
            <p:cNvSpPr>
              <a:spLocks/>
            </p:cNvSpPr>
            <p:nvPr/>
          </p:nvSpPr>
          <p:spPr bwMode="auto">
            <a:xfrm>
              <a:off x="3465" y="812"/>
              <a:ext cx="1737" cy="1710"/>
            </a:xfrm>
            <a:custGeom>
              <a:avLst/>
              <a:gdLst>
                <a:gd name="T0" fmla="*/ 869 w 1737"/>
                <a:gd name="T1" fmla="*/ 0 h 1710"/>
                <a:gd name="T2" fmla="*/ 1041 w 1737"/>
                <a:gd name="T3" fmla="*/ 20 h 1710"/>
                <a:gd name="T4" fmla="*/ 1204 w 1737"/>
                <a:gd name="T5" fmla="*/ 66 h 1710"/>
                <a:gd name="T6" fmla="*/ 1351 w 1737"/>
                <a:gd name="T7" fmla="*/ 147 h 1710"/>
                <a:gd name="T8" fmla="*/ 1483 w 1737"/>
                <a:gd name="T9" fmla="*/ 254 h 1710"/>
                <a:gd name="T10" fmla="*/ 1589 w 1737"/>
                <a:gd name="T11" fmla="*/ 381 h 1710"/>
                <a:gd name="T12" fmla="*/ 1671 w 1737"/>
                <a:gd name="T13" fmla="*/ 523 h 1710"/>
                <a:gd name="T14" fmla="*/ 1721 w 1737"/>
                <a:gd name="T15" fmla="*/ 685 h 1710"/>
                <a:gd name="T16" fmla="*/ 1737 w 1737"/>
                <a:gd name="T17" fmla="*/ 858 h 1710"/>
                <a:gd name="T18" fmla="*/ 1731 w 1737"/>
                <a:gd name="T19" fmla="*/ 944 h 1710"/>
                <a:gd name="T20" fmla="*/ 1696 w 1737"/>
                <a:gd name="T21" fmla="*/ 1111 h 1710"/>
                <a:gd name="T22" fmla="*/ 1630 w 1737"/>
                <a:gd name="T23" fmla="*/ 1264 h 1710"/>
                <a:gd name="T24" fmla="*/ 1539 w 1737"/>
                <a:gd name="T25" fmla="*/ 1401 h 1710"/>
                <a:gd name="T26" fmla="*/ 1422 w 1737"/>
                <a:gd name="T27" fmla="*/ 1517 h 1710"/>
                <a:gd name="T28" fmla="*/ 1280 w 1737"/>
                <a:gd name="T29" fmla="*/ 1609 h 1710"/>
                <a:gd name="T30" fmla="*/ 1127 w 1737"/>
                <a:gd name="T31" fmla="*/ 1675 h 1710"/>
                <a:gd name="T32" fmla="*/ 955 w 1737"/>
                <a:gd name="T33" fmla="*/ 1705 h 1710"/>
                <a:gd name="T34" fmla="*/ 869 w 1737"/>
                <a:gd name="T35" fmla="*/ 1710 h 1710"/>
                <a:gd name="T36" fmla="*/ 691 w 1737"/>
                <a:gd name="T37" fmla="*/ 1695 h 1710"/>
                <a:gd name="T38" fmla="*/ 528 w 1737"/>
                <a:gd name="T39" fmla="*/ 1644 h 1710"/>
                <a:gd name="T40" fmla="*/ 381 w 1737"/>
                <a:gd name="T41" fmla="*/ 1563 h 1710"/>
                <a:gd name="T42" fmla="*/ 254 w 1737"/>
                <a:gd name="T43" fmla="*/ 1462 h 1710"/>
                <a:gd name="T44" fmla="*/ 148 w 1737"/>
                <a:gd name="T45" fmla="*/ 1335 h 1710"/>
                <a:gd name="T46" fmla="*/ 66 w 1737"/>
                <a:gd name="T47" fmla="*/ 1188 h 1710"/>
                <a:gd name="T48" fmla="*/ 16 w 1737"/>
                <a:gd name="T49" fmla="*/ 1030 h 1710"/>
                <a:gd name="T50" fmla="*/ 0 w 1737"/>
                <a:gd name="T51" fmla="*/ 858 h 1710"/>
                <a:gd name="T52" fmla="*/ 6 w 1737"/>
                <a:gd name="T53" fmla="*/ 766 h 1710"/>
                <a:gd name="T54" fmla="*/ 36 w 1737"/>
                <a:gd name="T55" fmla="*/ 604 h 1710"/>
                <a:gd name="T56" fmla="*/ 102 w 1737"/>
                <a:gd name="T57" fmla="*/ 447 h 1710"/>
                <a:gd name="T58" fmla="*/ 198 w 1737"/>
                <a:gd name="T59" fmla="*/ 315 h 1710"/>
                <a:gd name="T60" fmla="*/ 315 w 1737"/>
                <a:gd name="T61" fmla="*/ 198 h 1710"/>
                <a:gd name="T62" fmla="*/ 452 w 1737"/>
                <a:gd name="T63" fmla="*/ 101 h 1710"/>
                <a:gd name="T64" fmla="*/ 610 w 1737"/>
                <a:gd name="T65" fmla="*/ 41 h 1710"/>
                <a:gd name="T66" fmla="*/ 777 w 1737"/>
                <a:gd name="T67" fmla="*/ 5 h 1710"/>
                <a:gd name="T68" fmla="*/ 869 w 1737"/>
                <a:gd name="T69" fmla="*/ 0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37" h="1710">
                  <a:moveTo>
                    <a:pt x="869" y="0"/>
                  </a:moveTo>
                  <a:lnTo>
                    <a:pt x="869" y="0"/>
                  </a:lnTo>
                  <a:lnTo>
                    <a:pt x="955" y="5"/>
                  </a:lnTo>
                  <a:lnTo>
                    <a:pt x="1041" y="20"/>
                  </a:lnTo>
                  <a:lnTo>
                    <a:pt x="1127" y="41"/>
                  </a:lnTo>
                  <a:lnTo>
                    <a:pt x="1204" y="66"/>
                  </a:lnTo>
                  <a:lnTo>
                    <a:pt x="1280" y="101"/>
                  </a:lnTo>
                  <a:lnTo>
                    <a:pt x="1351" y="147"/>
                  </a:lnTo>
                  <a:lnTo>
                    <a:pt x="1422" y="198"/>
                  </a:lnTo>
                  <a:lnTo>
                    <a:pt x="1483" y="254"/>
                  </a:lnTo>
                  <a:lnTo>
                    <a:pt x="1539" y="315"/>
                  </a:lnTo>
                  <a:lnTo>
                    <a:pt x="1589" y="381"/>
                  </a:lnTo>
                  <a:lnTo>
                    <a:pt x="1630" y="447"/>
                  </a:lnTo>
                  <a:lnTo>
                    <a:pt x="1671" y="523"/>
                  </a:lnTo>
                  <a:lnTo>
                    <a:pt x="1696" y="604"/>
                  </a:lnTo>
                  <a:lnTo>
                    <a:pt x="1721" y="685"/>
                  </a:lnTo>
                  <a:lnTo>
                    <a:pt x="1731" y="766"/>
                  </a:lnTo>
                  <a:lnTo>
                    <a:pt x="1737" y="858"/>
                  </a:lnTo>
                  <a:lnTo>
                    <a:pt x="1737" y="858"/>
                  </a:lnTo>
                  <a:lnTo>
                    <a:pt x="1731" y="944"/>
                  </a:lnTo>
                  <a:lnTo>
                    <a:pt x="1721" y="1030"/>
                  </a:lnTo>
                  <a:lnTo>
                    <a:pt x="1696" y="1111"/>
                  </a:lnTo>
                  <a:lnTo>
                    <a:pt x="1671" y="1188"/>
                  </a:lnTo>
                  <a:lnTo>
                    <a:pt x="1630" y="1264"/>
                  </a:lnTo>
                  <a:lnTo>
                    <a:pt x="1589" y="1335"/>
                  </a:lnTo>
                  <a:lnTo>
                    <a:pt x="1539" y="1401"/>
                  </a:lnTo>
                  <a:lnTo>
                    <a:pt x="1483" y="1462"/>
                  </a:lnTo>
                  <a:lnTo>
                    <a:pt x="1422" y="1517"/>
                  </a:lnTo>
                  <a:lnTo>
                    <a:pt x="1351" y="1563"/>
                  </a:lnTo>
                  <a:lnTo>
                    <a:pt x="1280" y="1609"/>
                  </a:lnTo>
                  <a:lnTo>
                    <a:pt x="1204" y="1644"/>
                  </a:lnTo>
                  <a:lnTo>
                    <a:pt x="1127" y="1675"/>
                  </a:lnTo>
                  <a:lnTo>
                    <a:pt x="1041" y="1695"/>
                  </a:lnTo>
                  <a:lnTo>
                    <a:pt x="955" y="1705"/>
                  </a:lnTo>
                  <a:lnTo>
                    <a:pt x="869" y="1710"/>
                  </a:lnTo>
                  <a:lnTo>
                    <a:pt x="869" y="1710"/>
                  </a:lnTo>
                  <a:lnTo>
                    <a:pt x="777" y="1705"/>
                  </a:lnTo>
                  <a:lnTo>
                    <a:pt x="691" y="1695"/>
                  </a:lnTo>
                  <a:lnTo>
                    <a:pt x="610" y="1675"/>
                  </a:lnTo>
                  <a:lnTo>
                    <a:pt x="528" y="1644"/>
                  </a:lnTo>
                  <a:lnTo>
                    <a:pt x="452" y="1609"/>
                  </a:lnTo>
                  <a:lnTo>
                    <a:pt x="381" y="1563"/>
                  </a:lnTo>
                  <a:lnTo>
                    <a:pt x="315" y="1517"/>
                  </a:lnTo>
                  <a:lnTo>
                    <a:pt x="254" y="1462"/>
                  </a:lnTo>
                  <a:lnTo>
                    <a:pt x="198" y="1401"/>
                  </a:lnTo>
                  <a:lnTo>
                    <a:pt x="148" y="1335"/>
                  </a:lnTo>
                  <a:lnTo>
                    <a:pt x="102" y="1264"/>
                  </a:lnTo>
                  <a:lnTo>
                    <a:pt x="66" y="1188"/>
                  </a:lnTo>
                  <a:lnTo>
                    <a:pt x="36" y="1111"/>
                  </a:lnTo>
                  <a:lnTo>
                    <a:pt x="16" y="1030"/>
                  </a:lnTo>
                  <a:lnTo>
                    <a:pt x="6" y="944"/>
                  </a:lnTo>
                  <a:lnTo>
                    <a:pt x="0" y="858"/>
                  </a:lnTo>
                  <a:lnTo>
                    <a:pt x="0" y="858"/>
                  </a:lnTo>
                  <a:lnTo>
                    <a:pt x="6" y="766"/>
                  </a:lnTo>
                  <a:lnTo>
                    <a:pt x="16" y="685"/>
                  </a:lnTo>
                  <a:lnTo>
                    <a:pt x="36" y="604"/>
                  </a:lnTo>
                  <a:lnTo>
                    <a:pt x="66" y="523"/>
                  </a:lnTo>
                  <a:lnTo>
                    <a:pt x="102" y="447"/>
                  </a:lnTo>
                  <a:lnTo>
                    <a:pt x="148" y="381"/>
                  </a:lnTo>
                  <a:lnTo>
                    <a:pt x="198" y="315"/>
                  </a:lnTo>
                  <a:lnTo>
                    <a:pt x="254" y="254"/>
                  </a:lnTo>
                  <a:lnTo>
                    <a:pt x="315" y="198"/>
                  </a:lnTo>
                  <a:lnTo>
                    <a:pt x="381" y="147"/>
                  </a:lnTo>
                  <a:lnTo>
                    <a:pt x="452" y="101"/>
                  </a:lnTo>
                  <a:lnTo>
                    <a:pt x="528" y="66"/>
                  </a:lnTo>
                  <a:lnTo>
                    <a:pt x="610" y="41"/>
                  </a:lnTo>
                  <a:lnTo>
                    <a:pt x="691" y="20"/>
                  </a:lnTo>
                  <a:lnTo>
                    <a:pt x="777" y="5"/>
                  </a:lnTo>
                  <a:lnTo>
                    <a:pt x="869" y="0"/>
                  </a:lnTo>
                  <a:lnTo>
                    <a:pt x="869"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3" name="Freeform 44"/>
            <p:cNvSpPr>
              <a:spLocks/>
            </p:cNvSpPr>
            <p:nvPr/>
          </p:nvSpPr>
          <p:spPr bwMode="auto">
            <a:xfrm>
              <a:off x="3455" y="807"/>
              <a:ext cx="1747" cy="1720"/>
            </a:xfrm>
            <a:custGeom>
              <a:avLst/>
              <a:gdLst>
                <a:gd name="T0" fmla="*/ 873 w 1747"/>
                <a:gd name="T1" fmla="*/ 0 h 1720"/>
                <a:gd name="T2" fmla="*/ 1051 w 1747"/>
                <a:gd name="T3" fmla="*/ 15 h 1720"/>
                <a:gd name="T4" fmla="*/ 1214 w 1747"/>
                <a:gd name="T5" fmla="*/ 66 h 1720"/>
                <a:gd name="T6" fmla="*/ 1361 w 1747"/>
                <a:gd name="T7" fmla="*/ 147 h 1720"/>
                <a:gd name="T8" fmla="*/ 1493 w 1747"/>
                <a:gd name="T9" fmla="*/ 254 h 1720"/>
                <a:gd name="T10" fmla="*/ 1599 w 1747"/>
                <a:gd name="T11" fmla="*/ 381 h 1720"/>
                <a:gd name="T12" fmla="*/ 1681 w 1747"/>
                <a:gd name="T13" fmla="*/ 528 h 1720"/>
                <a:gd name="T14" fmla="*/ 1731 w 1747"/>
                <a:gd name="T15" fmla="*/ 685 h 1720"/>
                <a:gd name="T16" fmla="*/ 1747 w 1747"/>
                <a:gd name="T17" fmla="*/ 858 h 1720"/>
                <a:gd name="T18" fmla="*/ 1741 w 1747"/>
                <a:gd name="T19" fmla="*/ 949 h 1720"/>
                <a:gd name="T20" fmla="*/ 1711 w 1747"/>
                <a:gd name="T21" fmla="*/ 1116 h 1720"/>
                <a:gd name="T22" fmla="*/ 1645 w 1747"/>
                <a:gd name="T23" fmla="*/ 1269 h 1720"/>
                <a:gd name="T24" fmla="*/ 1549 w 1747"/>
                <a:gd name="T25" fmla="*/ 1406 h 1720"/>
                <a:gd name="T26" fmla="*/ 1432 w 1747"/>
                <a:gd name="T27" fmla="*/ 1522 h 1720"/>
                <a:gd name="T28" fmla="*/ 1290 w 1747"/>
                <a:gd name="T29" fmla="*/ 1614 h 1720"/>
                <a:gd name="T30" fmla="*/ 1132 w 1747"/>
                <a:gd name="T31" fmla="*/ 1680 h 1720"/>
                <a:gd name="T32" fmla="*/ 965 w 1747"/>
                <a:gd name="T33" fmla="*/ 1715 h 1720"/>
                <a:gd name="T34" fmla="*/ 873 w 1747"/>
                <a:gd name="T35" fmla="*/ 1720 h 1720"/>
                <a:gd name="T36" fmla="*/ 701 w 1747"/>
                <a:gd name="T37" fmla="*/ 1700 h 1720"/>
                <a:gd name="T38" fmla="*/ 538 w 1747"/>
                <a:gd name="T39" fmla="*/ 1649 h 1720"/>
                <a:gd name="T40" fmla="*/ 386 w 1747"/>
                <a:gd name="T41" fmla="*/ 1573 h 1720"/>
                <a:gd name="T42" fmla="*/ 259 w 1747"/>
                <a:gd name="T43" fmla="*/ 1467 h 1720"/>
                <a:gd name="T44" fmla="*/ 153 w 1747"/>
                <a:gd name="T45" fmla="*/ 1340 h 1720"/>
                <a:gd name="T46" fmla="*/ 71 w 1747"/>
                <a:gd name="T47" fmla="*/ 1193 h 1720"/>
                <a:gd name="T48" fmla="*/ 21 w 1747"/>
                <a:gd name="T49" fmla="*/ 1030 h 1720"/>
                <a:gd name="T50" fmla="*/ 0 w 1747"/>
                <a:gd name="T51" fmla="*/ 858 h 1720"/>
                <a:gd name="T52" fmla="*/ 5 w 1747"/>
                <a:gd name="T53" fmla="*/ 771 h 1720"/>
                <a:gd name="T54" fmla="*/ 41 w 1747"/>
                <a:gd name="T55" fmla="*/ 604 h 1720"/>
                <a:gd name="T56" fmla="*/ 107 w 1747"/>
                <a:gd name="T57" fmla="*/ 452 h 1720"/>
                <a:gd name="T58" fmla="*/ 203 w 1747"/>
                <a:gd name="T59" fmla="*/ 315 h 1720"/>
                <a:gd name="T60" fmla="*/ 320 w 1747"/>
                <a:gd name="T61" fmla="*/ 198 h 1720"/>
                <a:gd name="T62" fmla="*/ 457 w 1747"/>
                <a:gd name="T63" fmla="*/ 101 h 1720"/>
                <a:gd name="T64" fmla="*/ 615 w 1747"/>
                <a:gd name="T65" fmla="*/ 40 h 1720"/>
                <a:gd name="T66" fmla="*/ 787 w 1747"/>
                <a:gd name="T67" fmla="*/ 5 h 1720"/>
                <a:gd name="T68" fmla="*/ 873 w 1747"/>
                <a:gd name="T69" fmla="*/ 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47" h="1720">
                  <a:moveTo>
                    <a:pt x="873" y="0"/>
                  </a:moveTo>
                  <a:lnTo>
                    <a:pt x="873" y="0"/>
                  </a:lnTo>
                  <a:lnTo>
                    <a:pt x="965" y="5"/>
                  </a:lnTo>
                  <a:lnTo>
                    <a:pt x="1051" y="15"/>
                  </a:lnTo>
                  <a:lnTo>
                    <a:pt x="1132" y="40"/>
                  </a:lnTo>
                  <a:lnTo>
                    <a:pt x="1214" y="66"/>
                  </a:lnTo>
                  <a:lnTo>
                    <a:pt x="1290" y="101"/>
                  </a:lnTo>
                  <a:lnTo>
                    <a:pt x="1361" y="147"/>
                  </a:lnTo>
                  <a:lnTo>
                    <a:pt x="1432" y="198"/>
                  </a:lnTo>
                  <a:lnTo>
                    <a:pt x="1493" y="254"/>
                  </a:lnTo>
                  <a:lnTo>
                    <a:pt x="1549" y="315"/>
                  </a:lnTo>
                  <a:lnTo>
                    <a:pt x="1599" y="381"/>
                  </a:lnTo>
                  <a:lnTo>
                    <a:pt x="1645" y="452"/>
                  </a:lnTo>
                  <a:lnTo>
                    <a:pt x="1681" y="528"/>
                  </a:lnTo>
                  <a:lnTo>
                    <a:pt x="1711" y="604"/>
                  </a:lnTo>
                  <a:lnTo>
                    <a:pt x="1731" y="685"/>
                  </a:lnTo>
                  <a:lnTo>
                    <a:pt x="1741" y="771"/>
                  </a:lnTo>
                  <a:lnTo>
                    <a:pt x="1747" y="858"/>
                  </a:lnTo>
                  <a:lnTo>
                    <a:pt x="1747" y="858"/>
                  </a:lnTo>
                  <a:lnTo>
                    <a:pt x="1741" y="949"/>
                  </a:lnTo>
                  <a:lnTo>
                    <a:pt x="1731" y="1030"/>
                  </a:lnTo>
                  <a:lnTo>
                    <a:pt x="1711" y="1116"/>
                  </a:lnTo>
                  <a:lnTo>
                    <a:pt x="1681" y="1193"/>
                  </a:lnTo>
                  <a:lnTo>
                    <a:pt x="1645" y="1269"/>
                  </a:lnTo>
                  <a:lnTo>
                    <a:pt x="1599" y="1340"/>
                  </a:lnTo>
                  <a:lnTo>
                    <a:pt x="1549" y="1406"/>
                  </a:lnTo>
                  <a:lnTo>
                    <a:pt x="1493" y="1467"/>
                  </a:lnTo>
                  <a:lnTo>
                    <a:pt x="1432" y="1522"/>
                  </a:lnTo>
                  <a:lnTo>
                    <a:pt x="1361" y="1573"/>
                  </a:lnTo>
                  <a:lnTo>
                    <a:pt x="1290" y="1614"/>
                  </a:lnTo>
                  <a:lnTo>
                    <a:pt x="1214" y="1649"/>
                  </a:lnTo>
                  <a:lnTo>
                    <a:pt x="1132" y="1680"/>
                  </a:lnTo>
                  <a:lnTo>
                    <a:pt x="1051" y="1700"/>
                  </a:lnTo>
                  <a:lnTo>
                    <a:pt x="965" y="1715"/>
                  </a:lnTo>
                  <a:lnTo>
                    <a:pt x="873" y="1720"/>
                  </a:lnTo>
                  <a:lnTo>
                    <a:pt x="873" y="1720"/>
                  </a:lnTo>
                  <a:lnTo>
                    <a:pt x="787" y="1715"/>
                  </a:lnTo>
                  <a:lnTo>
                    <a:pt x="701" y="1700"/>
                  </a:lnTo>
                  <a:lnTo>
                    <a:pt x="615" y="1680"/>
                  </a:lnTo>
                  <a:lnTo>
                    <a:pt x="538" y="1649"/>
                  </a:lnTo>
                  <a:lnTo>
                    <a:pt x="457" y="1614"/>
                  </a:lnTo>
                  <a:lnTo>
                    <a:pt x="386" y="1573"/>
                  </a:lnTo>
                  <a:lnTo>
                    <a:pt x="320" y="1522"/>
                  </a:lnTo>
                  <a:lnTo>
                    <a:pt x="259" y="1467"/>
                  </a:lnTo>
                  <a:lnTo>
                    <a:pt x="203" y="1406"/>
                  </a:lnTo>
                  <a:lnTo>
                    <a:pt x="153" y="1340"/>
                  </a:lnTo>
                  <a:lnTo>
                    <a:pt x="107" y="1269"/>
                  </a:lnTo>
                  <a:lnTo>
                    <a:pt x="71" y="1193"/>
                  </a:lnTo>
                  <a:lnTo>
                    <a:pt x="41" y="1116"/>
                  </a:lnTo>
                  <a:lnTo>
                    <a:pt x="21" y="1030"/>
                  </a:lnTo>
                  <a:lnTo>
                    <a:pt x="5" y="949"/>
                  </a:lnTo>
                  <a:lnTo>
                    <a:pt x="0" y="858"/>
                  </a:lnTo>
                  <a:lnTo>
                    <a:pt x="0" y="858"/>
                  </a:lnTo>
                  <a:lnTo>
                    <a:pt x="5" y="771"/>
                  </a:lnTo>
                  <a:lnTo>
                    <a:pt x="21" y="685"/>
                  </a:lnTo>
                  <a:lnTo>
                    <a:pt x="41" y="604"/>
                  </a:lnTo>
                  <a:lnTo>
                    <a:pt x="71" y="528"/>
                  </a:lnTo>
                  <a:lnTo>
                    <a:pt x="107" y="452"/>
                  </a:lnTo>
                  <a:lnTo>
                    <a:pt x="153" y="381"/>
                  </a:lnTo>
                  <a:lnTo>
                    <a:pt x="203" y="315"/>
                  </a:lnTo>
                  <a:lnTo>
                    <a:pt x="259" y="254"/>
                  </a:lnTo>
                  <a:lnTo>
                    <a:pt x="320" y="198"/>
                  </a:lnTo>
                  <a:lnTo>
                    <a:pt x="386" y="147"/>
                  </a:lnTo>
                  <a:lnTo>
                    <a:pt x="457" y="101"/>
                  </a:lnTo>
                  <a:lnTo>
                    <a:pt x="538" y="66"/>
                  </a:lnTo>
                  <a:lnTo>
                    <a:pt x="615" y="40"/>
                  </a:lnTo>
                  <a:lnTo>
                    <a:pt x="701" y="15"/>
                  </a:lnTo>
                  <a:lnTo>
                    <a:pt x="787" y="5"/>
                  </a:lnTo>
                  <a:lnTo>
                    <a:pt x="873" y="0"/>
                  </a:lnTo>
                  <a:lnTo>
                    <a:pt x="873"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4" name="Freeform 45"/>
            <p:cNvSpPr>
              <a:spLocks/>
            </p:cNvSpPr>
            <p:nvPr/>
          </p:nvSpPr>
          <p:spPr bwMode="auto">
            <a:xfrm>
              <a:off x="3450" y="802"/>
              <a:ext cx="1757" cy="1725"/>
            </a:xfrm>
            <a:custGeom>
              <a:avLst/>
              <a:gdLst>
                <a:gd name="T0" fmla="*/ 878 w 1757"/>
                <a:gd name="T1" fmla="*/ 0 h 1725"/>
                <a:gd name="T2" fmla="*/ 1056 w 1757"/>
                <a:gd name="T3" fmla="*/ 15 h 1725"/>
                <a:gd name="T4" fmla="*/ 1219 w 1757"/>
                <a:gd name="T5" fmla="*/ 66 h 1725"/>
                <a:gd name="T6" fmla="*/ 1366 w 1757"/>
                <a:gd name="T7" fmla="*/ 147 h 1725"/>
                <a:gd name="T8" fmla="*/ 1498 w 1757"/>
                <a:gd name="T9" fmla="*/ 254 h 1725"/>
                <a:gd name="T10" fmla="*/ 1604 w 1757"/>
                <a:gd name="T11" fmla="*/ 380 h 1725"/>
                <a:gd name="T12" fmla="*/ 1686 w 1757"/>
                <a:gd name="T13" fmla="*/ 528 h 1725"/>
                <a:gd name="T14" fmla="*/ 1736 w 1757"/>
                <a:gd name="T15" fmla="*/ 690 h 1725"/>
                <a:gd name="T16" fmla="*/ 1757 w 1757"/>
                <a:gd name="T17" fmla="*/ 863 h 1725"/>
                <a:gd name="T18" fmla="*/ 1752 w 1757"/>
                <a:gd name="T19" fmla="*/ 949 h 1725"/>
                <a:gd name="T20" fmla="*/ 1716 w 1757"/>
                <a:gd name="T21" fmla="*/ 1121 h 1725"/>
                <a:gd name="T22" fmla="*/ 1650 w 1757"/>
                <a:gd name="T23" fmla="*/ 1274 h 1725"/>
                <a:gd name="T24" fmla="*/ 1554 w 1757"/>
                <a:gd name="T25" fmla="*/ 1411 h 1725"/>
                <a:gd name="T26" fmla="*/ 1437 w 1757"/>
                <a:gd name="T27" fmla="*/ 1527 h 1725"/>
                <a:gd name="T28" fmla="*/ 1295 w 1757"/>
                <a:gd name="T29" fmla="*/ 1624 h 1725"/>
                <a:gd name="T30" fmla="*/ 1137 w 1757"/>
                <a:gd name="T31" fmla="*/ 1690 h 1725"/>
                <a:gd name="T32" fmla="*/ 965 w 1757"/>
                <a:gd name="T33" fmla="*/ 1720 h 1725"/>
                <a:gd name="T34" fmla="*/ 878 w 1757"/>
                <a:gd name="T35" fmla="*/ 1725 h 1725"/>
                <a:gd name="T36" fmla="*/ 701 w 1757"/>
                <a:gd name="T37" fmla="*/ 1710 h 1725"/>
                <a:gd name="T38" fmla="*/ 538 w 1757"/>
                <a:gd name="T39" fmla="*/ 1659 h 1725"/>
                <a:gd name="T40" fmla="*/ 386 w 1757"/>
                <a:gd name="T41" fmla="*/ 1578 h 1725"/>
                <a:gd name="T42" fmla="*/ 259 w 1757"/>
                <a:gd name="T43" fmla="*/ 1472 h 1725"/>
                <a:gd name="T44" fmla="*/ 153 w 1757"/>
                <a:gd name="T45" fmla="*/ 1345 h 1725"/>
                <a:gd name="T46" fmla="*/ 71 w 1757"/>
                <a:gd name="T47" fmla="*/ 1198 h 1725"/>
                <a:gd name="T48" fmla="*/ 15 w 1757"/>
                <a:gd name="T49" fmla="*/ 1035 h 1725"/>
                <a:gd name="T50" fmla="*/ 0 w 1757"/>
                <a:gd name="T51" fmla="*/ 863 h 1725"/>
                <a:gd name="T52" fmla="*/ 5 w 1757"/>
                <a:gd name="T53" fmla="*/ 776 h 1725"/>
                <a:gd name="T54" fmla="*/ 41 w 1757"/>
                <a:gd name="T55" fmla="*/ 609 h 1725"/>
                <a:gd name="T56" fmla="*/ 107 w 1757"/>
                <a:gd name="T57" fmla="*/ 451 h 1725"/>
                <a:gd name="T58" fmla="*/ 203 w 1757"/>
                <a:gd name="T59" fmla="*/ 314 h 1725"/>
                <a:gd name="T60" fmla="*/ 320 w 1757"/>
                <a:gd name="T61" fmla="*/ 198 h 1725"/>
                <a:gd name="T62" fmla="*/ 462 w 1757"/>
                <a:gd name="T63" fmla="*/ 101 h 1725"/>
                <a:gd name="T64" fmla="*/ 620 w 1757"/>
                <a:gd name="T65" fmla="*/ 40 h 1725"/>
                <a:gd name="T66" fmla="*/ 787 w 1757"/>
                <a:gd name="T67" fmla="*/ 5 h 1725"/>
                <a:gd name="T68" fmla="*/ 878 w 1757"/>
                <a:gd name="T6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7" h="1725">
                  <a:moveTo>
                    <a:pt x="878" y="0"/>
                  </a:moveTo>
                  <a:lnTo>
                    <a:pt x="878" y="0"/>
                  </a:lnTo>
                  <a:lnTo>
                    <a:pt x="965" y="5"/>
                  </a:lnTo>
                  <a:lnTo>
                    <a:pt x="1056" y="15"/>
                  </a:lnTo>
                  <a:lnTo>
                    <a:pt x="1137" y="40"/>
                  </a:lnTo>
                  <a:lnTo>
                    <a:pt x="1219" y="66"/>
                  </a:lnTo>
                  <a:lnTo>
                    <a:pt x="1295" y="101"/>
                  </a:lnTo>
                  <a:lnTo>
                    <a:pt x="1366" y="147"/>
                  </a:lnTo>
                  <a:lnTo>
                    <a:pt x="1437" y="198"/>
                  </a:lnTo>
                  <a:lnTo>
                    <a:pt x="1498" y="254"/>
                  </a:lnTo>
                  <a:lnTo>
                    <a:pt x="1554" y="314"/>
                  </a:lnTo>
                  <a:lnTo>
                    <a:pt x="1604" y="380"/>
                  </a:lnTo>
                  <a:lnTo>
                    <a:pt x="1650" y="451"/>
                  </a:lnTo>
                  <a:lnTo>
                    <a:pt x="1686" y="528"/>
                  </a:lnTo>
                  <a:lnTo>
                    <a:pt x="1716" y="609"/>
                  </a:lnTo>
                  <a:lnTo>
                    <a:pt x="1736" y="690"/>
                  </a:lnTo>
                  <a:lnTo>
                    <a:pt x="1752" y="776"/>
                  </a:lnTo>
                  <a:lnTo>
                    <a:pt x="1757" y="863"/>
                  </a:lnTo>
                  <a:lnTo>
                    <a:pt x="1757" y="863"/>
                  </a:lnTo>
                  <a:lnTo>
                    <a:pt x="1752" y="949"/>
                  </a:lnTo>
                  <a:lnTo>
                    <a:pt x="1736" y="1035"/>
                  </a:lnTo>
                  <a:lnTo>
                    <a:pt x="1716" y="1121"/>
                  </a:lnTo>
                  <a:lnTo>
                    <a:pt x="1686" y="1198"/>
                  </a:lnTo>
                  <a:lnTo>
                    <a:pt x="1650" y="1274"/>
                  </a:lnTo>
                  <a:lnTo>
                    <a:pt x="1604" y="1345"/>
                  </a:lnTo>
                  <a:lnTo>
                    <a:pt x="1554" y="1411"/>
                  </a:lnTo>
                  <a:lnTo>
                    <a:pt x="1498" y="1472"/>
                  </a:lnTo>
                  <a:lnTo>
                    <a:pt x="1437" y="1527"/>
                  </a:lnTo>
                  <a:lnTo>
                    <a:pt x="1366" y="1578"/>
                  </a:lnTo>
                  <a:lnTo>
                    <a:pt x="1295" y="1624"/>
                  </a:lnTo>
                  <a:lnTo>
                    <a:pt x="1219" y="1659"/>
                  </a:lnTo>
                  <a:lnTo>
                    <a:pt x="1137" y="1690"/>
                  </a:lnTo>
                  <a:lnTo>
                    <a:pt x="1056" y="1710"/>
                  </a:lnTo>
                  <a:lnTo>
                    <a:pt x="965" y="1720"/>
                  </a:lnTo>
                  <a:lnTo>
                    <a:pt x="878" y="1725"/>
                  </a:lnTo>
                  <a:lnTo>
                    <a:pt x="878" y="1725"/>
                  </a:lnTo>
                  <a:lnTo>
                    <a:pt x="787" y="1720"/>
                  </a:lnTo>
                  <a:lnTo>
                    <a:pt x="701" y="1710"/>
                  </a:lnTo>
                  <a:lnTo>
                    <a:pt x="620" y="1690"/>
                  </a:lnTo>
                  <a:lnTo>
                    <a:pt x="538" y="1659"/>
                  </a:lnTo>
                  <a:lnTo>
                    <a:pt x="462" y="1624"/>
                  </a:lnTo>
                  <a:lnTo>
                    <a:pt x="386" y="1578"/>
                  </a:lnTo>
                  <a:lnTo>
                    <a:pt x="320" y="1527"/>
                  </a:lnTo>
                  <a:lnTo>
                    <a:pt x="259" y="1472"/>
                  </a:lnTo>
                  <a:lnTo>
                    <a:pt x="203" y="1411"/>
                  </a:lnTo>
                  <a:lnTo>
                    <a:pt x="153" y="1345"/>
                  </a:lnTo>
                  <a:lnTo>
                    <a:pt x="107" y="1274"/>
                  </a:lnTo>
                  <a:lnTo>
                    <a:pt x="71" y="1198"/>
                  </a:lnTo>
                  <a:lnTo>
                    <a:pt x="41" y="1121"/>
                  </a:lnTo>
                  <a:lnTo>
                    <a:pt x="15" y="1035"/>
                  </a:lnTo>
                  <a:lnTo>
                    <a:pt x="5" y="949"/>
                  </a:lnTo>
                  <a:lnTo>
                    <a:pt x="0" y="863"/>
                  </a:lnTo>
                  <a:lnTo>
                    <a:pt x="0" y="863"/>
                  </a:lnTo>
                  <a:lnTo>
                    <a:pt x="5" y="776"/>
                  </a:lnTo>
                  <a:lnTo>
                    <a:pt x="15" y="690"/>
                  </a:lnTo>
                  <a:lnTo>
                    <a:pt x="41" y="609"/>
                  </a:lnTo>
                  <a:lnTo>
                    <a:pt x="71" y="528"/>
                  </a:lnTo>
                  <a:lnTo>
                    <a:pt x="107" y="451"/>
                  </a:lnTo>
                  <a:lnTo>
                    <a:pt x="153" y="380"/>
                  </a:lnTo>
                  <a:lnTo>
                    <a:pt x="203" y="314"/>
                  </a:lnTo>
                  <a:lnTo>
                    <a:pt x="259" y="254"/>
                  </a:lnTo>
                  <a:lnTo>
                    <a:pt x="320" y="198"/>
                  </a:lnTo>
                  <a:lnTo>
                    <a:pt x="386" y="147"/>
                  </a:lnTo>
                  <a:lnTo>
                    <a:pt x="462" y="101"/>
                  </a:lnTo>
                  <a:lnTo>
                    <a:pt x="538" y="66"/>
                  </a:lnTo>
                  <a:lnTo>
                    <a:pt x="620" y="40"/>
                  </a:lnTo>
                  <a:lnTo>
                    <a:pt x="701" y="15"/>
                  </a:lnTo>
                  <a:lnTo>
                    <a:pt x="787" y="5"/>
                  </a:lnTo>
                  <a:lnTo>
                    <a:pt x="878" y="0"/>
                  </a:lnTo>
                  <a:lnTo>
                    <a:pt x="878" y="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5" name="Freeform 46"/>
            <p:cNvSpPr>
              <a:spLocks/>
            </p:cNvSpPr>
            <p:nvPr/>
          </p:nvSpPr>
          <p:spPr bwMode="auto">
            <a:xfrm>
              <a:off x="3445" y="797"/>
              <a:ext cx="1762" cy="1735"/>
            </a:xfrm>
            <a:custGeom>
              <a:avLst/>
              <a:gdLst>
                <a:gd name="T0" fmla="*/ 878 w 1762"/>
                <a:gd name="T1" fmla="*/ 0 h 1735"/>
                <a:gd name="T2" fmla="*/ 1056 w 1762"/>
                <a:gd name="T3" fmla="*/ 15 h 1735"/>
                <a:gd name="T4" fmla="*/ 1224 w 1762"/>
                <a:gd name="T5" fmla="*/ 66 h 1735"/>
                <a:gd name="T6" fmla="*/ 1371 w 1762"/>
                <a:gd name="T7" fmla="*/ 147 h 1735"/>
                <a:gd name="T8" fmla="*/ 1503 w 1762"/>
                <a:gd name="T9" fmla="*/ 253 h 1735"/>
                <a:gd name="T10" fmla="*/ 1609 w 1762"/>
                <a:gd name="T11" fmla="*/ 380 h 1735"/>
                <a:gd name="T12" fmla="*/ 1691 w 1762"/>
                <a:gd name="T13" fmla="*/ 528 h 1735"/>
                <a:gd name="T14" fmla="*/ 1741 w 1762"/>
                <a:gd name="T15" fmla="*/ 690 h 1735"/>
                <a:gd name="T16" fmla="*/ 1762 w 1762"/>
                <a:gd name="T17" fmla="*/ 868 h 1735"/>
                <a:gd name="T18" fmla="*/ 1757 w 1762"/>
                <a:gd name="T19" fmla="*/ 954 h 1735"/>
                <a:gd name="T20" fmla="*/ 1721 w 1762"/>
                <a:gd name="T21" fmla="*/ 1126 h 1735"/>
                <a:gd name="T22" fmla="*/ 1655 w 1762"/>
                <a:gd name="T23" fmla="*/ 1279 h 1735"/>
                <a:gd name="T24" fmla="*/ 1559 w 1762"/>
                <a:gd name="T25" fmla="*/ 1421 h 1735"/>
                <a:gd name="T26" fmla="*/ 1442 w 1762"/>
                <a:gd name="T27" fmla="*/ 1537 h 1735"/>
                <a:gd name="T28" fmla="*/ 1300 w 1762"/>
                <a:gd name="T29" fmla="*/ 1629 h 1735"/>
                <a:gd name="T30" fmla="*/ 1142 w 1762"/>
                <a:gd name="T31" fmla="*/ 1695 h 1735"/>
                <a:gd name="T32" fmla="*/ 970 w 1762"/>
                <a:gd name="T33" fmla="*/ 1730 h 1735"/>
                <a:gd name="T34" fmla="*/ 878 w 1762"/>
                <a:gd name="T35" fmla="*/ 1735 h 1735"/>
                <a:gd name="T36" fmla="*/ 701 w 1762"/>
                <a:gd name="T37" fmla="*/ 1715 h 1735"/>
                <a:gd name="T38" fmla="*/ 538 w 1762"/>
                <a:gd name="T39" fmla="*/ 1664 h 1735"/>
                <a:gd name="T40" fmla="*/ 386 w 1762"/>
                <a:gd name="T41" fmla="*/ 1588 h 1735"/>
                <a:gd name="T42" fmla="*/ 259 w 1762"/>
                <a:gd name="T43" fmla="*/ 1482 h 1735"/>
                <a:gd name="T44" fmla="*/ 147 w 1762"/>
                <a:gd name="T45" fmla="*/ 1350 h 1735"/>
                <a:gd name="T46" fmla="*/ 66 w 1762"/>
                <a:gd name="T47" fmla="*/ 1203 h 1735"/>
                <a:gd name="T48" fmla="*/ 15 w 1762"/>
                <a:gd name="T49" fmla="*/ 1040 h 1735"/>
                <a:gd name="T50" fmla="*/ 0 w 1762"/>
                <a:gd name="T51" fmla="*/ 868 h 1735"/>
                <a:gd name="T52" fmla="*/ 0 w 1762"/>
                <a:gd name="T53" fmla="*/ 776 h 1735"/>
                <a:gd name="T54" fmla="*/ 36 w 1762"/>
                <a:gd name="T55" fmla="*/ 609 h 1735"/>
                <a:gd name="T56" fmla="*/ 107 w 1762"/>
                <a:gd name="T57" fmla="*/ 451 h 1735"/>
                <a:gd name="T58" fmla="*/ 198 w 1762"/>
                <a:gd name="T59" fmla="*/ 314 h 1735"/>
                <a:gd name="T60" fmla="*/ 320 w 1762"/>
                <a:gd name="T61" fmla="*/ 198 h 1735"/>
                <a:gd name="T62" fmla="*/ 462 w 1762"/>
                <a:gd name="T63" fmla="*/ 101 h 1735"/>
                <a:gd name="T64" fmla="*/ 619 w 1762"/>
                <a:gd name="T65" fmla="*/ 35 h 1735"/>
                <a:gd name="T66" fmla="*/ 792 w 1762"/>
                <a:gd name="T67" fmla="*/ 5 h 1735"/>
                <a:gd name="T68" fmla="*/ 878 w 1762"/>
                <a:gd name="T69" fmla="*/ 0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2" h="1735">
                  <a:moveTo>
                    <a:pt x="878" y="0"/>
                  </a:moveTo>
                  <a:lnTo>
                    <a:pt x="878" y="0"/>
                  </a:lnTo>
                  <a:lnTo>
                    <a:pt x="970" y="5"/>
                  </a:lnTo>
                  <a:lnTo>
                    <a:pt x="1056" y="15"/>
                  </a:lnTo>
                  <a:lnTo>
                    <a:pt x="1142" y="35"/>
                  </a:lnTo>
                  <a:lnTo>
                    <a:pt x="1224" y="66"/>
                  </a:lnTo>
                  <a:lnTo>
                    <a:pt x="1300" y="101"/>
                  </a:lnTo>
                  <a:lnTo>
                    <a:pt x="1371" y="147"/>
                  </a:lnTo>
                  <a:lnTo>
                    <a:pt x="1442" y="198"/>
                  </a:lnTo>
                  <a:lnTo>
                    <a:pt x="1503" y="253"/>
                  </a:lnTo>
                  <a:lnTo>
                    <a:pt x="1559" y="314"/>
                  </a:lnTo>
                  <a:lnTo>
                    <a:pt x="1609" y="380"/>
                  </a:lnTo>
                  <a:lnTo>
                    <a:pt x="1655" y="451"/>
                  </a:lnTo>
                  <a:lnTo>
                    <a:pt x="1691" y="528"/>
                  </a:lnTo>
                  <a:lnTo>
                    <a:pt x="1721" y="609"/>
                  </a:lnTo>
                  <a:lnTo>
                    <a:pt x="1741" y="690"/>
                  </a:lnTo>
                  <a:lnTo>
                    <a:pt x="1757" y="776"/>
                  </a:lnTo>
                  <a:lnTo>
                    <a:pt x="1762" y="868"/>
                  </a:lnTo>
                  <a:lnTo>
                    <a:pt x="1762" y="868"/>
                  </a:lnTo>
                  <a:lnTo>
                    <a:pt x="1757" y="954"/>
                  </a:lnTo>
                  <a:lnTo>
                    <a:pt x="1741" y="1040"/>
                  </a:lnTo>
                  <a:lnTo>
                    <a:pt x="1721" y="1126"/>
                  </a:lnTo>
                  <a:lnTo>
                    <a:pt x="1691" y="1203"/>
                  </a:lnTo>
                  <a:lnTo>
                    <a:pt x="1655" y="1279"/>
                  </a:lnTo>
                  <a:lnTo>
                    <a:pt x="1609" y="1350"/>
                  </a:lnTo>
                  <a:lnTo>
                    <a:pt x="1559" y="1421"/>
                  </a:lnTo>
                  <a:lnTo>
                    <a:pt x="1503" y="1482"/>
                  </a:lnTo>
                  <a:lnTo>
                    <a:pt x="1442" y="1537"/>
                  </a:lnTo>
                  <a:lnTo>
                    <a:pt x="1371" y="1588"/>
                  </a:lnTo>
                  <a:lnTo>
                    <a:pt x="1300" y="1629"/>
                  </a:lnTo>
                  <a:lnTo>
                    <a:pt x="1224" y="1664"/>
                  </a:lnTo>
                  <a:lnTo>
                    <a:pt x="1142" y="1695"/>
                  </a:lnTo>
                  <a:lnTo>
                    <a:pt x="1056" y="1715"/>
                  </a:lnTo>
                  <a:lnTo>
                    <a:pt x="970" y="1730"/>
                  </a:lnTo>
                  <a:lnTo>
                    <a:pt x="878" y="1735"/>
                  </a:lnTo>
                  <a:lnTo>
                    <a:pt x="878" y="1735"/>
                  </a:lnTo>
                  <a:lnTo>
                    <a:pt x="792" y="1730"/>
                  </a:lnTo>
                  <a:lnTo>
                    <a:pt x="701" y="1715"/>
                  </a:lnTo>
                  <a:lnTo>
                    <a:pt x="619" y="1695"/>
                  </a:lnTo>
                  <a:lnTo>
                    <a:pt x="538" y="1664"/>
                  </a:lnTo>
                  <a:lnTo>
                    <a:pt x="462" y="1629"/>
                  </a:lnTo>
                  <a:lnTo>
                    <a:pt x="386" y="1588"/>
                  </a:lnTo>
                  <a:lnTo>
                    <a:pt x="320" y="1537"/>
                  </a:lnTo>
                  <a:lnTo>
                    <a:pt x="259" y="1482"/>
                  </a:lnTo>
                  <a:lnTo>
                    <a:pt x="198" y="1421"/>
                  </a:lnTo>
                  <a:lnTo>
                    <a:pt x="147" y="1350"/>
                  </a:lnTo>
                  <a:lnTo>
                    <a:pt x="107" y="1279"/>
                  </a:lnTo>
                  <a:lnTo>
                    <a:pt x="66" y="1203"/>
                  </a:lnTo>
                  <a:lnTo>
                    <a:pt x="36" y="1126"/>
                  </a:lnTo>
                  <a:lnTo>
                    <a:pt x="15" y="1040"/>
                  </a:lnTo>
                  <a:lnTo>
                    <a:pt x="0" y="954"/>
                  </a:lnTo>
                  <a:lnTo>
                    <a:pt x="0" y="868"/>
                  </a:lnTo>
                  <a:lnTo>
                    <a:pt x="0" y="868"/>
                  </a:lnTo>
                  <a:lnTo>
                    <a:pt x="0" y="776"/>
                  </a:lnTo>
                  <a:lnTo>
                    <a:pt x="15" y="690"/>
                  </a:lnTo>
                  <a:lnTo>
                    <a:pt x="36" y="609"/>
                  </a:lnTo>
                  <a:lnTo>
                    <a:pt x="66" y="528"/>
                  </a:lnTo>
                  <a:lnTo>
                    <a:pt x="107" y="451"/>
                  </a:lnTo>
                  <a:lnTo>
                    <a:pt x="147" y="380"/>
                  </a:lnTo>
                  <a:lnTo>
                    <a:pt x="198" y="314"/>
                  </a:lnTo>
                  <a:lnTo>
                    <a:pt x="259" y="253"/>
                  </a:lnTo>
                  <a:lnTo>
                    <a:pt x="320" y="198"/>
                  </a:lnTo>
                  <a:lnTo>
                    <a:pt x="386" y="147"/>
                  </a:lnTo>
                  <a:lnTo>
                    <a:pt x="462" y="101"/>
                  </a:lnTo>
                  <a:lnTo>
                    <a:pt x="538" y="66"/>
                  </a:lnTo>
                  <a:lnTo>
                    <a:pt x="619" y="35"/>
                  </a:lnTo>
                  <a:lnTo>
                    <a:pt x="701" y="15"/>
                  </a:lnTo>
                  <a:lnTo>
                    <a:pt x="792" y="5"/>
                  </a:lnTo>
                  <a:lnTo>
                    <a:pt x="878" y="0"/>
                  </a:lnTo>
                  <a:lnTo>
                    <a:pt x="878"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6" name="Freeform 47"/>
            <p:cNvSpPr>
              <a:spLocks/>
            </p:cNvSpPr>
            <p:nvPr/>
          </p:nvSpPr>
          <p:spPr bwMode="auto">
            <a:xfrm>
              <a:off x="3435" y="792"/>
              <a:ext cx="1772" cy="1745"/>
            </a:xfrm>
            <a:custGeom>
              <a:avLst/>
              <a:gdLst>
                <a:gd name="T0" fmla="*/ 888 w 1772"/>
                <a:gd name="T1" fmla="*/ 0 h 1745"/>
                <a:gd name="T2" fmla="*/ 1066 w 1772"/>
                <a:gd name="T3" fmla="*/ 15 h 1745"/>
                <a:gd name="T4" fmla="*/ 1234 w 1772"/>
                <a:gd name="T5" fmla="*/ 66 h 1745"/>
                <a:gd name="T6" fmla="*/ 1381 w 1772"/>
                <a:gd name="T7" fmla="*/ 147 h 1745"/>
                <a:gd name="T8" fmla="*/ 1513 w 1772"/>
                <a:gd name="T9" fmla="*/ 253 h 1745"/>
                <a:gd name="T10" fmla="*/ 1619 w 1772"/>
                <a:gd name="T11" fmla="*/ 385 h 1745"/>
                <a:gd name="T12" fmla="*/ 1706 w 1772"/>
                <a:gd name="T13" fmla="*/ 533 h 1745"/>
                <a:gd name="T14" fmla="*/ 1756 w 1772"/>
                <a:gd name="T15" fmla="*/ 695 h 1745"/>
                <a:gd name="T16" fmla="*/ 1772 w 1772"/>
                <a:gd name="T17" fmla="*/ 873 h 1745"/>
                <a:gd name="T18" fmla="*/ 1767 w 1772"/>
                <a:gd name="T19" fmla="*/ 959 h 1745"/>
                <a:gd name="T20" fmla="*/ 1731 w 1772"/>
                <a:gd name="T21" fmla="*/ 1131 h 1745"/>
                <a:gd name="T22" fmla="*/ 1665 w 1772"/>
                <a:gd name="T23" fmla="*/ 1284 h 1745"/>
                <a:gd name="T24" fmla="*/ 1569 w 1772"/>
                <a:gd name="T25" fmla="*/ 1426 h 1745"/>
                <a:gd name="T26" fmla="*/ 1452 w 1772"/>
                <a:gd name="T27" fmla="*/ 1542 h 1745"/>
                <a:gd name="T28" fmla="*/ 1310 w 1772"/>
                <a:gd name="T29" fmla="*/ 1639 h 1745"/>
                <a:gd name="T30" fmla="*/ 1152 w 1772"/>
                <a:gd name="T31" fmla="*/ 1705 h 1745"/>
                <a:gd name="T32" fmla="*/ 980 w 1772"/>
                <a:gd name="T33" fmla="*/ 1740 h 1745"/>
                <a:gd name="T34" fmla="*/ 888 w 1772"/>
                <a:gd name="T35" fmla="*/ 1745 h 1745"/>
                <a:gd name="T36" fmla="*/ 711 w 1772"/>
                <a:gd name="T37" fmla="*/ 1725 h 1745"/>
                <a:gd name="T38" fmla="*/ 543 w 1772"/>
                <a:gd name="T39" fmla="*/ 1674 h 1745"/>
                <a:gd name="T40" fmla="*/ 391 w 1772"/>
                <a:gd name="T41" fmla="*/ 1593 h 1745"/>
                <a:gd name="T42" fmla="*/ 259 w 1772"/>
                <a:gd name="T43" fmla="*/ 1487 h 1745"/>
                <a:gd name="T44" fmla="*/ 152 w 1772"/>
                <a:gd name="T45" fmla="*/ 1360 h 1745"/>
                <a:gd name="T46" fmla="*/ 71 w 1772"/>
                <a:gd name="T47" fmla="*/ 1208 h 1745"/>
                <a:gd name="T48" fmla="*/ 20 w 1772"/>
                <a:gd name="T49" fmla="*/ 1045 h 1745"/>
                <a:gd name="T50" fmla="*/ 0 w 1772"/>
                <a:gd name="T51" fmla="*/ 873 h 1745"/>
                <a:gd name="T52" fmla="*/ 5 w 1772"/>
                <a:gd name="T53" fmla="*/ 781 h 1745"/>
                <a:gd name="T54" fmla="*/ 41 w 1772"/>
                <a:gd name="T55" fmla="*/ 614 h 1745"/>
                <a:gd name="T56" fmla="*/ 107 w 1772"/>
                <a:gd name="T57" fmla="*/ 456 h 1745"/>
                <a:gd name="T58" fmla="*/ 203 w 1772"/>
                <a:gd name="T59" fmla="*/ 314 h 1745"/>
                <a:gd name="T60" fmla="*/ 325 w 1772"/>
                <a:gd name="T61" fmla="*/ 198 h 1745"/>
                <a:gd name="T62" fmla="*/ 467 w 1772"/>
                <a:gd name="T63" fmla="*/ 101 h 1745"/>
                <a:gd name="T64" fmla="*/ 624 w 1772"/>
                <a:gd name="T65" fmla="*/ 35 h 1745"/>
                <a:gd name="T66" fmla="*/ 797 w 1772"/>
                <a:gd name="T67" fmla="*/ 5 h 1745"/>
                <a:gd name="T68" fmla="*/ 888 w 1772"/>
                <a:gd name="T69" fmla="*/ 0 h 1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72" h="1745">
                  <a:moveTo>
                    <a:pt x="888" y="0"/>
                  </a:moveTo>
                  <a:lnTo>
                    <a:pt x="888" y="0"/>
                  </a:lnTo>
                  <a:lnTo>
                    <a:pt x="980" y="5"/>
                  </a:lnTo>
                  <a:lnTo>
                    <a:pt x="1066" y="15"/>
                  </a:lnTo>
                  <a:lnTo>
                    <a:pt x="1152" y="35"/>
                  </a:lnTo>
                  <a:lnTo>
                    <a:pt x="1234" y="66"/>
                  </a:lnTo>
                  <a:lnTo>
                    <a:pt x="1310" y="101"/>
                  </a:lnTo>
                  <a:lnTo>
                    <a:pt x="1381" y="147"/>
                  </a:lnTo>
                  <a:lnTo>
                    <a:pt x="1452" y="198"/>
                  </a:lnTo>
                  <a:lnTo>
                    <a:pt x="1513" y="253"/>
                  </a:lnTo>
                  <a:lnTo>
                    <a:pt x="1569" y="314"/>
                  </a:lnTo>
                  <a:lnTo>
                    <a:pt x="1619" y="385"/>
                  </a:lnTo>
                  <a:lnTo>
                    <a:pt x="1665" y="456"/>
                  </a:lnTo>
                  <a:lnTo>
                    <a:pt x="1706" y="533"/>
                  </a:lnTo>
                  <a:lnTo>
                    <a:pt x="1731" y="614"/>
                  </a:lnTo>
                  <a:lnTo>
                    <a:pt x="1756" y="695"/>
                  </a:lnTo>
                  <a:lnTo>
                    <a:pt x="1767" y="781"/>
                  </a:lnTo>
                  <a:lnTo>
                    <a:pt x="1772" y="873"/>
                  </a:lnTo>
                  <a:lnTo>
                    <a:pt x="1772" y="873"/>
                  </a:lnTo>
                  <a:lnTo>
                    <a:pt x="1767" y="959"/>
                  </a:lnTo>
                  <a:lnTo>
                    <a:pt x="1756" y="1045"/>
                  </a:lnTo>
                  <a:lnTo>
                    <a:pt x="1731" y="1131"/>
                  </a:lnTo>
                  <a:lnTo>
                    <a:pt x="1706" y="1208"/>
                  </a:lnTo>
                  <a:lnTo>
                    <a:pt x="1665" y="1284"/>
                  </a:lnTo>
                  <a:lnTo>
                    <a:pt x="1619" y="1360"/>
                  </a:lnTo>
                  <a:lnTo>
                    <a:pt x="1569" y="1426"/>
                  </a:lnTo>
                  <a:lnTo>
                    <a:pt x="1513" y="1487"/>
                  </a:lnTo>
                  <a:lnTo>
                    <a:pt x="1452" y="1542"/>
                  </a:lnTo>
                  <a:lnTo>
                    <a:pt x="1381" y="1593"/>
                  </a:lnTo>
                  <a:lnTo>
                    <a:pt x="1310" y="1639"/>
                  </a:lnTo>
                  <a:lnTo>
                    <a:pt x="1234" y="1674"/>
                  </a:lnTo>
                  <a:lnTo>
                    <a:pt x="1152" y="1705"/>
                  </a:lnTo>
                  <a:lnTo>
                    <a:pt x="1066" y="1725"/>
                  </a:lnTo>
                  <a:lnTo>
                    <a:pt x="980" y="1740"/>
                  </a:lnTo>
                  <a:lnTo>
                    <a:pt x="888" y="1745"/>
                  </a:lnTo>
                  <a:lnTo>
                    <a:pt x="888" y="1745"/>
                  </a:lnTo>
                  <a:lnTo>
                    <a:pt x="797" y="1740"/>
                  </a:lnTo>
                  <a:lnTo>
                    <a:pt x="711" y="1725"/>
                  </a:lnTo>
                  <a:lnTo>
                    <a:pt x="624" y="1705"/>
                  </a:lnTo>
                  <a:lnTo>
                    <a:pt x="543" y="1674"/>
                  </a:lnTo>
                  <a:lnTo>
                    <a:pt x="467" y="1639"/>
                  </a:lnTo>
                  <a:lnTo>
                    <a:pt x="391" y="1593"/>
                  </a:lnTo>
                  <a:lnTo>
                    <a:pt x="325" y="1542"/>
                  </a:lnTo>
                  <a:lnTo>
                    <a:pt x="259" y="1487"/>
                  </a:lnTo>
                  <a:lnTo>
                    <a:pt x="203" y="1426"/>
                  </a:lnTo>
                  <a:lnTo>
                    <a:pt x="152" y="1360"/>
                  </a:lnTo>
                  <a:lnTo>
                    <a:pt x="107" y="1284"/>
                  </a:lnTo>
                  <a:lnTo>
                    <a:pt x="71" y="1208"/>
                  </a:lnTo>
                  <a:lnTo>
                    <a:pt x="41" y="1131"/>
                  </a:lnTo>
                  <a:lnTo>
                    <a:pt x="20" y="1045"/>
                  </a:lnTo>
                  <a:lnTo>
                    <a:pt x="5" y="959"/>
                  </a:lnTo>
                  <a:lnTo>
                    <a:pt x="0" y="873"/>
                  </a:lnTo>
                  <a:lnTo>
                    <a:pt x="0" y="873"/>
                  </a:lnTo>
                  <a:lnTo>
                    <a:pt x="5" y="781"/>
                  </a:lnTo>
                  <a:lnTo>
                    <a:pt x="20" y="695"/>
                  </a:lnTo>
                  <a:lnTo>
                    <a:pt x="41" y="614"/>
                  </a:lnTo>
                  <a:lnTo>
                    <a:pt x="71" y="533"/>
                  </a:lnTo>
                  <a:lnTo>
                    <a:pt x="107" y="456"/>
                  </a:lnTo>
                  <a:lnTo>
                    <a:pt x="152" y="385"/>
                  </a:lnTo>
                  <a:lnTo>
                    <a:pt x="203" y="314"/>
                  </a:lnTo>
                  <a:lnTo>
                    <a:pt x="259" y="253"/>
                  </a:lnTo>
                  <a:lnTo>
                    <a:pt x="325" y="198"/>
                  </a:lnTo>
                  <a:lnTo>
                    <a:pt x="391" y="147"/>
                  </a:lnTo>
                  <a:lnTo>
                    <a:pt x="467" y="101"/>
                  </a:lnTo>
                  <a:lnTo>
                    <a:pt x="543" y="66"/>
                  </a:lnTo>
                  <a:lnTo>
                    <a:pt x="624" y="35"/>
                  </a:lnTo>
                  <a:lnTo>
                    <a:pt x="711" y="15"/>
                  </a:lnTo>
                  <a:lnTo>
                    <a:pt x="797" y="5"/>
                  </a:lnTo>
                  <a:lnTo>
                    <a:pt x="888" y="0"/>
                  </a:lnTo>
                  <a:lnTo>
                    <a:pt x="888"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7" name="Freeform 48"/>
            <p:cNvSpPr>
              <a:spLocks/>
            </p:cNvSpPr>
            <p:nvPr/>
          </p:nvSpPr>
          <p:spPr bwMode="auto">
            <a:xfrm>
              <a:off x="3430" y="787"/>
              <a:ext cx="1782" cy="1750"/>
            </a:xfrm>
            <a:custGeom>
              <a:avLst/>
              <a:gdLst>
                <a:gd name="T0" fmla="*/ 888 w 1782"/>
                <a:gd name="T1" fmla="*/ 0 h 1750"/>
                <a:gd name="T2" fmla="*/ 1071 w 1782"/>
                <a:gd name="T3" fmla="*/ 15 h 1750"/>
                <a:gd name="T4" fmla="*/ 1233 w 1782"/>
                <a:gd name="T5" fmla="*/ 66 h 1750"/>
                <a:gd name="T6" fmla="*/ 1386 w 1782"/>
                <a:gd name="T7" fmla="*/ 147 h 1750"/>
                <a:gd name="T8" fmla="*/ 1518 w 1782"/>
                <a:gd name="T9" fmla="*/ 253 h 1750"/>
                <a:gd name="T10" fmla="*/ 1629 w 1782"/>
                <a:gd name="T11" fmla="*/ 385 h 1750"/>
                <a:gd name="T12" fmla="*/ 1711 w 1782"/>
                <a:gd name="T13" fmla="*/ 532 h 1750"/>
                <a:gd name="T14" fmla="*/ 1761 w 1782"/>
                <a:gd name="T15" fmla="*/ 700 h 1750"/>
                <a:gd name="T16" fmla="*/ 1782 w 1782"/>
                <a:gd name="T17" fmla="*/ 872 h 1750"/>
                <a:gd name="T18" fmla="*/ 1777 w 1782"/>
                <a:gd name="T19" fmla="*/ 964 h 1750"/>
                <a:gd name="T20" fmla="*/ 1741 w 1782"/>
                <a:gd name="T21" fmla="*/ 1136 h 1750"/>
                <a:gd name="T22" fmla="*/ 1670 w 1782"/>
                <a:gd name="T23" fmla="*/ 1294 h 1750"/>
                <a:gd name="T24" fmla="*/ 1579 w 1782"/>
                <a:gd name="T25" fmla="*/ 1431 h 1750"/>
                <a:gd name="T26" fmla="*/ 1457 w 1782"/>
                <a:gd name="T27" fmla="*/ 1553 h 1750"/>
                <a:gd name="T28" fmla="*/ 1315 w 1782"/>
                <a:gd name="T29" fmla="*/ 1644 h 1750"/>
                <a:gd name="T30" fmla="*/ 1152 w 1782"/>
                <a:gd name="T31" fmla="*/ 1710 h 1750"/>
                <a:gd name="T32" fmla="*/ 980 w 1782"/>
                <a:gd name="T33" fmla="*/ 1745 h 1750"/>
                <a:gd name="T34" fmla="*/ 888 w 1782"/>
                <a:gd name="T35" fmla="*/ 1750 h 1750"/>
                <a:gd name="T36" fmla="*/ 711 w 1782"/>
                <a:gd name="T37" fmla="*/ 1735 h 1750"/>
                <a:gd name="T38" fmla="*/ 543 w 1782"/>
                <a:gd name="T39" fmla="*/ 1679 h 1750"/>
                <a:gd name="T40" fmla="*/ 391 w 1782"/>
                <a:gd name="T41" fmla="*/ 1603 h 1750"/>
                <a:gd name="T42" fmla="*/ 259 w 1782"/>
                <a:gd name="T43" fmla="*/ 1492 h 1750"/>
                <a:gd name="T44" fmla="*/ 152 w 1782"/>
                <a:gd name="T45" fmla="*/ 1365 h 1750"/>
                <a:gd name="T46" fmla="*/ 71 w 1782"/>
                <a:gd name="T47" fmla="*/ 1213 h 1750"/>
                <a:gd name="T48" fmla="*/ 15 w 1782"/>
                <a:gd name="T49" fmla="*/ 1050 h 1750"/>
                <a:gd name="T50" fmla="*/ 0 w 1782"/>
                <a:gd name="T51" fmla="*/ 872 h 1750"/>
                <a:gd name="T52" fmla="*/ 5 w 1782"/>
                <a:gd name="T53" fmla="*/ 786 h 1750"/>
                <a:gd name="T54" fmla="*/ 41 w 1782"/>
                <a:gd name="T55" fmla="*/ 614 h 1750"/>
                <a:gd name="T56" fmla="*/ 107 w 1782"/>
                <a:gd name="T57" fmla="*/ 456 h 1750"/>
                <a:gd name="T58" fmla="*/ 203 w 1782"/>
                <a:gd name="T59" fmla="*/ 314 h 1750"/>
                <a:gd name="T60" fmla="*/ 325 w 1782"/>
                <a:gd name="T61" fmla="*/ 198 h 1750"/>
                <a:gd name="T62" fmla="*/ 467 w 1782"/>
                <a:gd name="T63" fmla="*/ 101 h 1750"/>
                <a:gd name="T64" fmla="*/ 624 w 1782"/>
                <a:gd name="T65" fmla="*/ 35 h 1750"/>
                <a:gd name="T66" fmla="*/ 797 w 1782"/>
                <a:gd name="T67" fmla="*/ 0 h 1750"/>
                <a:gd name="T68" fmla="*/ 888 w 1782"/>
                <a:gd name="T69" fmla="*/ 0 h 1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2" h="1750">
                  <a:moveTo>
                    <a:pt x="888" y="0"/>
                  </a:moveTo>
                  <a:lnTo>
                    <a:pt x="888" y="0"/>
                  </a:lnTo>
                  <a:lnTo>
                    <a:pt x="980" y="0"/>
                  </a:lnTo>
                  <a:lnTo>
                    <a:pt x="1071" y="15"/>
                  </a:lnTo>
                  <a:lnTo>
                    <a:pt x="1152" y="35"/>
                  </a:lnTo>
                  <a:lnTo>
                    <a:pt x="1233" y="66"/>
                  </a:lnTo>
                  <a:lnTo>
                    <a:pt x="1315" y="101"/>
                  </a:lnTo>
                  <a:lnTo>
                    <a:pt x="1386" y="147"/>
                  </a:lnTo>
                  <a:lnTo>
                    <a:pt x="1457" y="198"/>
                  </a:lnTo>
                  <a:lnTo>
                    <a:pt x="1518" y="253"/>
                  </a:lnTo>
                  <a:lnTo>
                    <a:pt x="1579" y="314"/>
                  </a:lnTo>
                  <a:lnTo>
                    <a:pt x="1629" y="385"/>
                  </a:lnTo>
                  <a:lnTo>
                    <a:pt x="1670" y="456"/>
                  </a:lnTo>
                  <a:lnTo>
                    <a:pt x="1711" y="532"/>
                  </a:lnTo>
                  <a:lnTo>
                    <a:pt x="1741" y="614"/>
                  </a:lnTo>
                  <a:lnTo>
                    <a:pt x="1761" y="700"/>
                  </a:lnTo>
                  <a:lnTo>
                    <a:pt x="1777" y="786"/>
                  </a:lnTo>
                  <a:lnTo>
                    <a:pt x="1782" y="872"/>
                  </a:lnTo>
                  <a:lnTo>
                    <a:pt x="1782" y="872"/>
                  </a:lnTo>
                  <a:lnTo>
                    <a:pt x="1777" y="964"/>
                  </a:lnTo>
                  <a:lnTo>
                    <a:pt x="1761" y="1050"/>
                  </a:lnTo>
                  <a:lnTo>
                    <a:pt x="1741" y="1136"/>
                  </a:lnTo>
                  <a:lnTo>
                    <a:pt x="1711" y="1213"/>
                  </a:lnTo>
                  <a:lnTo>
                    <a:pt x="1670" y="1294"/>
                  </a:lnTo>
                  <a:lnTo>
                    <a:pt x="1629" y="1365"/>
                  </a:lnTo>
                  <a:lnTo>
                    <a:pt x="1579" y="1431"/>
                  </a:lnTo>
                  <a:lnTo>
                    <a:pt x="1518" y="1492"/>
                  </a:lnTo>
                  <a:lnTo>
                    <a:pt x="1457" y="1553"/>
                  </a:lnTo>
                  <a:lnTo>
                    <a:pt x="1386" y="1603"/>
                  </a:lnTo>
                  <a:lnTo>
                    <a:pt x="1315" y="1644"/>
                  </a:lnTo>
                  <a:lnTo>
                    <a:pt x="1233" y="1679"/>
                  </a:lnTo>
                  <a:lnTo>
                    <a:pt x="1152" y="1710"/>
                  </a:lnTo>
                  <a:lnTo>
                    <a:pt x="1071" y="1735"/>
                  </a:lnTo>
                  <a:lnTo>
                    <a:pt x="980" y="1745"/>
                  </a:lnTo>
                  <a:lnTo>
                    <a:pt x="888" y="1750"/>
                  </a:lnTo>
                  <a:lnTo>
                    <a:pt x="888" y="1750"/>
                  </a:lnTo>
                  <a:lnTo>
                    <a:pt x="797" y="1745"/>
                  </a:lnTo>
                  <a:lnTo>
                    <a:pt x="711" y="1735"/>
                  </a:lnTo>
                  <a:lnTo>
                    <a:pt x="624" y="1710"/>
                  </a:lnTo>
                  <a:lnTo>
                    <a:pt x="543" y="1679"/>
                  </a:lnTo>
                  <a:lnTo>
                    <a:pt x="467" y="1644"/>
                  </a:lnTo>
                  <a:lnTo>
                    <a:pt x="391" y="1603"/>
                  </a:lnTo>
                  <a:lnTo>
                    <a:pt x="325" y="1553"/>
                  </a:lnTo>
                  <a:lnTo>
                    <a:pt x="259" y="1492"/>
                  </a:lnTo>
                  <a:lnTo>
                    <a:pt x="203" y="1431"/>
                  </a:lnTo>
                  <a:lnTo>
                    <a:pt x="152" y="1365"/>
                  </a:lnTo>
                  <a:lnTo>
                    <a:pt x="107" y="1294"/>
                  </a:lnTo>
                  <a:lnTo>
                    <a:pt x="71" y="1213"/>
                  </a:lnTo>
                  <a:lnTo>
                    <a:pt x="41" y="1136"/>
                  </a:lnTo>
                  <a:lnTo>
                    <a:pt x="15" y="1050"/>
                  </a:lnTo>
                  <a:lnTo>
                    <a:pt x="5" y="964"/>
                  </a:lnTo>
                  <a:lnTo>
                    <a:pt x="0" y="872"/>
                  </a:lnTo>
                  <a:lnTo>
                    <a:pt x="0" y="872"/>
                  </a:lnTo>
                  <a:lnTo>
                    <a:pt x="5" y="786"/>
                  </a:lnTo>
                  <a:lnTo>
                    <a:pt x="15" y="700"/>
                  </a:lnTo>
                  <a:lnTo>
                    <a:pt x="41" y="614"/>
                  </a:lnTo>
                  <a:lnTo>
                    <a:pt x="71" y="532"/>
                  </a:lnTo>
                  <a:lnTo>
                    <a:pt x="107" y="456"/>
                  </a:lnTo>
                  <a:lnTo>
                    <a:pt x="152" y="385"/>
                  </a:lnTo>
                  <a:lnTo>
                    <a:pt x="203" y="314"/>
                  </a:lnTo>
                  <a:lnTo>
                    <a:pt x="259" y="253"/>
                  </a:lnTo>
                  <a:lnTo>
                    <a:pt x="325" y="198"/>
                  </a:lnTo>
                  <a:lnTo>
                    <a:pt x="391" y="147"/>
                  </a:lnTo>
                  <a:lnTo>
                    <a:pt x="467" y="101"/>
                  </a:lnTo>
                  <a:lnTo>
                    <a:pt x="543" y="66"/>
                  </a:lnTo>
                  <a:lnTo>
                    <a:pt x="624" y="35"/>
                  </a:lnTo>
                  <a:lnTo>
                    <a:pt x="711" y="15"/>
                  </a:lnTo>
                  <a:lnTo>
                    <a:pt x="797" y="0"/>
                  </a:lnTo>
                  <a:lnTo>
                    <a:pt x="888" y="0"/>
                  </a:lnTo>
                  <a:lnTo>
                    <a:pt x="888" y="0"/>
                  </a:lnTo>
                  <a:close/>
                </a:path>
              </a:pathLst>
            </a:custGeom>
            <a:solidFill>
              <a:srgbClr val="FFB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8" name="Freeform 49"/>
            <p:cNvSpPr>
              <a:spLocks/>
            </p:cNvSpPr>
            <p:nvPr/>
          </p:nvSpPr>
          <p:spPr bwMode="auto">
            <a:xfrm>
              <a:off x="3420" y="776"/>
              <a:ext cx="1792" cy="1767"/>
            </a:xfrm>
            <a:custGeom>
              <a:avLst/>
              <a:gdLst>
                <a:gd name="T0" fmla="*/ 898 w 1792"/>
                <a:gd name="T1" fmla="*/ 0 h 1767"/>
                <a:gd name="T2" fmla="*/ 1076 w 1792"/>
                <a:gd name="T3" fmla="*/ 21 h 1767"/>
                <a:gd name="T4" fmla="*/ 1243 w 1792"/>
                <a:gd name="T5" fmla="*/ 71 h 1767"/>
                <a:gd name="T6" fmla="*/ 1396 w 1792"/>
                <a:gd name="T7" fmla="*/ 153 h 1767"/>
                <a:gd name="T8" fmla="*/ 1528 w 1792"/>
                <a:gd name="T9" fmla="*/ 259 h 1767"/>
                <a:gd name="T10" fmla="*/ 1639 w 1792"/>
                <a:gd name="T11" fmla="*/ 391 h 1767"/>
                <a:gd name="T12" fmla="*/ 1721 w 1792"/>
                <a:gd name="T13" fmla="*/ 543 h 1767"/>
                <a:gd name="T14" fmla="*/ 1771 w 1792"/>
                <a:gd name="T15" fmla="*/ 706 h 1767"/>
                <a:gd name="T16" fmla="*/ 1792 w 1792"/>
                <a:gd name="T17" fmla="*/ 883 h 1767"/>
                <a:gd name="T18" fmla="*/ 1787 w 1792"/>
                <a:gd name="T19" fmla="*/ 975 h 1767"/>
                <a:gd name="T20" fmla="*/ 1751 w 1792"/>
                <a:gd name="T21" fmla="*/ 1147 h 1767"/>
                <a:gd name="T22" fmla="*/ 1685 w 1792"/>
                <a:gd name="T23" fmla="*/ 1305 h 1767"/>
                <a:gd name="T24" fmla="*/ 1589 w 1792"/>
                <a:gd name="T25" fmla="*/ 1442 h 1767"/>
                <a:gd name="T26" fmla="*/ 1467 w 1792"/>
                <a:gd name="T27" fmla="*/ 1564 h 1767"/>
                <a:gd name="T28" fmla="*/ 1325 w 1792"/>
                <a:gd name="T29" fmla="*/ 1660 h 1767"/>
                <a:gd name="T30" fmla="*/ 1162 w 1792"/>
                <a:gd name="T31" fmla="*/ 1726 h 1767"/>
                <a:gd name="T32" fmla="*/ 990 w 1792"/>
                <a:gd name="T33" fmla="*/ 1761 h 1767"/>
                <a:gd name="T34" fmla="*/ 898 w 1792"/>
                <a:gd name="T35" fmla="*/ 1767 h 1767"/>
                <a:gd name="T36" fmla="*/ 716 w 1792"/>
                <a:gd name="T37" fmla="*/ 1746 h 1767"/>
                <a:gd name="T38" fmla="*/ 548 w 1792"/>
                <a:gd name="T39" fmla="*/ 1695 h 1767"/>
                <a:gd name="T40" fmla="*/ 396 w 1792"/>
                <a:gd name="T41" fmla="*/ 1614 h 1767"/>
                <a:gd name="T42" fmla="*/ 264 w 1792"/>
                <a:gd name="T43" fmla="*/ 1508 h 1767"/>
                <a:gd name="T44" fmla="*/ 157 w 1792"/>
                <a:gd name="T45" fmla="*/ 1376 h 1767"/>
                <a:gd name="T46" fmla="*/ 71 w 1792"/>
                <a:gd name="T47" fmla="*/ 1229 h 1767"/>
                <a:gd name="T48" fmla="*/ 20 w 1792"/>
                <a:gd name="T49" fmla="*/ 1061 h 1767"/>
                <a:gd name="T50" fmla="*/ 0 w 1792"/>
                <a:gd name="T51" fmla="*/ 883 h 1767"/>
                <a:gd name="T52" fmla="*/ 5 w 1792"/>
                <a:gd name="T53" fmla="*/ 792 h 1767"/>
                <a:gd name="T54" fmla="*/ 40 w 1792"/>
                <a:gd name="T55" fmla="*/ 620 h 1767"/>
                <a:gd name="T56" fmla="*/ 111 w 1792"/>
                <a:gd name="T57" fmla="*/ 462 h 1767"/>
                <a:gd name="T58" fmla="*/ 208 w 1792"/>
                <a:gd name="T59" fmla="*/ 325 h 1767"/>
                <a:gd name="T60" fmla="*/ 330 w 1792"/>
                <a:gd name="T61" fmla="*/ 203 h 1767"/>
                <a:gd name="T62" fmla="*/ 472 w 1792"/>
                <a:gd name="T63" fmla="*/ 107 h 1767"/>
                <a:gd name="T64" fmla="*/ 629 w 1792"/>
                <a:gd name="T65" fmla="*/ 41 h 1767"/>
                <a:gd name="T66" fmla="*/ 807 w 1792"/>
                <a:gd name="T67" fmla="*/ 6 h 1767"/>
                <a:gd name="T68" fmla="*/ 898 w 1792"/>
                <a:gd name="T69" fmla="*/ 0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2" h="1767">
                  <a:moveTo>
                    <a:pt x="898" y="0"/>
                  </a:moveTo>
                  <a:lnTo>
                    <a:pt x="898" y="0"/>
                  </a:lnTo>
                  <a:lnTo>
                    <a:pt x="990" y="6"/>
                  </a:lnTo>
                  <a:lnTo>
                    <a:pt x="1076" y="21"/>
                  </a:lnTo>
                  <a:lnTo>
                    <a:pt x="1162" y="41"/>
                  </a:lnTo>
                  <a:lnTo>
                    <a:pt x="1243" y="71"/>
                  </a:lnTo>
                  <a:lnTo>
                    <a:pt x="1325" y="107"/>
                  </a:lnTo>
                  <a:lnTo>
                    <a:pt x="1396" y="153"/>
                  </a:lnTo>
                  <a:lnTo>
                    <a:pt x="1467" y="203"/>
                  </a:lnTo>
                  <a:lnTo>
                    <a:pt x="1528" y="259"/>
                  </a:lnTo>
                  <a:lnTo>
                    <a:pt x="1589" y="325"/>
                  </a:lnTo>
                  <a:lnTo>
                    <a:pt x="1639" y="391"/>
                  </a:lnTo>
                  <a:lnTo>
                    <a:pt x="1685" y="462"/>
                  </a:lnTo>
                  <a:lnTo>
                    <a:pt x="1721" y="543"/>
                  </a:lnTo>
                  <a:lnTo>
                    <a:pt x="1751" y="620"/>
                  </a:lnTo>
                  <a:lnTo>
                    <a:pt x="1771" y="706"/>
                  </a:lnTo>
                  <a:lnTo>
                    <a:pt x="1787" y="792"/>
                  </a:lnTo>
                  <a:lnTo>
                    <a:pt x="1792" y="883"/>
                  </a:lnTo>
                  <a:lnTo>
                    <a:pt x="1792" y="883"/>
                  </a:lnTo>
                  <a:lnTo>
                    <a:pt x="1787" y="975"/>
                  </a:lnTo>
                  <a:lnTo>
                    <a:pt x="1771" y="1061"/>
                  </a:lnTo>
                  <a:lnTo>
                    <a:pt x="1751" y="1147"/>
                  </a:lnTo>
                  <a:lnTo>
                    <a:pt x="1721" y="1229"/>
                  </a:lnTo>
                  <a:lnTo>
                    <a:pt x="1685" y="1305"/>
                  </a:lnTo>
                  <a:lnTo>
                    <a:pt x="1639" y="1376"/>
                  </a:lnTo>
                  <a:lnTo>
                    <a:pt x="1589" y="1442"/>
                  </a:lnTo>
                  <a:lnTo>
                    <a:pt x="1528" y="1508"/>
                  </a:lnTo>
                  <a:lnTo>
                    <a:pt x="1467" y="1564"/>
                  </a:lnTo>
                  <a:lnTo>
                    <a:pt x="1396" y="1614"/>
                  </a:lnTo>
                  <a:lnTo>
                    <a:pt x="1325" y="1660"/>
                  </a:lnTo>
                  <a:lnTo>
                    <a:pt x="1243" y="1695"/>
                  </a:lnTo>
                  <a:lnTo>
                    <a:pt x="1162" y="1726"/>
                  </a:lnTo>
                  <a:lnTo>
                    <a:pt x="1076" y="1746"/>
                  </a:lnTo>
                  <a:lnTo>
                    <a:pt x="990" y="1761"/>
                  </a:lnTo>
                  <a:lnTo>
                    <a:pt x="898" y="1767"/>
                  </a:lnTo>
                  <a:lnTo>
                    <a:pt x="898" y="1767"/>
                  </a:lnTo>
                  <a:lnTo>
                    <a:pt x="807" y="1761"/>
                  </a:lnTo>
                  <a:lnTo>
                    <a:pt x="716" y="1746"/>
                  </a:lnTo>
                  <a:lnTo>
                    <a:pt x="629" y="1726"/>
                  </a:lnTo>
                  <a:lnTo>
                    <a:pt x="548" y="1695"/>
                  </a:lnTo>
                  <a:lnTo>
                    <a:pt x="472" y="1660"/>
                  </a:lnTo>
                  <a:lnTo>
                    <a:pt x="396" y="1614"/>
                  </a:lnTo>
                  <a:lnTo>
                    <a:pt x="330" y="1564"/>
                  </a:lnTo>
                  <a:lnTo>
                    <a:pt x="264" y="1508"/>
                  </a:lnTo>
                  <a:lnTo>
                    <a:pt x="208" y="1442"/>
                  </a:lnTo>
                  <a:lnTo>
                    <a:pt x="157" y="1376"/>
                  </a:lnTo>
                  <a:lnTo>
                    <a:pt x="111" y="1305"/>
                  </a:lnTo>
                  <a:lnTo>
                    <a:pt x="71" y="1229"/>
                  </a:lnTo>
                  <a:lnTo>
                    <a:pt x="40" y="1147"/>
                  </a:lnTo>
                  <a:lnTo>
                    <a:pt x="20" y="1061"/>
                  </a:lnTo>
                  <a:lnTo>
                    <a:pt x="5" y="975"/>
                  </a:lnTo>
                  <a:lnTo>
                    <a:pt x="0" y="883"/>
                  </a:lnTo>
                  <a:lnTo>
                    <a:pt x="0" y="883"/>
                  </a:lnTo>
                  <a:lnTo>
                    <a:pt x="5" y="792"/>
                  </a:lnTo>
                  <a:lnTo>
                    <a:pt x="20" y="706"/>
                  </a:lnTo>
                  <a:lnTo>
                    <a:pt x="40" y="620"/>
                  </a:lnTo>
                  <a:lnTo>
                    <a:pt x="71" y="543"/>
                  </a:lnTo>
                  <a:lnTo>
                    <a:pt x="111" y="462"/>
                  </a:lnTo>
                  <a:lnTo>
                    <a:pt x="157" y="391"/>
                  </a:lnTo>
                  <a:lnTo>
                    <a:pt x="208" y="325"/>
                  </a:lnTo>
                  <a:lnTo>
                    <a:pt x="264" y="259"/>
                  </a:lnTo>
                  <a:lnTo>
                    <a:pt x="330" y="203"/>
                  </a:lnTo>
                  <a:lnTo>
                    <a:pt x="396" y="153"/>
                  </a:lnTo>
                  <a:lnTo>
                    <a:pt x="472" y="107"/>
                  </a:lnTo>
                  <a:lnTo>
                    <a:pt x="548" y="71"/>
                  </a:lnTo>
                  <a:lnTo>
                    <a:pt x="629" y="41"/>
                  </a:lnTo>
                  <a:lnTo>
                    <a:pt x="716" y="21"/>
                  </a:lnTo>
                  <a:lnTo>
                    <a:pt x="807" y="6"/>
                  </a:lnTo>
                  <a:lnTo>
                    <a:pt x="898" y="0"/>
                  </a:lnTo>
                  <a:lnTo>
                    <a:pt x="898" y="0"/>
                  </a:lnTo>
                  <a:close/>
                </a:path>
              </a:pathLst>
            </a:custGeom>
            <a:solidFill>
              <a:srgbClr val="FFA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9" name="Freeform 50"/>
            <p:cNvSpPr>
              <a:spLocks/>
            </p:cNvSpPr>
            <p:nvPr/>
          </p:nvSpPr>
          <p:spPr bwMode="auto">
            <a:xfrm>
              <a:off x="3415" y="771"/>
              <a:ext cx="1797" cy="1772"/>
            </a:xfrm>
            <a:custGeom>
              <a:avLst/>
              <a:gdLst>
                <a:gd name="T0" fmla="*/ 898 w 1797"/>
                <a:gd name="T1" fmla="*/ 0 h 1772"/>
                <a:gd name="T2" fmla="*/ 1081 w 1797"/>
                <a:gd name="T3" fmla="*/ 21 h 1772"/>
                <a:gd name="T4" fmla="*/ 1248 w 1797"/>
                <a:gd name="T5" fmla="*/ 71 h 1772"/>
                <a:gd name="T6" fmla="*/ 1401 w 1797"/>
                <a:gd name="T7" fmla="*/ 153 h 1772"/>
                <a:gd name="T8" fmla="*/ 1533 w 1797"/>
                <a:gd name="T9" fmla="*/ 259 h 1772"/>
                <a:gd name="T10" fmla="*/ 1644 w 1797"/>
                <a:gd name="T11" fmla="*/ 391 h 1772"/>
                <a:gd name="T12" fmla="*/ 1726 w 1797"/>
                <a:gd name="T13" fmla="*/ 543 h 1772"/>
                <a:gd name="T14" fmla="*/ 1781 w 1797"/>
                <a:gd name="T15" fmla="*/ 711 h 1772"/>
                <a:gd name="T16" fmla="*/ 1797 w 1797"/>
                <a:gd name="T17" fmla="*/ 888 h 1772"/>
                <a:gd name="T18" fmla="*/ 1792 w 1797"/>
                <a:gd name="T19" fmla="*/ 980 h 1772"/>
                <a:gd name="T20" fmla="*/ 1756 w 1797"/>
                <a:gd name="T21" fmla="*/ 1152 h 1772"/>
                <a:gd name="T22" fmla="*/ 1690 w 1797"/>
                <a:gd name="T23" fmla="*/ 1310 h 1772"/>
                <a:gd name="T24" fmla="*/ 1594 w 1797"/>
                <a:gd name="T25" fmla="*/ 1452 h 1772"/>
                <a:gd name="T26" fmla="*/ 1472 w 1797"/>
                <a:gd name="T27" fmla="*/ 1569 h 1772"/>
                <a:gd name="T28" fmla="*/ 1325 w 1797"/>
                <a:gd name="T29" fmla="*/ 1665 h 1772"/>
                <a:gd name="T30" fmla="*/ 1167 w 1797"/>
                <a:gd name="T31" fmla="*/ 1731 h 1772"/>
                <a:gd name="T32" fmla="*/ 990 w 1797"/>
                <a:gd name="T33" fmla="*/ 1766 h 1772"/>
                <a:gd name="T34" fmla="*/ 898 w 1797"/>
                <a:gd name="T35" fmla="*/ 1772 h 1772"/>
                <a:gd name="T36" fmla="*/ 721 w 1797"/>
                <a:gd name="T37" fmla="*/ 1756 h 1772"/>
                <a:gd name="T38" fmla="*/ 548 w 1797"/>
                <a:gd name="T39" fmla="*/ 1706 h 1772"/>
                <a:gd name="T40" fmla="*/ 396 w 1797"/>
                <a:gd name="T41" fmla="*/ 1619 h 1772"/>
                <a:gd name="T42" fmla="*/ 264 w 1797"/>
                <a:gd name="T43" fmla="*/ 1513 h 1772"/>
                <a:gd name="T44" fmla="*/ 152 w 1797"/>
                <a:gd name="T45" fmla="*/ 1381 h 1772"/>
                <a:gd name="T46" fmla="*/ 71 w 1797"/>
                <a:gd name="T47" fmla="*/ 1234 h 1772"/>
                <a:gd name="T48" fmla="*/ 20 w 1797"/>
                <a:gd name="T49" fmla="*/ 1066 h 1772"/>
                <a:gd name="T50" fmla="*/ 0 w 1797"/>
                <a:gd name="T51" fmla="*/ 888 h 1772"/>
                <a:gd name="T52" fmla="*/ 5 w 1797"/>
                <a:gd name="T53" fmla="*/ 797 h 1772"/>
                <a:gd name="T54" fmla="*/ 40 w 1797"/>
                <a:gd name="T55" fmla="*/ 625 h 1772"/>
                <a:gd name="T56" fmla="*/ 106 w 1797"/>
                <a:gd name="T57" fmla="*/ 467 h 1772"/>
                <a:gd name="T58" fmla="*/ 208 w 1797"/>
                <a:gd name="T59" fmla="*/ 325 h 1772"/>
                <a:gd name="T60" fmla="*/ 330 w 1797"/>
                <a:gd name="T61" fmla="*/ 203 h 1772"/>
                <a:gd name="T62" fmla="*/ 472 w 1797"/>
                <a:gd name="T63" fmla="*/ 107 h 1772"/>
                <a:gd name="T64" fmla="*/ 634 w 1797"/>
                <a:gd name="T65" fmla="*/ 41 h 1772"/>
                <a:gd name="T66" fmla="*/ 807 w 1797"/>
                <a:gd name="T67" fmla="*/ 5 h 1772"/>
                <a:gd name="T68" fmla="*/ 898 w 1797"/>
                <a:gd name="T69" fmla="*/ 0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97" h="1772">
                  <a:moveTo>
                    <a:pt x="898" y="0"/>
                  </a:moveTo>
                  <a:lnTo>
                    <a:pt x="898" y="0"/>
                  </a:lnTo>
                  <a:lnTo>
                    <a:pt x="990" y="5"/>
                  </a:lnTo>
                  <a:lnTo>
                    <a:pt x="1081" y="21"/>
                  </a:lnTo>
                  <a:lnTo>
                    <a:pt x="1167" y="41"/>
                  </a:lnTo>
                  <a:lnTo>
                    <a:pt x="1248" y="71"/>
                  </a:lnTo>
                  <a:lnTo>
                    <a:pt x="1325" y="107"/>
                  </a:lnTo>
                  <a:lnTo>
                    <a:pt x="1401" y="153"/>
                  </a:lnTo>
                  <a:lnTo>
                    <a:pt x="1472" y="203"/>
                  </a:lnTo>
                  <a:lnTo>
                    <a:pt x="1533" y="259"/>
                  </a:lnTo>
                  <a:lnTo>
                    <a:pt x="1594" y="325"/>
                  </a:lnTo>
                  <a:lnTo>
                    <a:pt x="1644" y="391"/>
                  </a:lnTo>
                  <a:lnTo>
                    <a:pt x="1690" y="467"/>
                  </a:lnTo>
                  <a:lnTo>
                    <a:pt x="1726" y="543"/>
                  </a:lnTo>
                  <a:lnTo>
                    <a:pt x="1756" y="625"/>
                  </a:lnTo>
                  <a:lnTo>
                    <a:pt x="1781" y="711"/>
                  </a:lnTo>
                  <a:lnTo>
                    <a:pt x="1792" y="797"/>
                  </a:lnTo>
                  <a:lnTo>
                    <a:pt x="1797" y="888"/>
                  </a:lnTo>
                  <a:lnTo>
                    <a:pt x="1797" y="888"/>
                  </a:lnTo>
                  <a:lnTo>
                    <a:pt x="1792" y="980"/>
                  </a:lnTo>
                  <a:lnTo>
                    <a:pt x="1781" y="1066"/>
                  </a:lnTo>
                  <a:lnTo>
                    <a:pt x="1756" y="1152"/>
                  </a:lnTo>
                  <a:lnTo>
                    <a:pt x="1726" y="1234"/>
                  </a:lnTo>
                  <a:lnTo>
                    <a:pt x="1690" y="1310"/>
                  </a:lnTo>
                  <a:lnTo>
                    <a:pt x="1644" y="1381"/>
                  </a:lnTo>
                  <a:lnTo>
                    <a:pt x="1594" y="1452"/>
                  </a:lnTo>
                  <a:lnTo>
                    <a:pt x="1533" y="1513"/>
                  </a:lnTo>
                  <a:lnTo>
                    <a:pt x="1472" y="1569"/>
                  </a:lnTo>
                  <a:lnTo>
                    <a:pt x="1401" y="1619"/>
                  </a:lnTo>
                  <a:lnTo>
                    <a:pt x="1325" y="1665"/>
                  </a:lnTo>
                  <a:lnTo>
                    <a:pt x="1248" y="1706"/>
                  </a:lnTo>
                  <a:lnTo>
                    <a:pt x="1167" y="1731"/>
                  </a:lnTo>
                  <a:lnTo>
                    <a:pt x="1081" y="1756"/>
                  </a:lnTo>
                  <a:lnTo>
                    <a:pt x="990" y="1766"/>
                  </a:lnTo>
                  <a:lnTo>
                    <a:pt x="898" y="1772"/>
                  </a:lnTo>
                  <a:lnTo>
                    <a:pt x="898" y="1772"/>
                  </a:lnTo>
                  <a:lnTo>
                    <a:pt x="807" y="1766"/>
                  </a:lnTo>
                  <a:lnTo>
                    <a:pt x="721" y="1756"/>
                  </a:lnTo>
                  <a:lnTo>
                    <a:pt x="634" y="1731"/>
                  </a:lnTo>
                  <a:lnTo>
                    <a:pt x="548" y="1706"/>
                  </a:lnTo>
                  <a:lnTo>
                    <a:pt x="472" y="1665"/>
                  </a:lnTo>
                  <a:lnTo>
                    <a:pt x="396" y="1619"/>
                  </a:lnTo>
                  <a:lnTo>
                    <a:pt x="330" y="1569"/>
                  </a:lnTo>
                  <a:lnTo>
                    <a:pt x="264" y="1513"/>
                  </a:lnTo>
                  <a:lnTo>
                    <a:pt x="208" y="1452"/>
                  </a:lnTo>
                  <a:lnTo>
                    <a:pt x="152" y="1381"/>
                  </a:lnTo>
                  <a:lnTo>
                    <a:pt x="106" y="1310"/>
                  </a:lnTo>
                  <a:lnTo>
                    <a:pt x="71" y="1234"/>
                  </a:lnTo>
                  <a:lnTo>
                    <a:pt x="40" y="1152"/>
                  </a:lnTo>
                  <a:lnTo>
                    <a:pt x="20" y="1066"/>
                  </a:lnTo>
                  <a:lnTo>
                    <a:pt x="5" y="980"/>
                  </a:lnTo>
                  <a:lnTo>
                    <a:pt x="0" y="888"/>
                  </a:lnTo>
                  <a:lnTo>
                    <a:pt x="0" y="888"/>
                  </a:lnTo>
                  <a:lnTo>
                    <a:pt x="5" y="797"/>
                  </a:lnTo>
                  <a:lnTo>
                    <a:pt x="20" y="711"/>
                  </a:lnTo>
                  <a:lnTo>
                    <a:pt x="40" y="625"/>
                  </a:lnTo>
                  <a:lnTo>
                    <a:pt x="71" y="543"/>
                  </a:lnTo>
                  <a:lnTo>
                    <a:pt x="106" y="467"/>
                  </a:lnTo>
                  <a:lnTo>
                    <a:pt x="152" y="391"/>
                  </a:lnTo>
                  <a:lnTo>
                    <a:pt x="208" y="325"/>
                  </a:lnTo>
                  <a:lnTo>
                    <a:pt x="264" y="259"/>
                  </a:lnTo>
                  <a:lnTo>
                    <a:pt x="330" y="203"/>
                  </a:lnTo>
                  <a:lnTo>
                    <a:pt x="396" y="153"/>
                  </a:lnTo>
                  <a:lnTo>
                    <a:pt x="472" y="107"/>
                  </a:lnTo>
                  <a:lnTo>
                    <a:pt x="548" y="71"/>
                  </a:lnTo>
                  <a:lnTo>
                    <a:pt x="634" y="41"/>
                  </a:lnTo>
                  <a:lnTo>
                    <a:pt x="721" y="21"/>
                  </a:lnTo>
                  <a:lnTo>
                    <a:pt x="807" y="5"/>
                  </a:lnTo>
                  <a:lnTo>
                    <a:pt x="898" y="0"/>
                  </a:lnTo>
                  <a:lnTo>
                    <a:pt x="898"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0" name="Freeform 51"/>
            <p:cNvSpPr>
              <a:spLocks/>
            </p:cNvSpPr>
            <p:nvPr/>
          </p:nvSpPr>
          <p:spPr bwMode="auto">
            <a:xfrm>
              <a:off x="3410" y="766"/>
              <a:ext cx="1807" cy="1782"/>
            </a:xfrm>
            <a:custGeom>
              <a:avLst/>
              <a:gdLst>
                <a:gd name="T0" fmla="*/ 903 w 1807"/>
                <a:gd name="T1" fmla="*/ 0 h 1782"/>
                <a:gd name="T2" fmla="*/ 1081 w 1807"/>
                <a:gd name="T3" fmla="*/ 21 h 1782"/>
                <a:gd name="T4" fmla="*/ 1253 w 1807"/>
                <a:gd name="T5" fmla="*/ 71 h 1782"/>
                <a:gd name="T6" fmla="*/ 1406 w 1807"/>
                <a:gd name="T7" fmla="*/ 153 h 1782"/>
                <a:gd name="T8" fmla="*/ 1538 w 1807"/>
                <a:gd name="T9" fmla="*/ 264 h 1782"/>
                <a:gd name="T10" fmla="*/ 1649 w 1807"/>
                <a:gd name="T11" fmla="*/ 396 h 1782"/>
                <a:gd name="T12" fmla="*/ 1736 w 1807"/>
                <a:gd name="T13" fmla="*/ 543 h 1782"/>
                <a:gd name="T14" fmla="*/ 1786 w 1807"/>
                <a:gd name="T15" fmla="*/ 711 h 1782"/>
                <a:gd name="T16" fmla="*/ 1807 w 1807"/>
                <a:gd name="T17" fmla="*/ 888 h 1782"/>
                <a:gd name="T18" fmla="*/ 1802 w 1807"/>
                <a:gd name="T19" fmla="*/ 980 h 1782"/>
                <a:gd name="T20" fmla="*/ 1766 w 1807"/>
                <a:gd name="T21" fmla="*/ 1157 h 1782"/>
                <a:gd name="T22" fmla="*/ 1695 w 1807"/>
                <a:gd name="T23" fmla="*/ 1315 h 1782"/>
                <a:gd name="T24" fmla="*/ 1599 w 1807"/>
                <a:gd name="T25" fmla="*/ 1457 h 1782"/>
                <a:gd name="T26" fmla="*/ 1477 w 1807"/>
                <a:gd name="T27" fmla="*/ 1579 h 1782"/>
                <a:gd name="T28" fmla="*/ 1330 w 1807"/>
                <a:gd name="T29" fmla="*/ 1675 h 1782"/>
                <a:gd name="T30" fmla="*/ 1167 w 1807"/>
                <a:gd name="T31" fmla="*/ 1741 h 1782"/>
                <a:gd name="T32" fmla="*/ 995 w 1807"/>
                <a:gd name="T33" fmla="*/ 1777 h 1782"/>
                <a:gd name="T34" fmla="*/ 903 w 1807"/>
                <a:gd name="T35" fmla="*/ 1782 h 1782"/>
                <a:gd name="T36" fmla="*/ 720 w 1807"/>
                <a:gd name="T37" fmla="*/ 1761 h 1782"/>
                <a:gd name="T38" fmla="*/ 548 w 1807"/>
                <a:gd name="T39" fmla="*/ 1711 h 1782"/>
                <a:gd name="T40" fmla="*/ 396 w 1807"/>
                <a:gd name="T41" fmla="*/ 1629 h 1782"/>
                <a:gd name="T42" fmla="*/ 264 w 1807"/>
                <a:gd name="T43" fmla="*/ 1518 h 1782"/>
                <a:gd name="T44" fmla="*/ 152 w 1807"/>
                <a:gd name="T45" fmla="*/ 1386 h 1782"/>
                <a:gd name="T46" fmla="*/ 71 w 1807"/>
                <a:gd name="T47" fmla="*/ 1239 h 1782"/>
                <a:gd name="T48" fmla="*/ 15 w 1807"/>
                <a:gd name="T49" fmla="*/ 1071 h 1782"/>
                <a:gd name="T50" fmla="*/ 0 w 1807"/>
                <a:gd name="T51" fmla="*/ 888 h 1782"/>
                <a:gd name="T52" fmla="*/ 5 w 1807"/>
                <a:gd name="T53" fmla="*/ 802 h 1782"/>
                <a:gd name="T54" fmla="*/ 40 w 1807"/>
                <a:gd name="T55" fmla="*/ 625 h 1782"/>
                <a:gd name="T56" fmla="*/ 106 w 1807"/>
                <a:gd name="T57" fmla="*/ 467 h 1782"/>
                <a:gd name="T58" fmla="*/ 203 w 1807"/>
                <a:gd name="T59" fmla="*/ 325 h 1782"/>
                <a:gd name="T60" fmla="*/ 330 w 1807"/>
                <a:gd name="T61" fmla="*/ 203 h 1782"/>
                <a:gd name="T62" fmla="*/ 472 w 1807"/>
                <a:gd name="T63" fmla="*/ 107 h 1782"/>
                <a:gd name="T64" fmla="*/ 634 w 1807"/>
                <a:gd name="T65" fmla="*/ 41 h 1782"/>
                <a:gd name="T66" fmla="*/ 807 w 1807"/>
                <a:gd name="T67" fmla="*/ 5 h 1782"/>
                <a:gd name="T68" fmla="*/ 903 w 1807"/>
                <a:gd name="T69" fmla="*/ 0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7" h="1782">
                  <a:moveTo>
                    <a:pt x="903" y="0"/>
                  </a:moveTo>
                  <a:lnTo>
                    <a:pt x="903" y="0"/>
                  </a:lnTo>
                  <a:lnTo>
                    <a:pt x="995" y="5"/>
                  </a:lnTo>
                  <a:lnTo>
                    <a:pt x="1081" y="21"/>
                  </a:lnTo>
                  <a:lnTo>
                    <a:pt x="1167" y="41"/>
                  </a:lnTo>
                  <a:lnTo>
                    <a:pt x="1253" y="71"/>
                  </a:lnTo>
                  <a:lnTo>
                    <a:pt x="1330" y="107"/>
                  </a:lnTo>
                  <a:lnTo>
                    <a:pt x="1406" y="153"/>
                  </a:lnTo>
                  <a:lnTo>
                    <a:pt x="1477" y="203"/>
                  </a:lnTo>
                  <a:lnTo>
                    <a:pt x="1538" y="264"/>
                  </a:lnTo>
                  <a:lnTo>
                    <a:pt x="1599" y="325"/>
                  </a:lnTo>
                  <a:lnTo>
                    <a:pt x="1649" y="396"/>
                  </a:lnTo>
                  <a:lnTo>
                    <a:pt x="1695" y="467"/>
                  </a:lnTo>
                  <a:lnTo>
                    <a:pt x="1736" y="543"/>
                  </a:lnTo>
                  <a:lnTo>
                    <a:pt x="1766" y="625"/>
                  </a:lnTo>
                  <a:lnTo>
                    <a:pt x="1786" y="711"/>
                  </a:lnTo>
                  <a:lnTo>
                    <a:pt x="1802" y="802"/>
                  </a:lnTo>
                  <a:lnTo>
                    <a:pt x="1807" y="888"/>
                  </a:lnTo>
                  <a:lnTo>
                    <a:pt x="1807" y="888"/>
                  </a:lnTo>
                  <a:lnTo>
                    <a:pt x="1802" y="980"/>
                  </a:lnTo>
                  <a:lnTo>
                    <a:pt x="1786" y="1071"/>
                  </a:lnTo>
                  <a:lnTo>
                    <a:pt x="1766" y="1157"/>
                  </a:lnTo>
                  <a:lnTo>
                    <a:pt x="1736" y="1239"/>
                  </a:lnTo>
                  <a:lnTo>
                    <a:pt x="1695" y="1315"/>
                  </a:lnTo>
                  <a:lnTo>
                    <a:pt x="1649" y="1386"/>
                  </a:lnTo>
                  <a:lnTo>
                    <a:pt x="1599" y="1457"/>
                  </a:lnTo>
                  <a:lnTo>
                    <a:pt x="1538" y="1518"/>
                  </a:lnTo>
                  <a:lnTo>
                    <a:pt x="1477" y="1579"/>
                  </a:lnTo>
                  <a:lnTo>
                    <a:pt x="1406" y="1629"/>
                  </a:lnTo>
                  <a:lnTo>
                    <a:pt x="1330" y="1675"/>
                  </a:lnTo>
                  <a:lnTo>
                    <a:pt x="1253" y="1711"/>
                  </a:lnTo>
                  <a:lnTo>
                    <a:pt x="1167" y="1741"/>
                  </a:lnTo>
                  <a:lnTo>
                    <a:pt x="1081" y="1761"/>
                  </a:lnTo>
                  <a:lnTo>
                    <a:pt x="995" y="1777"/>
                  </a:lnTo>
                  <a:lnTo>
                    <a:pt x="903" y="1782"/>
                  </a:lnTo>
                  <a:lnTo>
                    <a:pt x="903" y="1782"/>
                  </a:lnTo>
                  <a:lnTo>
                    <a:pt x="807" y="1777"/>
                  </a:lnTo>
                  <a:lnTo>
                    <a:pt x="720" y="1761"/>
                  </a:lnTo>
                  <a:lnTo>
                    <a:pt x="634" y="1741"/>
                  </a:lnTo>
                  <a:lnTo>
                    <a:pt x="548" y="1711"/>
                  </a:lnTo>
                  <a:lnTo>
                    <a:pt x="472" y="1675"/>
                  </a:lnTo>
                  <a:lnTo>
                    <a:pt x="396" y="1629"/>
                  </a:lnTo>
                  <a:lnTo>
                    <a:pt x="330" y="1579"/>
                  </a:lnTo>
                  <a:lnTo>
                    <a:pt x="264" y="1518"/>
                  </a:lnTo>
                  <a:lnTo>
                    <a:pt x="203" y="1457"/>
                  </a:lnTo>
                  <a:lnTo>
                    <a:pt x="152" y="1386"/>
                  </a:lnTo>
                  <a:lnTo>
                    <a:pt x="106" y="1315"/>
                  </a:lnTo>
                  <a:lnTo>
                    <a:pt x="71" y="1239"/>
                  </a:lnTo>
                  <a:lnTo>
                    <a:pt x="40" y="1157"/>
                  </a:lnTo>
                  <a:lnTo>
                    <a:pt x="15" y="1071"/>
                  </a:lnTo>
                  <a:lnTo>
                    <a:pt x="5" y="980"/>
                  </a:lnTo>
                  <a:lnTo>
                    <a:pt x="0" y="888"/>
                  </a:lnTo>
                  <a:lnTo>
                    <a:pt x="0" y="888"/>
                  </a:lnTo>
                  <a:lnTo>
                    <a:pt x="5" y="802"/>
                  </a:lnTo>
                  <a:lnTo>
                    <a:pt x="15" y="711"/>
                  </a:lnTo>
                  <a:lnTo>
                    <a:pt x="40" y="625"/>
                  </a:lnTo>
                  <a:lnTo>
                    <a:pt x="71" y="543"/>
                  </a:lnTo>
                  <a:lnTo>
                    <a:pt x="106" y="467"/>
                  </a:lnTo>
                  <a:lnTo>
                    <a:pt x="152" y="396"/>
                  </a:lnTo>
                  <a:lnTo>
                    <a:pt x="203" y="325"/>
                  </a:lnTo>
                  <a:lnTo>
                    <a:pt x="264" y="264"/>
                  </a:lnTo>
                  <a:lnTo>
                    <a:pt x="330" y="203"/>
                  </a:lnTo>
                  <a:lnTo>
                    <a:pt x="396" y="153"/>
                  </a:lnTo>
                  <a:lnTo>
                    <a:pt x="472" y="107"/>
                  </a:lnTo>
                  <a:lnTo>
                    <a:pt x="548" y="71"/>
                  </a:lnTo>
                  <a:lnTo>
                    <a:pt x="634" y="41"/>
                  </a:lnTo>
                  <a:lnTo>
                    <a:pt x="720" y="21"/>
                  </a:lnTo>
                  <a:lnTo>
                    <a:pt x="807" y="5"/>
                  </a:lnTo>
                  <a:lnTo>
                    <a:pt x="903" y="0"/>
                  </a:lnTo>
                  <a:lnTo>
                    <a:pt x="903" y="0"/>
                  </a:lnTo>
                  <a:close/>
                </a:path>
              </a:pathLst>
            </a:cu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1" name="Freeform 52"/>
            <p:cNvSpPr>
              <a:spLocks/>
            </p:cNvSpPr>
            <p:nvPr/>
          </p:nvSpPr>
          <p:spPr bwMode="auto">
            <a:xfrm>
              <a:off x="3399" y="761"/>
              <a:ext cx="1818" cy="1787"/>
            </a:xfrm>
            <a:custGeom>
              <a:avLst/>
              <a:gdLst>
                <a:gd name="T0" fmla="*/ 909 w 1818"/>
                <a:gd name="T1" fmla="*/ 0 h 1787"/>
                <a:gd name="T2" fmla="*/ 1092 w 1818"/>
                <a:gd name="T3" fmla="*/ 21 h 1787"/>
                <a:gd name="T4" fmla="*/ 1264 w 1818"/>
                <a:gd name="T5" fmla="*/ 71 h 1787"/>
                <a:gd name="T6" fmla="*/ 1417 w 1818"/>
                <a:gd name="T7" fmla="*/ 152 h 1787"/>
                <a:gd name="T8" fmla="*/ 1549 w 1818"/>
                <a:gd name="T9" fmla="*/ 264 h 1787"/>
                <a:gd name="T10" fmla="*/ 1660 w 1818"/>
                <a:gd name="T11" fmla="*/ 396 h 1787"/>
                <a:gd name="T12" fmla="*/ 1747 w 1818"/>
                <a:gd name="T13" fmla="*/ 548 h 1787"/>
                <a:gd name="T14" fmla="*/ 1797 w 1818"/>
                <a:gd name="T15" fmla="*/ 716 h 1787"/>
                <a:gd name="T16" fmla="*/ 1818 w 1818"/>
                <a:gd name="T17" fmla="*/ 893 h 1787"/>
                <a:gd name="T18" fmla="*/ 1813 w 1818"/>
                <a:gd name="T19" fmla="*/ 985 h 1787"/>
                <a:gd name="T20" fmla="*/ 1777 w 1818"/>
                <a:gd name="T21" fmla="*/ 1162 h 1787"/>
                <a:gd name="T22" fmla="*/ 1706 w 1818"/>
                <a:gd name="T23" fmla="*/ 1320 h 1787"/>
                <a:gd name="T24" fmla="*/ 1610 w 1818"/>
                <a:gd name="T25" fmla="*/ 1462 h 1787"/>
                <a:gd name="T26" fmla="*/ 1488 w 1818"/>
                <a:gd name="T27" fmla="*/ 1584 h 1787"/>
                <a:gd name="T28" fmla="*/ 1341 w 1818"/>
                <a:gd name="T29" fmla="*/ 1680 h 1787"/>
                <a:gd name="T30" fmla="*/ 1178 w 1818"/>
                <a:gd name="T31" fmla="*/ 1746 h 1787"/>
                <a:gd name="T32" fmla="*/ 1000 w 1818"/>
                <a:gd name="T33" fmla="*/ 1787 h 1787"/>
                <a:gd name="T34" fmla="*/ 909 w 1818"/>
                <a:gd name="T35" fmla="*/ 1787 h 1787"/>
                <a:gd name="T36" fmla="*/ 726 w 1818"/>
                <a:gd name="T37" fmla="*/ 1771 h 1787"/>
                <a:gd name="T38" fmla="*/ 559 w 1818"/>
                <a:gd name="T39" fmla="*/ 1721 h 1787"/>
                <a:gd name="T40" fmla="*/ 401 w 1818"/>
                <a:gd name="T41" fmla="*/ 1634 h 1787"/>
                <a:gd name="T42" fmla="*/ 270 w 1818"/>
                <a:gd name="T43" fmla="*/ 1528 h 1787"/>
                <a:gd name="T44" fmla="*/ 158 w 1818"/>
                <a:gd name="T45" fmla="*/ 1396 h 1787"/>
                <a:gd name="T46" fmla="*/ 72 w 1818"/>
                <a:gd name="T47" fmla="*/ 1244 h 1787"/>
                <a:gd name="T48" fmla="*/ 21 w 1818"/>
                <a:gd name="T49" fmla="*/ 1076 h 1787"/>
                <a:gd name="T50" fmla="*/ 0 w 1818"/>
                <a:gd name="T51" fmla="*/ 893 h 1787"/>
                <a:gd name="T52" fmla="*/ 6 w 1818"/>
                <a:gd name="T53" fmla="*/ 802 h 1787"/>
                <a:gd name="T54" fmla="*/ 41 w 1818"/>
                <a:gd name="T55" fmla="*/ 630 h 1787"/>
                <a:gd name="T56" fmla="*/ 112 w 1818"/>
                <a:gd name="T57" fmla="*/ 467 h 1787"/>
                <a:gd name="T58" fmla="*/ 209 w 1818"/>
                <a:gd name="T59" fmla="*/ 325 h 1787"/>
                <a:gd name="T60" fmla="*/ 330 w 1818"/>
                <a:gd name="T61" fmla="*/ 203 h 1787"/>
                <a:gd name="T62" fmla="*/ 478 w 1818"/>
                <a:gd name="T63" fmla="*/ 107 h 1787"/>
                <a:gd name="T64" fmla="*/ 640 w 1818"/>
                <a:gd name="T65" fmla="*/ 41 h 1787"/>
                <a:gd name="T66" fmla="*/ 818 w 1818"/>
                <a:gd name="T67" fmla="*/ 5 h 1787"/>
                <a:gd name="T68" fmla="*/ 909 w 1818"/>
                <a:gd name="T69" fmla="*/ 0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18" h="1787">
                  <a:moveTo>
                    <a:pt x="909" y="0"/>
                  </a:moveTo>
                  <a:lnTo>
                    <a:pt x="909" y="0"/>
                  </a:lnTo>
                  <a:lnTo>
                    <a:pt x="1000" y="5"/>
                  </a:lnTo>
                  <a:lnTo>
                    <a:pt x="1092" y="21"/>
                  </a:lnTo>
                  <a:lnTo>
                    <a:pt x="1178" y="41"/>
                  </a:lnTo>
                  <a:lnTo>
                    <a:pt x="1264" y="71"/>
                  </a:lnTo>
                  <a:lnTo>
                    <a:pt x="1341" y="107"/>
                  </a:lnTo>
                  <a:lnTo>
                    <a:pt x="1417" y="152"/>
                  </a:lnTo>
                  <a:lnTo>
                    <a:pt x="1488" y="203"/>
                  </a:lnTo>
                  <a:lnTo>
                    <a:pt x="1549" y="264"/>
                  </a:lnTo>
                  <a:lnTo>
                    <a:pt x="1610" y="325"/>
                  </a:lnTo>
                  <a:lnTo>
                    <a:pt x="1660" y="396"/>
                  </a:lnTo>
                  <a:lnTo>
                    <a:pt x="1706" y="467"/>
                  </a:lnTo>
                  <a:lnTo>
                    <a:pt x="1747" y="548"/>
                  </a:lnTo>
                  <a:lnTo>
                    <a:pt x="1777" y="630"/>
                  </a:lnTo>
                  <a:lnTo>
                    <a:pt x="1797" y="716"/>
                  </a:lnTo>
                  <a:lnTo>
                    <a:pt x="1813" y="802"/>
                  </a:lnTo>
                  <a:lnTo>
                    <a:pt x="1818" y="893"/>
                  </a:lnTo>
                  <a:lnTo>
                    <a:pt x="1818" y="893"/>
                  </a:lnTo>
                  <a:lnTo>
                    <a:pt x="1813" y="985"/>
                  </a:lnTo>
                  <a:lnTo>
                    <a:pt x="1797" y="1076"/>
                  </a:lnTo>
                  <a:lnTo>
                    <a:pt x="1777" y="1162"/>
                  </a:lnTo>
                  <a:lnTo>
                    <a:pt x="1747" y="1244"/>
                  </a:lnTo>
                  <a:lnTo>
                    <a:pt x="1706" y="1320"/>
                  </a:lnTo>
                  <a:lnTo>
                    <a:pt x="1660" y="1396"/>
                  </a:lnTo>
                  <a:lnTo>
                    <a:pt x="1610" y="1462"/>
                  </a:lnTo>
                  <a:lnTo>
                    <a:pt x="1549" y="1528"/>
                  </a:lnTo>
                  <a:lnTo>
                    <a:pt x="1488" y="1584"/>
                  </a:lnTo>
                  <a:lnTo>
                    <a:pt x="1417" y="1634"/>
                  </a:lnTo>
                  <a:lnTo>
                    <a:pt x="1341" y="1680"/>
                  </a:lnTo>
                  <a:lnTo>
                    <a:pt x="1264" y="1721"/>
                  </a:lnTo>
                  <a:lnTo>
                    <a:pt x="1178" y="1746"/>
                  </a:lnTo>
                  <a:lnTo>
                    <a:pt x="1092" y="1771"/>
                  </a:lnTo>
                  <a:lnTo>
                    <a:pt x="1000" y="1787"/>
                  </a:lnTo>
                  <a:lnTo>
                    <a:pt x="909" y="1787"/>
                  </a:lnTo>
                  <a:lnTo>
                    <a:pt x="909" y="1787"/>
                  </a:lnTo>
                  <a:lnTo>
                    <a:pt x="818" y="1787"/>
                  </a:lnTo>
                  <a:lnTo>
                    <a:pt x="726" y="1771"/>
                  </a:lnTo>
                  <a:lnTo>
                    <a:pt x="640" y="1746"/>
                  </a:lnTo>
                  <a:lnTo>
                    <a:pt x="559" y="1721"/>
                  </a:lnTo>
                  <a:lnTo>
                    <a:pt x="478" y="1680"/>
                  </a:lnTo>
                  <a:lnTo>
                    <a:pt x="401" y="1634"/>
                  </a:lnTo>
                  <a:lnTo>
                    <a:pt x="330" y="1584"/>
                  </a:lnTo>
                  <a:lnTo>
                    <a:pt x="270" y="1528"/>
                  </a:lnTo>
                  <a:lnTo>
                    <a:pt x="209" y="1462"/>
                  </a:lnTo>
                  <a:lnTo>
                    <a:pt x="158" y="1396"/>
                  </a:lnTo>
                  <a:lnTo>
                    <a:pt x="112" y="1320"/>
                  </a:lnTo>
                  <a:lnTo>
                    <a:pt x="72" y="1244"/>
                  </a:lnTo>
                  <a:lnTo>
                    <a:pt x="41" y="1162"/>
                  </a:lnTo>
                  <a:lnTo>
                    <a:pt x="21" y="1076"/>
                  </a:lnTo>
                  <a:lnTo>
                    <a:pt x="6" y="985"/>
                  </a:lnTo>
                  <a:lnTo>
                    <a:pt x="0" y="893"/>
                  </a:lnTo>
                  <a:lnTo>
                    <a:pt x="0" y="893"/>
                  </a:lnTo>
                  <a:lnTo>
                    <a:pt x="6" y="802"/>
                  </a:lnTo>
                  <a:lnTo>
                    <a:pt x="21" y="716"/>
                  </a:lnTo>
                  <a:lnTo>
                    <a:pt x="41" y="630"/>
                  </a:lnTo>
                  <a:lnTo>
                    <a:pt x="72" y="548"/>
                  </a:lnTo>
                  <a:lnTo>
                    <a:pt x="112" y="467"/>
                  </a:lnTo>
                  <a:lnTo>
                    <a:pt x="158" y="396"/>
                  </a:lnTo>
                  <a:lnTo>
                    <a:pt x="209" y="325"/>
                  </a:lnTo>
                  <a:lnTo>
                    <a:pt x="270" y="264"/>
                  </a:lnTo>
                  <a:lnTo>
                    <a:pt x="330" y="203"/>
                  </a:lnTo>
                  <a:lnTo>
                    <a:pt x="401" y="152"/>
                  </a:lnTo>
                  <a:lnTo>
                    <a:pt x="478" y="107"/>
                  </a:lnTo>
                  <a:lnTo>
                    <a:pt x="559" y="71"/>
                  </a:lnTo>
                  <a:lnTo>
                    <a:pt x="640" y="41"/>
                  </a:lnTo>
                  <a:lnTo>
                    <a:pt x="726" y="21"/>
                  </a:lnTo>
                  <a:lnTo>
                    <a:pt x="818" y="5"/>
                  </a:lnTo>
                  <a:lnTo>
                    <a:pt x="909" y="0"/>
                  </a:lnTo>
                  <a:lnTo>
                    <a:pt x="909"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2" name="Freeform 53"/>
            <p:cNvSpPr>
              <a:spLocks/>
            </p:cNvSpPr>
            <p:nvPr/>
          </p:nvSpPr>
          <p:spPr bwMode="auto">
            <a:xfrm>
              <a:off x="3394" y="756"/>
              <a:ext cx="1823" cy="1797"/>
            </a:xfrm>
            <a:custGeom>
              <a:avLst/>
              <a:gdLst>
                <a:gd name="T0" fmla="*/ 914 w 1823"/>
                <a:gd name="T1" fmla="*/ 0 h 1797"/>
                <a:gd name="T2" fmla="*/ 1097 w 1823"/>
                <a:gd name="T3" fmla="*/ 20 h 1797"/>
                <a:gd name="T4" fmla="*/ 1264 w 1823"/>
                <a:gd name="T5" fmla="*/ 71 h 1797"/>
                <a:gd name="T6" fmla="*/ 1422 w 1823"/>
                <a:gd name="T7" fmla="*/ 152 h 1797"/>
                <a:gd name="T8" fmla="*/ 1559 w 1823"/>
                <a:gd name="T9" fmla="*/ 264 h 1797"/>
                <a:gd name="T10" fmla="*/ 1670 w 1823"/>
                <a:gd name="T11" fmla="*/ 396 h 1797"/>
                <a:gd name="T12" fmla="*/ 1752 w 1823"/>
                <a:gd name="T13" fmla="*/ 548 h 1797"/>
                <a:gd name="T14" fmla="*/ 1808 w 1823"/>
                <a:gd name="T15" fmla="*/ 716 h 1797"/>
                <a:gd name="T16" fmla="*/ 1823 w 1823"/>
                <a:gd name="T17" fmla="*/ 898 h 1797"/>
                <a:gd name="T18" fmla="*/ 1818 w 1823"/>
                <a:gd name="T19" fmla="*/ 990 h 1797"/>
                <a:gd name="T20" fmla="*/ 1782 w 1823"/>
                <a:gd name="T21" fmla="*/ 1162 h 1797"/>
                <a:gd name="T22" fmla="*/ 1716 w 1823"/>
                <a:gd name="T23" fmla="*/ 1325 h 1797"/>
                <a:gd name="T24" fmla="*/ 1615 w 1823"/>
                <a:gd name="T25" fmla="*/ 1467 h 1797"/>
                <a:gd name="T26" fmla="*/ 1493 w 1823"/>
                <a:gd name="T27" fmla="*/ 1589 h 1797"/>
                <a:gd name="T28" fmla="*/ 1346 w 1823"/>
                <a:gd name="T29" fmla="*/ 1690 h 1797"/>
                <a:gd name="T30" fmla="*/ 1183 w 1823"/>
                <a:gd name="T31" fmla="*/ 1756 h 1797"/>
                <a:gd name="T32" fmla="*/ 1005 w 1823"/>
                <a:gd name="T33" fmla="*/ 1792 h 1797"/>
                <a:gd name="T34" fmla="*/ 914 w 1823"/>
                <a:gd name="T35" fmla="*/ 1797 h 1797"/>
                <a:gd name="T36" fmla="*/ 726 w 1823"/>
                <a:gd name="T37" fmla="*/ 1776 h 1797"/>
                <a:gd name="T38" fmla="*/ 559 w 1823"/>
                <a:gd name="T39" fmla="*/ 1726 h 1797"/>
                <a:gd name="T40" fmla="*/ 401 w 1823"/>
                <a:gd name="T41" fmla="*/ 1644 h 1797"/>
                <a:gd name="T42" fmla="*/ 269 w 1823"/>
                <a:gd name="T43" fmla="*/ 1533 h 1797"/>
                <a:gd name="T44" fmla="*/ 158 w 1823"/>
                <a:gd name="T45" fmla="*/ 1401 h 1797"/>
                <a:gd name="T46" fmla="*/ 71 w 1823"/>
                <a:gd name="T47" fmla="*/ 1249 h 1797"/>
                <a:gd name="T48" fmla="*/ 16 w 1823"/>
                <a:gd name="T49" fmla="*/ 1081 h 1797"/>
                <a:gd name="T50" fmla="*/ 0 w 1823"/>
                <a:gd name="T51" fmla="*/ 898 h 1797"/>
                <a:gd name="T52" fmla="*/ 5 w 1823"/>
                <a:gd name="T53" fmla="*/ 807 h 1797"/>
                <a:gd name="T54" fmla="*/ 41 w 1823"/>
                <a:gd name="T55" fmla="*/ 629 h 1797"/>
                <a:gd name="T56" fmla="*/ 112 w 1823"/>
                <a:gd name="T57" fmla="*/ 472 h 1797"/>
                <a:gd name="T58" fmla="*/ 209 w 1823"/>
                <a:gd name="T59" fmla="*/ 325 h 1797"/>
                <a:gd name="T60" fmla="*/ 330 w 1823"/>
                <a:gd name="T61" fmla="*/ 203 h 1797"/>
                <a:gd name="T62" fmla="*/ 478 w 1823"/>
                <a:gd name="T63" fmla="*/ 107 h 1797"/>
                <a:gd name="T64" fmla="*/ 640 w 1823"/>
                <a:gd name="T65" fmla="*/ 41 h 1797"/>
                <a:gd name="T66" fmla="*/ 818 w 1823"/>
                <a:gd name="T67" fmla="*/ 5 h 1797"/>
                <a:gd name="T68" fmla="*/ 914 w 1823"/>
                <a:gd name="T69" fmla="*/ 0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23" h="1797">
                  <a:moveTo>
                    <a:pt x="914" y="0"/>
                  </a:moveTo>
                  <a:lnTo>
                    <a:pt x="914" y="0"/>
                  </a:lnTo>
                  <a:lnTo>
                    <a:pt x="1005" y="5"/>
                  </a:lnTo>
                  <a:lnTo>
                    <a:pt x="1097" y="20"/>
                  </a:lnTo>
                  <a:lnTo>
                    <a:pt x="1183" y="41"/>
                  </a:lnTo>
                  <a:lnTo>
                    <a:pt x="1264" y="71"/>
                  </a:lnTo>
                  <a:lnTo>
                    <a:pt x="1346" y="107"/>
                  </a:lnTo>
                  <a:lnTo>
                    <a:pt x="1422" y="152"/>
                  </a:lnTo>
                  <a:lnTo>
                    <a:pt x="1493" y="203"/>
                  </a:lnTo>
                  <a:lnTo>
                    <a:pt x="1559" y="264"/>
                  </a:lnTo>
                  <a:lnTo>
                    <a:pt x="1615" y="325"/>
                  </a:lnTo>
                  <a:lnTo>
                    <a:pt x="1670" y="396"/>
                  </a:lnTo>
                  <a:lnTo>
                    <a:pt x="1716" y="472"/>
                  </a:lnTo>
                  <a:lnTo>
                    <a:pt x="1752" y="548"/>
                  </a:lnTo>
                  <a:lnTo>
                    <a:pt x="1782" y="629"/>
                  </a:lnTo>
                  <a:lnTo>
                    <a:pt x="1808" y="716"/>
                  </a:lnTo>
                  <a:lnTo>
                    <a:pt x="1818" y="807"/>
                  </a:lnTo>
                  <a:lnTo>
                    <a:pt x="1823" y="898"/>
                  </a:lnTo>
                  <a:lnTo>
                    <a:pt x="1823" y="898"/>
                  </a:lnTo>
                  <a:lnTo>
                    <a:pt x="1818" y="990"/>
                  </a:lnTo>
                  <a:lnTo>
                    <a:pt x="1808" y="1081"/>
                  </a:lnTo>
                  <a:lnTo>
                    <a:pt x="1782" y="1162"/>
                  </a:lnTo>
                  <a:lnTo>
                    <a:pt x="1752" y="1249"/>
                  </a:lnTo>
                  <a:lnTo>
                    <a:pt x="1716" y="1325"/>
                  </a:lnTo>
                  <a:lnTo>
                    <a:pt x="1670" y="1401"/>
                  </a:lnTo>
                  <a:lnTo>
                    <a:pt x="1615" y="1467"/>
                  </a:lnTo>
                  <a:lnTo>
                    <a:pt x="1559" y="1533"/>
                  </a:lnTo>
                  <a:lnTo>
                    <a:pt x="1493" y="1589"/>
                  </a:lnTo>
                  <a:lnTo>
                    <a:pt x="1422" y="1644"/>
                  </a:lnTo>
                  <a:lnTo>
                    <a:pt x="1346" y="1690"/>
                  </a:lnTo>
                  <a:lnTo>
                    <a:pt x="1264" y="1726"/>
                  </a:lnTo>
                  <a:lnTo>
                    <a:pt x="1183" y="1756"/>
                  </a:lnTo>
                  <a:lnTo>
                    <a:pt x="1097" y="1776"/>
                  </a:lnTo>
                  <a:lnTo>
                    <a:pt x="1005" y="1792"/>
                  </a:lnTo>
                  <a:lnTo>
                    <a:pt x="914" y="1797"/>
                  </a:lnTo>
                  <a:lnTo>
                    <a:pt x="914" y="1797"/>
                  </a:lnTo>
                  <a:lnTo>
                    <a:pt x="818" y="1792"/>
                  </a:lnTo>
                  <a:lnTo>
                    <a:pt x="726" y="1776"/>
                  </a:lnTo>
                  <a:lnTo>
                    <a:pt x="640" y="1756"/>
                  </a:lnTo>
                  <a:lnTo>
                    <a:pt x="559" y="1726"/>
                  </a:lnTo>
                  <a:lnTo>
                    <a:pt x="478" y="1690"/>
                  </a:lnTo>
                  <a:lnTo>
                    <a:pt x="401" y="1644"/>
                  </a:lnTo>
                  <a:lnTo>
                    <a:pt x="330" y="1589"/>
                  </a:lnTo>
                  <a:lnTo>
                    <a:pt x="269" y="1533"/>
                  </a:lnTo>
                  <a:lnTo>
                    <a:pt x="209" y="1467"/>
                  </a:lnTo>
                  <a:lnTo>
                    <a:pt x="158" y="1401"/>
                  </a:lnTo>
                  <a:lnTo>
                    <a:pt x="112" y="1325"/>
                  </a:lnTo>
                  <a:lnTo>
                    <a:pt x="71" y="1249"/>
                  </a:lnTo>
                  <a:lnTo>
                    <a:pt x="41" y="1162"/>
                  </a:lnTo>
                  <a:lnTo>
                    <a:pt x="16" y="1081"/>
                  </a:lnTo>
                  <a:lnTo>
                    <a:pt x="5" y="990"/>
                  </a:lnTo>
                  <a:lnTo>
                    <a:pt x="0" y="898"/>
                  </a:lnTo>
                  <a:lnTo>
                    <a:pt x="0" y="898"/>
                  </a:lnTo>
                  <a:lnTo>
                    <a:pt x="5" y="807"/>
                  </a:lnTo>
                  <a:lnTo>
                    <a:pt x="16" y="716"/>
                  </a:lnTo>
                  <a:lnTo>
                    <a:pt x="41" y="629"/>
                  </a:lnTo>
                  <a:lnTo>
                    <a:pt x="71" y="548"/>
                  </a:lnTo>
                  <a:lnTo>
                    <a:pt x="112" y="472"/>
                  </a:lnTo>
                  <a:lnTo>
                    <a:pt x="158" y="396"/>
                  </a:lnTo>
                  <a:lnTo>
                    <a:pt x="209" y="325"/>
                  </a:lnTo>
                  <a:lnTo>
                    <a:pt x="269" y="264"/>
                  </a:lnTo>
                  <a:lnTo>
                    <a:pt x="330" y="203"/>
                  </a:lnTo>
                  <a:lnTo>
                    <a:pt x="401" y="152"/>
                  </a:lnTo>
                  <a:lnTo>
                    <a:pt x="478" y="107"/>
                  </a:lnTo>
                  <a:lnTo>
                    <a:pt x="559" y="71"/>
                  </a:lnTo>
                  <a:lnTo>
                    <a:pt x="640" y="41"/>
                  </a:lnTo>
                  <a:lnTo>
                    <a:pt x="726" y="20"/>
                  </a:lnTo>
                  <a:lnTo>
                    <a:pt x="818" y="5"/>
                  </a:lnTo>
                  <a:lnTo>
                    <a:pt x="914" y="0"/>
                  </a:lnTo>
                  <a:lnTo>
                    <a:pt x="914" y="0"/>
                  </a:lnTo>
                  <a:close/>
                </a:path>
              </a:pathLst>
            </a:custGeom>
            <a:solidFill>
              <a:srgbClr val="FF8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3" name="Freeform 54"/>
            <p:cNvSpPr>
              <a:spLocks/>
            </p:cNvSpPr>
            <p:nvPr/>
          </p:nvSpPr>
          <p:spPr bwMode="auto">
            <a:xfrm>
              <a:off x="3384" y="751"/>
              <a:ext cx="1838" cy="1807"/>
            </a:xfrm>
            <a:custGeom>
              <a:avLst/>
              <a:gdLst>
                <a:gd name="T0" fmla="*/ 919 w 1838"/>
                <a:gd name="T1" fmla="*/ 0 h 1807"/>
                <a:gd name="T2" fmla="*/ 1102 w 1838"/>
                <a:gd name="T3" fmla="*/ 15 h 1807"/>
                <a:gd name="T4" fmla="*/ 1274 w 1838"/>
                <a:gd name="T5" fmla="*/ 71 h 1807"/>
                <a:gd name="T6" fmla="*/ 1432 w 1838"/>
                <a:gd name="T7" fmla="*/ 152 h 1807"/>
                <a:gd name="T8" fmla="*/ 1569 w 1838"/>
                <a:gd name="T9" fmla="*/ 264 h 1807"/>
                <a:gd name="T10" fmla="*/ 1680 w 1838"/>
                <a:gd name="T11" fmla="*/ 396 h 1807"/>
                <a:gd name="T12" fmla="*/ 1762 w 1838"/>
                <a:gd name="T13" fmla="*/ 553 h 1807"/>
                <a:gd name="T14" fmla="*/ 1818 w 1838"/>
                <a:gd name="T15" fmla="*/ 721 h 1807"/>
                <a:gd name="T16" fmla="*/ 1838 w 1838"/>
                <a:gd name="T17" fmla="*/ 903 h 1807"/>
                <a:gd name="T18" fmla="*/ 1833 w 1838"/>
                <a:gd name="T19" fmla="*/ 995 h 1807"/>
                <a:gd name="T20" fmla="*/ 1792 w 1838"/>
                <a:gd name="T21" fmla="*/ 1167 h 1807"/>
                <a:gd name="T22" fmla="*/ 1726 w 1838"/>
                <a:gd name="T23" fmla="*/ 1330 h 1807"/>
                <a:gd name="T24" fmla="*/ 1625 w 1838"/>
                <a:gd name="T25" fmla="*/ 1477 h 1807"/>
                <a:gd name="T26" fmla="*/ 1503 w 1838"/>
                <a:gd name="T27" fmla="*/ 1599 h 1807"/>
                <a:gd name="T28" fmla="*/ 1356 w 1838"/>
                <a:gd name="T29" fmla="*/ 1695 h 1807"/>
                <a:gd name="T30" fmla="*/ 1193 w 1838"/>
                <a:gd name="T31" fmla="*/ 1766 h 1807"/>
                <a:gd name="T32" fmla="*/ 1010 w 1838"/>
                <a:gd name="T33" fmla="*/ 1802 h 1807"/>
                <a:gd name="T34" fmla="*/ 919 w 1838"/>
                <a:gd name="T35" fmla="*/ 1807 h 1807"/>
                <a:gd name="T36" fmla="*/ 736 w 1838"/>
                <a:gd name="T37" fmla="*/ 1786 h 1807"/>
                <a:gd name="T38" fmla="*/ 564 w 1838"/>
                <a:gd name="T39" fmla="*/ 1736 h 1807"/>
                <a:gd name="T40" fmla="*/ 406 w 1838"/>
                <a:gd name="T41" fmla="*/ 1649 h 1807"/>
                <a:gd name="T42" fmla="*/ 269 w 1838"/>
                <a:gd name="T43" fmla="*/ 1538 h 1807"/>
                <a:gd name="T44" fmla="*/ 158 w 1838"/>
                <a:gd name="T45" fmla="*/ 1406 h 1807"/>
                <a:gd name="T46" fmla="*/ 76 w 1838"/>
                <a:gd name="T47" fmla="*/ 1254 h 1807"/>
                <a:gd name="T48" fmla="*/ 21 w 1838"/>
                <a:gd name="T49" fmla="*/ 1081 h 1807"/>
                <a:gd name="T50" fmla="*/ 0 w 1838"/>
                <a:gd name="T51" fmla="*/ 903 h 1807"/>
                <a:gd name="T52" fmla="*/ 5 w 1838"/>
                <a:gd name="T53" fmla="*/ 812 h 1807"/>
                <a:gd name="T54" fmla="*/ 46 w 1838"/>
                <a:gd name="T55" fmla="*/ 634 h 1807"/>
                <a:gd name="T56" fmla="*/ 112 w 1838"/>
                <a:gd name="T57" fmla="*/ 472 h 1807"/>
                <a:gd name="T58" fmla="*/ 213 w 1838"/>
                <a:gd name="T59" fmla="*/ 330 h 1807"/>
                <a:gd name="T60" fmla="*/ 335 w 1838"/>
                <a:gd name="T61" fmla="*/ 208 h 1807"/>
                <a:gd name="T62" fmla="*/ 482 w 1838"/>
                <a:gd name="T63" fmla="*/ 107 h 1807"/>
                <a:gd name="T64" fmla="*/ 645 w 1838"/>
                <a:gd name="T65" fmla="*/ 41 h 1807"/>
                <a:gd name="T66" fmla="*/ 828 w 1838"/>
                <a:gd name="T67" fmla="*/ 5 h 1807"/>
                <a:gd name="T68" fmla="*/ 919 w 1838"/>
                <a:gd name="T69" fmla="*/ 0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8" h="1807">
                  <a:moveTo>
                    <a:pt x="919" y="0"/>
                  </a:moveTo>
                  <a:lnTo>
                    <a:pt x="919" y="0"/>
                  </a:lnTo>
                  <a:lnTo>
                    <a:pt x="1010" y="5"/>
                  </a:lnTo>
                  <a:lnTo>
                    <a:pt x="1102" y="15"/>
                  </a:lnTo>
                  <a:lnTo>
                    <a:pt x="1193" y="41"/>
                  </a:lnTo>
                  <a:lnTo>
                    <a:pt x="1274" y="71"/>
                  </a:lnTo>
                  <a:lnTo>
                    <a:pt x="1356" y="107"/>
                  </a:lnTo>
                  <a:lnTo>
                    <a:pt x="1432" y="152"/>
                  </a:lnTo>
                  <a:lnTo>
                    <a:pt x="1503" y="208"/>
                  </a:lnTo>
                  <a:lnTo>
                    <a:pt x="1569" y="264"/>
                  </a:lnTo>
                  <a:lnTo>
                    <a:pt x="1625" y="330"/>
                  </a:lnTo>
                  <a:lnTo>
                    <a:pt x="1680" y="396"/>
                  </a:lnTo>
                  <a:lnTo>
                    <a:pt x="1726" y="472"/>
                  </a:lnTo>
                  <a:lnTo>
                    <a:pt x="1762" y="553"/>
                  </a:lnTo>
                  <a:lnTo>
                    <a:pt x="1792" y="634"/>
                  </a:lnTo>
                  <a:lnTo>
                    <a:pt x="1818" y="721"/>
                  </a:lnTo>
                  <a:lnTo>
                    <a:pt x="1833" y="812"/>
                  </a:lnTo>
                  <a:lnTo>
                    <a:pt x="1838" y="903"/>
                  </a:lnTo>
                  <a:lnTo>
                    <a:pt x="1838" y="903"/>
                  </a:lnTo>
                  <a:lnTo>
                    <a:pt x="1833" y="995"/>
                  </a:lnTo>
                  <a:lnTo>
                    <a:pt x="1818" y="1081"/>
                  </a:lnTo>
                  <a:lnTo>
                    <a:pt x="1792" y="1167"/>
                  </a:lnTo>
                  <a:lnTo>
                    <a:pt x="1762" y="1254"/>
                  </a:lnTo>
                  <a:lnTo>
                    <a:pt x="1726" y="1330"/>
                  </a:lnTo>
                  <a:lnTo>
                    <a:pt x="1680" y="1406"/>
                  </a:lnTo>
                  <a:lnTo>
                    <a:pt x="1625" y="1477"/>
                  </a:lnTo>
                  <a:lnTo>
                    <a:pt x="1569" y="1538"/>
                  </a:lnTo>
                  <a:lnTo>
                    <a:pt x="1503" y="1599"/>
                  </a:lnTo>
                  <a:lnTo>
                    <a:pt x="1432" y="1649"/>
                  </a:lnTo>
                  <a:lnTo>
                    <a:pt x="1356" y="1695"/>
                  </a:lnTo>
                  <a:lnTo>
                    <a:pt x="1274" y="1736"/>
                  </a:lnTo>
                  <a:lnTo>
                    <a:pt x="1193" y="1766"/>
                  </a:lnTo>
                  <a:lnTo>
                    <a:pt x="1102" y="1786"/>
                  </a:lnTo>
                  <a:lnTo>
                    <a:pt x="1010" y="1802"/>
                  </a:lnTo>
                  <a:lnTo>
                    <a:pt x="919" y="1807"/>
                  </a:lnTo>
                  <a:lnTo>
                    <a:pt x="919" y="1807"/>
                  </a:lnTo>
                  <a:lnTo>
                    <a:pt x="828" y="1802"/>
                  </a:lnTo>
                  <a:lnTo>
                    <a:pt x="736" y="1786"/>
                  </a:lnTo>
                  <a:lnTo>
                    <a:pt x="645" y="1766"/>
                  </a:lnTo>
                  <a:lnTo>
                    <a:pt x="564" y="1736"/>
                  </a:lnTo>
                  <a:lnTo>
                    <a:pt x="482" y="1695"/>
                  </a:lnTo>
                  <a:lnTo>
                    <a:pt x="406" y="1649"/>
                  </a:lnTo>
                  <a:lnTo>
                    <a:pt x="335" y="1599"/>
                  </a:lnTo>
                  <a:lnTo>
                    <a:pt x="269" y="1538"/>
                  </a:lnTo>
                  <a:lnTo>
                    <a:pt x="213" y="1477"/>
                  </a:lnTo>
                  <a:lnTo>
                    <a:pt x="158" y="1406"/>
                  </a:lnTo>
                  <a:lnTo>
                    <a:pt x="112" y="1330"/>
                  </a:lnTo>
                  <a:lnTo>
                    <a:pt x="76" y="1254"/>
                  </a:lnTo>
                  <a:lnTo>
                    <a:pt x="46" y="1167"/>
                  </a:lnTo>
                  <a:lnTo>
                    <a:pt x="21" y="1081"/>
                  </a:lnTo>
                  <a:lnTo>
                    <a:pt x="5" y="995"/>
                  </a:lnTo>
                  <a:lnTo>
                    <a:pt x="0" y="903"/>
                  </a:lnTo>
                  <a:lnTo>
                    <a:pt x="0" y="903"/>
                  </a:lnTo>
                  <a:lnTo>
                    <a:pt x="5" y="812"/>
                  </a:lnTo>
                  <a:lnTo>
                    <a:pt x="21" y="721"/>
                  </a:lnTo>
                  <a:lnTo>
                    <a:pt x="46" y="634"/>
                  </a:lnTo>
                  <a:lnTo>
                    <a:pt x="76" y="553"/>
                  </a:lnTo>
                  <a:lnTo>
                    <a:pt x="112" y="472"/>
                  </a:lnTo>
                  <a:lnTo>
                    <a:pt x="158" y="396"/>
                  </a:lnTo>
                  <a:lnTo>
                    <a:pt x="213" y="330"/>
                  </a:lnTo>
                  <a:lnTo>
                    <a:pt x="269" y="264"/>
                  </a:lnTo>
                  <a:lnTo>
                    <a:pt x="335" y="208"/>
                  </a:lnTo>
                  <a:lnTo>
                    <a:pt x="406" y="152"/>
                  </a:lnTo>
                  <a:lnTo>
                    <a:pt x="482" y="107"/>
                  </a:lnTo>
                  <a:lnTo>
                    <a:pt x="564" y="71"/>
                  </a:lnTo>
                  <a:lnTo>
                    <a:pt x="645" y="41"/>
                  </a:lnTo>
                  <a:lnTo>
                    <a:pt x="736" y="15"/>
                  </a:lnTo>
                  <a:lnTo>
                    <a:pt x="828" y="5"/>
                  </a:lnTo>
                  <a:lnTo>
                    <a:pt x="919" y="0"/>
                  </a:lnTo>
                  <a:lnTo>
                    <a:pt x="919" y="0"/>
                  </a:lnTo>
                  <a:close/>
                </a:path>
              </a:pathLst>
            </a:custGeom>
            <a:solidFill>
              <a:srgbClr val="FF7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4" name="Freeform 55"/>
            <p:cNvSpPr>
              <a:spLocks/>
            </p:cNvSpPr>
            <p:nvPr/>
          </p:nvSpPr>
          <p:spPr bwMode="auto">
            <a:xfrm>
              <a:off x="3399" y="746"/>
              <a:ext cx="1823" cy="1766"/>
            </a:xfrm>
            <a:custGeom>
              <a:avLst/>
              <a:gdLst>
                <a:gd name="T0" fmla="*/ 919 w 1843"/>
                <a:gd name="T1" fmla="*/ 0 h 1812"/>
                <a:gd name="T2" fmla="*/ 1107 w 1843"/>
                <a:gd name="T3" fmla="*/ 15 h 1812"/>
                <a:gd name="T4" fmla="*/ 1279 w 1843"/>
                <a:gd name="T5" fmla="*/ 71 h 1812"/>
                <a:gd name="T6" fmla="*/ 1437 w 1843"/>
                <a:gd name="T7" fmla="*/ 152 h 1812"/>
                <a:gd name="T8" fmla="*/ 1574 w 1843"/>
                <a:gd name="T9" fmla="*/ 264 h 1812"/>
                <a:gd name="T10" fmla="*/ 1685 w 1843"/>
                <a:gd name="T11" fmla="*/ 401 h 1812"/>
                <a:gd name="T12" fmla="*/ 1772 w 1843"/>
                <a:gd name="T13" fmla="*/ 553 h 1812"/>
                <a:gd name="T14" fmla="*/ 1823 w 1843"/>
                <a:gd name="T15" fmla="*/ 721 h 1812"/>
                <a:gd name="T16" fmla="*/ 1843 w 1843"/>
                <a:gd name="T17" fmla="*/ 903 h 1812"/>
                <a:gd name="T18" fmla="*/ 1838 w 1843"/>
                <a:gd name="T19" fmla="*/ 1000 h 1812"/>
                <a:gd name="T20" fmla="*/ 1802 w 1843"/>
                <a:gd name="T21" fmla="*/ 1172 h 1812"/>
                <a:gd name="T22" fmla="*/ 1731 w 1843"/>
                <a:gd name="T23" fmla="*/ 1335 h 1812"/>
                <a:gd name="T24" fmla="*/ 1630 w 1843"/>
                <a:gd name="T25" fmla="*/ 1482 h 1812"/>
                <a:gd name="T26" fmla="*/ 1508 w 1843"/>
                <a:gd name="T27" fmla="*/ 1604 h 1812"/>
                <a:gd name="T28" fmla="*/ 1361 w 1843"/>
                <a:gd name="T29" fmla="*/ 1705 h 1812"/>
                <a:gd name="T30" fmla="*/ 1193 w 1843"/>
                <a:gd name="T31" fmla="*/ 1771 h 1812"/>
                <a:gd name="T32" fmla="*/ 1015 w 1843"/>
                <a:gd name="T33" fmla="*/ 1807 h 1812"/>
                <a:gd name="T34" fmla="*/ 919 w 1843"/>
                <a:gd name="T35" fmla="*/ 1812 h 1812"/>
                <a:gd name="T36" fmla="*/ 736 w 1843"/>
                <a:gd name="T37" fmla="*/ 1791 h 1812"/>
                <a:gd name="T38" fmla="*/ 564 w 1843"/>
                <a:gd name="T39" fmla="*/ 1741 h 1812"/>
                <a:gd name="T40" fmla="*/ 406 w 1843"/>
                <a:gd name="T41" fmla="*/ 1660 h 1812"/>
                <a:gd name="T42" fmla="*/ 269 w 1843"/>
                <a:gd name="T43" fmla="*/ 1548 h 1812"/>
                <a:gd name="T44" fmla="*/ 158 w 1843"/>
                <a:gd name="T45" fmla="*/ 1411 h 1812"/>
                <a:gd name="T46" fmla="*/ 71 w 1843"/>
                <a:gd name="T47" fmla="*/ 1259 h 1812"/>
                <a:gd name="T48" fmla="*/ 20 w 1843"/>
                <a:gd name="T49" fmla="*/ 1086 h 1812"/>
                <a:gd name="T50" fmla="*/ 0 w 1843"/>
                <a:gd name="T51" fmla="*/ 903 h 1812"/>
                <a:gd name="T52" fmla="*/ 5 w 1843"/>
                <a:gd name="T53" fmla="*/ 812 h 1812"/>
                <a:gd name="T54" fmla="*/ 41 w 1843"/>
                <a:gd name="T55" fmla="*/ 634 h 1812"/>
                <a:gd name="T56" fmla="*/ 112 w 1843"/>
                <a:gd name="T57" fmla="*/ 472 h 1812"/>
                <a:gd name="T58" fmla="*/ 213 w 1843"/>
                <a:gd name="T59" fmla="*/ 330 h 1812"/>
                <a:gd name="T60" fmla="*/ 335 w 1843"/>
                <a:gd name="T61" fmla="*/ 208 h 1812"/>
                <a:gd name="T62" fmla="*/ 482 w 1843"/>
                <a:gd name="T63" fmla="*/ 107 h 1812"/>
                <a:gd name="T64" fmla="*/ 650 w 1843"/>
                <a:gd name="T65" fmla="*/ 41 h 1812"/>
                <a:gd name="T66" fmla="*/ 828 w 1843"/>
                <a:gd name="T67" fmla="*/ 5 h 1812"/>
                <a:gd name="T68" fmla="*/ 919 w 1843"/>
                <a:gd name="T69" fmla="*/ 0 h 1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3" h="1812">
                  <a:moveTo>
                    <a:pt x="919" y="0"/>
                  </a:moveTo>
                  <a:lnTo>
                    <a:pt x="919" y="0"/>
                  </a:lnTo>
                  <a:lnTo>
                    <a:pt x="1015" y="5"/>
                  </a:lnTo>
                  <a:lnTo>
                    <a:pt x="1107" y="15"/>
                  </a:lnTo>
                  <a:lnTo>
                    <a:pt x="1193" y="41"/>
                  </a:lnTo>
                  <a:lnTo>
                    <a:pt x="1279" y="71"/>
                  </a:lnTo>
                  <a:lnTo>
                    <a:pt x="1361" y="107"/>
                  </a:lnTo>
                  <a:lnTo>
                    <a:pt x="1437" y="152"/>
                  </a:lnTo>
                  <a:lnTo>
                    <a:pt x="1508" y="208"/>
                  </a:lnTo>
                  <a:lnTo>
                    <a:pt x="1574" y="264"/>
                  </a:lnTo>
                  <a:lnTo>
                    <a:pt x="1630" y="330"/>
                  </a:lnTo>
                  <a:lnTo>
                    <a:pt x="1685" y="401"/>
                  </a:lnTo>
                  <a:lnTo>
                    <a:pt x="1731" y="472"/>
                  </a:lnTo>
                  <a:lnTo>
                    <a:pt x="1772" y="553"/>
                  </a:lnTo>
                  <a:lnTo>
                    <a:pt x="1802" y="634"/>
                  </a:lnTo>
                  <a:lnTo>
                    <a:pt x="1823" y="721"/>
                  </a:lnTo>
                  <a:lnTo>
                    <a:pt x="1838" y="812"/>
                  </a:lnTo>
                  <a:lnTo>
                    <a:pt x="1843" y="903"/>
                  </a:lnTo>
                  <a:lnTo>
                    <a:pt x="1843" y="903"/>
                  </a:lnTo>
                  <a:lnTo>
                    <a:pt x="1838" y="1000"/>
                  </a:lnTo>
                  <a:lnTo>
                    <a:pt x="1823" y="1086"/>
                  </a:lnTo>
                  <a:lnTo>
                    <a:pt x="1802" y="1172"/>
                  </a:lnTo>
                  <a:lnTo>
                    <a:pt x="1772" y="1259"/>
                  </a:lnTo>
                  <a:lnTo>
                    <a:pt x="1731" y="1335"/>
                  </a:lnTo>
                  <a:lnTo>
                    <a:pt x="1685" y="1411"/>
                  </a:lnTo>
                  <a:lnTo>
                    <a:pt x="1630" y="1482"/>
                  </a:lnTo>
                  <a:lnTo>
                    <a:pt x="1574" y="1548"/>
                  </a:lnTo>
                  <a:lnTo>
                    <a:pt x="1508" y="1604"/>
                  </a:lnTo>
                  <a:lnTo>
                    <a:pt x="1437" y="1660"/>
                  </a:lnTo>
                  <a:lnTo>
                    <a:pt x="1361" y="1705"/>
                  </a:lnTo>
                  <a:lnTo>
                    <a:pt x="1279" y="1741"/>
                  </a:lnTo>
                  <a:lnTo>
                    <a:pt x="1193" y="1771"/>
                  </a:lnTo>
                  <a:lnTo>
                    <a:pt x="1107" y="1791"/>
                  </a:lnTo>
                  <a:lnTo>
                    <a:pt x="1015" y="1807"/>
                  </a:lnTo>
                  <a:lnTo>
                    <a:pt x="919" y="1812"/>
                  </a:lnTo>
                  <a:lnTo>
                    <a:pt x="919" y="1812"/>
                  </a:lnTo>
                  <a:lnTo>
                    <a:pt x="828" y="1807"/>
                  </a:lnTo>
                  <a:lnTo>
                    <a:pt x="736" y="1791"/>
                  </a:lnTo>
                  <a:lnTo>
                    <a:pt x="650" y="1771"/>
                  </a:lnTo>
                  <a:lnTo>
                    <a:pt x="564" y="1741"/>
                  </a:lnTo>
                  <a:lnTo>
                    <a:pt x="482" y="1705"/>
                  </a:lnTo>
                  <a:lnTo>
                    <a:pt x="406" y="1660"/>
                  </a:lnTo>
                  <a:lnTo>
                    <a:pt x="335" y="1604"/>
                  </a:lnTo>
                  <a:lnTo>
                    <a:pt x="269" y="1548"/>
                  </a:lnTo>
                  <a:lnTo>
                    <a:pt x="213" y="1482"/>
                  </a:lnTo>
                  <a:lnTo>
                    <a:pt x="158" y="1411"/>
                  </a:lnTo>
                  <a:lnTo>
                    <a:pt x="112" y="1335"/>
                  </a:lnTo>
                  <a:lnTo>
                    <a:pt x="71" y="1259"/>
                  </a:lnTo>
                  <a:lnTo>
                    <a:pt x="41" y="1172"/>
                  </a:lnTo>
                  <a:lnTo>
                    <a:pt x="20" y="1086"/>
                  </a:lnTo>
                  <a:lnTo>
                    <a:pt x="5" y="1000"/>
                  </a:lnTo>
                  <a:lnTo>
                    <a:pt x="0" y="903"/>
                  </a:lnTo>
                  <a:lnTo>
                    <a:pt x="0" y="903"/>
                  </a:lnTo>
                  <a:lnTo>
                    <a:pt x="5" y="812"/>
                  </a:lnTo>
                  <a:lnTo>
                    <a:pt x="20" y="721"/>
                  </a:lnTo>
                  <a:lnTo>
                    <a:pt x="41" y="634"/>
                  </a:lnTo>
                  <a:lnTo>
                    <a:pt x="71" y="553"/>
                  </a:lnTo>
                  <a:lnTo>
                    <a:pt x="112" y="472"/>
                  </a:lnTo>
                  <a:lnTo>
                    <a:pt x="158" y="401"/>
                  </a:lnTo>
                  <a:lnTo>
                    <a:pt x="213" y="330"/>
                  </a:lnTo>
                  <a:lnTo>
                    <a:pt x="269" y="264"/>
                  </a:lnTo>
                  <a:lnTo>
                    <a:pt x="335" y="208"/>
                  </a:lnTo>
                  <a:lnTo>
                    <a:pt x="406" y="152"/>
                  </a:lnTo>
                  <a:lnTo>
                    <a:pt x="482" y="107"/>
                  </a:lnTo>
                  <a:lnTo>
                    <a:pt x="564" y="71"/>
                  </a:lnTo>
                  <a:lnTo>
                    <a:pt x="650" y="41"/>
                  </a:lnTo>
                  <a:lnTo>
                    <a:pt x="736" y="15"/>
                  </a:lnTo>
                  <a:lnTo>
                    <a:pt x="828" y="5"/>
                  </a:lnTo>
                  <a:lnTo>
                    <a:pt x="919" y="0"/>
                  </a:lnTo>
                  <a:lnTo>
                    <a:pt x="919" y="0"/>
                  </a:lnTo>
                  <a:close/>
                </a:path>
              </a:pathLst>
            </a:custGeom>
            <a:solidFill>
              <a:srgbClr val="FF7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5" name="Freeform 57"/>
            <p:cNvSpPr>
              <a:spLocks/>
            </p:cNvSpPr>
            <p:nvPr/>
          </p:nvSpPr>
          <p:spPr bwMode="auto">
            <a:xfrm>
              <a:off x="3399" y="756"/>
              <a:ext cx="1803" cy="1781"/>
            </a:xfrm>
            <a:custGeom>
              <a:avLst/>
              <a:gdLst>
                <a:gd name="T0" fmla="*/ 878 w 1751"/>
                <a:gd name="T1" fmla="*/ 0 h 1751"/>
                <a:gd name="T2" fmla="*/ 1051 w 1751"/>
                <a:gd name="T3" fmla="*/ 20 h 1751"/>
                <a:gd name="T4" fmla="*/ 1218 w 1751"/>
                <a:gd name="T5" fmla="*/ 71 h 1751"/>
                <a:gd name="T6" fmla="*/ 1365 w 1751"/>
                <a:gd name="T7" fmla="*/ 152 h 1751"/>
                <a:gd name="T8" fmla="*/ 1497 w 1751"/>
                <a:gd name="T9" fmla="*/ 259 h 1751"/>
                <a:gd name="T10" fmla="*/ 1604 w 1751"/>
                <a:gd name="T11" fmla="*/ 386 h 1751"/>
                <a:gd name="T12" fmla="*/ 1685 w 1751"/>
                <a:gd name="T13" fmla="*/ 538 h 1751"/>
                <a:gd name="T14" fmla="*/ 1736 w 1751"/>
                <a:gd name="T15" fmla="*/ 700 h 1751"/>
                <a:gd name="T16" fmla="*/ 1751 w 1751"/>
                <a:gd name="T17" fmla="*/ 878 h 1751"/>
                <a:gd name="T18" fmla="*/ 1751 w 1751"/>
                <a:gd name="T19" fmla="*/ 964 h 1751"/>
                <a:gd name="T20" fmla="*/ 1716 w 1751"/>
                <a:gd name="T21" fmla="*/ 1137 h 1751"/>
                <a:gd name="T22" fmla="*/ 1650 w 1751"/>
                <a:gd name="T23" fmla="*/ 1294 h 1751"/>
                <a:gd name="T24" fmla="*/ 1553 w 1751"/>
                <a:gd name="T25" fmla="*/ 1436 h 1751"/>
                <a:gd name="T26" fmla="*/ 1431 w 1751"/>
                <a:gd name="T27" fmla="*/ 1553 h 1751"/>
                <a:gd name="T28" fmla="*/ 1294 w 1751"/>
                <a:gd name="T29" fmla="*/ 1650 h 1751"/>
                <a:gd name="T30" fmla="*/ 1137 w 1751"/>
                <a:gd name="T31" fmla="*/ 1715 h 1751"/>
                <a:gd name="T32" fmla="*/ 964 w 1751"/>
                <a:gd name="T33" fmla="*/ 1751 h 1751"/>
                <a:gd name="T34" fmla="*/ 878 w 1751"/>
                <a:gd name="T35" fmla="*/ 1751 h 1751"/>
                <a:gd name="T36" fmla="*/ 700 w 1751"/>
                <a:gd name="T37" fmla="*/ 1736 h 1751"/>
                <a:gd name="T38" fmla="*/ 533 w 1751"/>
                <a:gd name="T39" fmla="*/ 1685 h 1751"/>
                <a:gd name="T40" fmla="*/ 386 w 1751"/>
                <a:gd name="T41" fmla="*/ 1604 h 1751"/>
                <a:gd name="T42" fmla="*/ 254 w 1751"/>
                <a:gd name="T43" fmla="*/ 1497 h 1751"/>
                <a:gd name="T44" fmla="*/ 147 w 1751"/>
                <a:gd name="T45" fmla="*/ 1365 h 1751"/>
                <a:gd name="T46" fmla="*/ 66 w 1751"/>
                <a:gd name="T47" fmla="*/ 1218 h 1751"/>
                <a:gd name="T48" fmla="*/ 15 w 1751"/>
                <a:gd name="T49" fmla="*/ 1056 h 1751"/>
                <a:gd name="T50" fmla="*/ 0 w 1751"/>
                <a:gd name="T51" fmla="*/ 878 h 1751"/>
                <a:gd name="T52" fmla="*/ 0 w 1751"/>
                <a:gd name="T53" fmla="*/ 787 h 1751"/>
                <a:gd name="T54" fmla="*/ 35 w 1751"/>
                <a:gd name="T55" fmla="*/ 619 h 1751"/>
                <a:gd name="T56" fmla="*/ 101 w 1751"/>
                <a:gd name="T57" fmla="*/ 462 h 1751"/>
                <a:gd name="T58" fmla="*/ 198 w 1751"/>
                <a:gd name="T59" fmla="*/ 320 h 1751"/>
                <a:gd name="T60" fmla="*/ 320 w 1751"/>
                <a:gd name="T61" fmla="*/ 203 h 1751"/>
                <a:gd name="T62" fmla="*/ 457 w 1751"/>
                <a:gd name="T63" fmla="*/ 107 h 1751"/>
                <a:gd name="T64" fmla="*/ 614 w 1751"/>
                <a:gd name="T65" fmla="*/ 41 h 1751"/>
                <a:gd name="T66" fmla="*/ 787 w 1751"/>
                <a:gd name="T67" fmla="*/ 5 h 1751"/>
                <a:gd name="T68" fmla="*/ 878 w 1751"/>
                <a:gd name="T69" fmla="*/ 0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1" h="1751">
                  <a:moveTo>
                    <a:pt x="878" y="0"/>
                  </a:moveTo>
                  <a:lnTo>
                    <a:pt x="878" y="0"/>
                  </a:lnTo>
                  <a:lnTo>
                    <a:pt x="964" y="5"/>
                  </a:lnTo>
                  <a:lnTo>
                    <a:pt x="1051" y="20"/>
                  </a:lnTo>
                  <a:lnTo>
                    <a:pt x="1137" y="41"/>
                  </a:lnTo>
                  <a:lnTo>
                    <a:pt x="1218" y="71"/>
                  </a:lnTo>
                  <a:lnTo>
                    <a:pt x="1294" y="107"/>
                  </a:lnTo>
                  <a:lnTo>
                    <a:pt x="1365" y="152"/>
                  </a:lnTo>
                  <a:lnTo>
                    <a:pt x="1431" y="203"/>
                  </a:lnTo>
                  <a:lnTo>
                    <a:pt x="1497" y="259"/>
                  </a:lnTo>
                  <a:lnTo>
                    <a:pt x="1553" y="320"/>
                  </a:lnTo>
                  <a:lnTo>
                    <a:pt x="1604" y="386"/>
                  </a:lnTo>
                  <a:lnTo>
                    <a:pt x="1650" y="462"/>
                  </a:lnTo>
                  <a:lnTo>
                    <a:pt x="1685" y="538"/>
                  </a:lnTo>
                  <a:lnTo>
                    <a:pt x="1716" y="619"/>
                  </a:lnTo>
                  <a:lnTo>
                    <a:pt x="1736" y="700"/>
                  </a:lnTo>
                  <a:lnTo>
                    <a:pt x="1751" y="787"/>
                  </a:lnTo>
                  <a:lnTo>
                    <a:pt x="1751" y="878"/>
                  </a:lnTo>
                  <a:lnTo>
                    <a:pt x="1751" y="878"/>
                  </a:lnTo>
                  <a:lnTo>
                    <a:pt x="1751" y="964"/>
                  </a:lnTo>
                  <a:lnTo>
                    <a:pt x="1736" y="1056"/>
                  </a:lnTo>
                  <a:lnTo>
                    <a:pt x="1716" y="1137"/>
                  </a:lnTo>
                  <a:lnTo>
                    <a:pt x="1685" y="1218"/>
                  </a:lnTo>
                  <a:lnTo>
                    <a:pt x="1650" y="1294"/>
                  </a:lnTo>
                  <a:lnTo>
                    <a:pt x="1604" y="1365"/>
                  </a:lnTo>
                  <a:lnTo>
                    <a:pt x="1553" y="1436"/>
                  </a:lnTo>
                  <a:lnTo>
                    <a:pt x="1497" y="1497"/>
                  </a:lnTo>
                  <a:lnTo>
                    <a:pt x="1431" y="1553"/>
                  </a:lnTo>
                  <a:lnTo>
                    <a:pt x="1365" y="1604"/>
                  </a:lnTo>
                  <a:lnTo>
                    <a:pt x="1294" y="1650"/>
                  </a:lnTo>
                  <a:lnTo>
                    <a:pt x="1218" y="1685"/>
                  </a:lnTo>
                  <a:lnTo>
                    <a:pt x="1137" y="1715"/>
                  </a:lnTo>
                  <a:lnTo>
                    <a:pt x="1051" y="1736"/>
                  </a:lnTo>
                  <a:lnTo>
                    <a:pt x="964" y="1751"/>
                  </a:lnTo>
                  <a:lnTo>
                    <a:pt x="878" y="1751"/>
                  </a:lnTo>
                  <a:lnTo>
                    <a:pt x="878" y="1751"/>
                  </a:lnTo>
                  <a:lnTo>
                    <a:pt x="787" y="1751"/>
                  </a:lnTo>
                  <a:lnTo>
                    <a:pt x="700" y="1736"/>
                  </a:lnTo>
                  <a:lnTo>
                    <a:pt x="614" y="1715"/>
                  </a:lnTo>
                  <a:lnTo>
                    <a:pt x="533" y="1685"/>
                  </a:lnTo>
                  <a:lnTo>
                    <a:pt x="457" y="1650"/>
                  </a:lnTo>
                  <a:lnTo>
                    <a:pt x="386" y="1604"/>
                  </a:lnTo>
                  <a:lnTo>
                    <a:pt x="320" y="1553"/>
                  </a:lnTo>
                  <a:lnTo>
                    <a:pt x="254" y="1497"/>
                  </a:lnTo>
                  <a:lnTo>
                    <a:pt x="198" y="1436"/>
                  </a:lnTo>
                  <a:lnTo>
                    <a:pt x="147" y="1365"/>
                  </a:lnTo>
                  <a:lnTo>
                    <a:pt x="101" y="1294"/>
                  </a:lnTo>
                  <a:lnTo>
                    <a:pt x="66" y="1218"/>
                  </a:lnTo>
                  <a:lnTo>
                    <a:pt x="35" y="1137"/>
                  </a:lnTo>
                  <a:lnTo>
                    <a:pt x="15" y="1056"/>
                  </a:lnTo>
                  <a:lnTo>
                    <a:pt x="0" y="964"/>
                  </a:lnTo>
                  <a:lnTo>
                    <a:pt x="0" y="878"/>
                  </a:lnTo>
                  <a:lnTo>
                    <a:pt x="0" y="878"/>
                  </a:lnTo>
                  <a:lnTo>
                    <a:pt x="0" y="787"/>
                  </a:lnTo>
                  <a:lnTo>
                    <a:pt x="15" y="700"/>
                  </a:lnTo>
                  <a:lnTo>
                    <a:pt x="35" y="619"/>
                  </a:lnTo>
                  <a:lnTo>
                    <a:pt x="66" y="538"/>
                  </a:lnTo>
                  <a:lnTo>
                    <a:pt x="101" y="462"/>
                  </a:lnTo>
                  <a:lnTo>
                    <a:pt x="147" y="386"/>
                  </a:lnTo>
                  <a:lnTo>
                    <a:pt x="198" y="320"/>
                  </a:lnTo>
                  <a:lnTo>
                    <a:pt x="254" y="259"/>
                  </a:lnTo>
                  <a:lnTo>
                    <a:pt x="320" y="203"/>
                  </a:lnTo>
                  <a:lnTo>
                    <a:pt x="386" y="152"/>
                  </a:lnTo>
                  <a:lnTo>
                    <a:pt x="457" y="107"/>
                  </a:lnTo>
                  <a:lnTo>
                    <a:pt x="533" y="71"/>
                  </a:lnTo>
                  <a:lnTo>
                    <a:pt x="614" y="41"/>
                  </a:lnTo>
                  <a:lnTo>
                    <a:pt x="700" y="20"/>
                  </a:lnTo>
                  <a:lnTo>
                    <a:pt x="787" y="5"/>
                  </a:lnTo>
                  <a:lnTo>
                    <a:pt x="878" y="0"/>
                  </a:lnTo>
                  <a:lnTo>
                    <a:pt x="878"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6" name="Freeform 58"/>
            <p:cNvSpPr>
              <a:spLocks/>
            </p:cNvSpPr>
            <p:nvPr/>
          </p:nvSpPr>
          <p:spPr bwMode="auto">
            <a:xfrm>
              <a:off x="3440" y="782"/>
              <a:ext cx="1726" cy="1700"/>
            </a:xfrm>
            <a:custGeom>
              <a:avLst/>
              <a:gdLst>
                <a:gd name="T0" fmla="*/ 863 w 1726"/>
                <a:gd name="T1" fmla="*/ 0 h 1700"/>
                <a:gd name="T2" fmla="*/ 1036 w 1726"/>
                <a:gd name="T3" fmla="*/ 15 h 1700"/>
                <a:gd name="T4" fmla="*/ 1198 w 1726"/>
                <a:gd name="T5" fmla="*/ 65 h 1700"/>
                <a:gd name="T6" fmla="*/ 1345 w 1726"/>
                <a:gd name="T7" fmla="*/ 147 h 1700"/>
                <a:gd name="T8" fmla="*/ 1472 w 1726"/>
                <a:gd name="T9" fmla="*/ 248 h 1700"/>
                <a:gd name="T10" fmla="*/ 1574 w 1726"/>
                <a:gd name="T11" fmla="*/ 375 h 1700"/>
                <a:gd name="T12" fmla="*/ 1655 w 1726"/>
                <a:gd name="T13" fmla="*/ 517 h 1700"/>
                <a:gd name="T14" fmla="*/ 1706 w 1726"/>
                <a:gd name="T15" fmla="*/ 680 h 1700"/>
                <a:gd name="T16" fmla="*/ 1726 w 1726"/>
                <a:gd name="T17" fmla="*/ 852 h 1700"/>
                <a:gd name="T18" fmla="*/ 1721 w 1726"/>
                <a:gd name="T19" fmla="*/ 938 h 1700"/>
                <a:gd name="T20" fmla="*/ 1685 w 1726"/>
                <a:gd name="T21" fmla="*/ 1101 h 1700"/>
                <a:gd name="T22" fmla="*/ 1619 w 1726"/>
                <a:gd name="T23" fmla="*/ 1253 h 1700"/>
                <a:gd name="T24" fmla="*/ 1528 w 1726"/>
                <a:gd name="T25" fmla="*/ 1390 h 1700"/>
                <a:gd name="T26" fmla="*/ 1411 w 1726"/>
                <a:gd name="T27" fmla="*/ 1507 h 1700"/>
                <a:gd name="T28" fmla="*/ 1274 w 1726"/>
                <a:gd name="T29" fmla="*/ 1598 h 1700"/>
                <a:gd name="T30" fmla="*/ 1117 w 1726"/>
                <a:gd name="T31" fmla="*/ 1664 h 1700"/>
                <a:gd name="T32" fmla="*/ 949 w 1726"/>
                <a:gd name="T33" fmla="*/ 1695 h 1700"/>
                <a:gd name="T34" fmla="*/ 863 w 1726"/>
                <a:gd name="T35" fmla="*/ 1700 h 1700"/>
                <a:gd name="T36" fmla="*/ 690 w 1726"/>
                <a:gd name="T37" fmla="*/ 1684 h 1700"/>
                <a:gd name="T38" fmla="*/ 528 w 1726"/>
                <a:gd name="T39" fmla="*/ 1634 h 1700"/>
                <a:gd name="T40" fmla="*/ 381 w 1726"/>
                <a:gd name="T41" fmla="*/ 1552 h 1700"/>
                <a:gd name="T42" fmla="*/ 254 w 1726"/>
                <a:gd name="T43" fmla="*/ 1451 h 1700"/>
                <a:gd name="T44" fmla="*/ 147 w 1726"/>
                <a:gd name="T45" fmla="*/ 1324 h 1700"/>
                <a:gd name="T46" fmla="*/ 66 w 1726"/>
                <a:gd name="T47" fmla="*/ 1182 h 1700"/>
                <a:gd name="T48" fmla="*/ 15 w 1726"/>
                <a:gd name="T49" fmla="*/ 1020 h 1700"/>
                <a:gd name="T50" fmla="*/ 0 w 1726"/>
                <a:gd name="T51" fmla="*/ 852 h 1700"/>
                <a:gd name="T52" fmla="*/ 5 w 1726"/>
                <a:gd name="T53" fmla="*/ 761 h 1700"/>
                <a:gd name="T54" fmla="*/ 41 w 1726"/>
                <a:gd name="T55" fmla="*/ 598 h 1700"/>
                <a:gd name="T56" fmla="*/ 107 w 1726"/>
                <a:gd name="T57" fmla="*/ 446 h 1700"/>
                <a:gd name="T58" fmla="*/ 198 w 1726"/>
                <a:gd name="T59" fmla="*/ 309 h 1700"/>
                <a:gd name="T60" fmla="*/ 315 w 1726"/>
                <a:gd name="T61" fmla="*/ 192 h 1700"/>
                <a:gd name="T62" fmla="*/ 452 w 1726"/>
                <a:gd name="T63" fmla="*/ 101 h 1700"/>
                <a:gd name="T64" fmla="*/ 604 w 1726"/>
                <a:gd name="T65" fmla="*/ 35 h 1700"/>
                <a:gd name="T66" fmla="*/ 772 w 1726"/>
                <a:gd name="T67" fmla="*/ 5 h 1700"/>
                <a:gd name="T68" fmla="*/ 863 w 1726"/>
                <a:gd name="T69" fmla="*/ 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6" h="1700">
                  <a:moveTo>
                    <a:pt x="863" y="0"/>
                  </a:moveTo>
                  <a:lnTo>
                    <a:pt x="863" y="0"/>
                  </a:lnTo>
                  <a:lnTo>
                    <a:pt x="949" y="5"/>
                  </a:lnTo>
                  <a:lnTo>
                    <a:pt x="1036" y="15"/>
                  </a:lnTo>
                  <a:lnTo>
                    <a:pt x="1117" y="35"/>
                  </a:lnTo>
                  <a:lnTo>
                    <a:pt x="1198" y="65"/>
                  </a:lnTo>
                  <a:lnTo>
                    <a:pt x="1274" y="101"/>
                  </a:lnTo>
                  <a:lnTo>
                    <a:pt x="1345" y="147"/>
                  </a:lnTo>
                  <a:lnTo>
                    <a:pt x="1411" y="192"/>
                  </a:lnTo>
                  <a:lnTo>
                    <a:pt x="1472" y="248"/>
                  </a:lnTo>
                  <a:lnTo>
                    <a:pt x="1528" y="309"/>
                  </a:lnTo>
                  <a:lnTo>
                    <a:pt x="1574" y="375"/>
                  </a:lnTo>
                  <a:lnTo>
                    <a:pt x="1619" y="446"/>
                  </a:lnTo>
                  <a:lnTo>
                    <a:pt x="1655" y="517"/>
                  </a:lnTo>
                  <a:lnTo>
                    <a:pt x="1685" y="598"/>
                  </a:lnTo>
                  <a:lnTo>
                    <a:pt x="1706" y="680"/>
                  </a:lnTo>
                  <a:lnTo>
                    <a:pt x="1721" y="761"/>
                  </a:lnTo>
                  <a:lnTo>
                    <a:pt x="1726" y="852"/>
                  </a:lnTo>
                  <a:lnTo>
                    <a:pt x="1726" y="852"/>
                  </a:lnTo>
                  <a:lnTo>
                    <a:pt x="1721" y="938"/>
                  </a:lnTo>
                  <a:lnTo>
                    <a:pt x="1706" y="1020"/>
                  </a:lnTo>
                  <a:lnTo>
                    <a:pt x="1685" y="1101"/>
                  </a:lnTo>
                  <a:lnTo>
                    <a:pt x="1655" y="1182"/>
                  </a:lnTo>
                  <a:lnTo>
                    <a:pt x="1619" y="1253"/>
                  </a:lnTo>
                  <a:lnTo>
                    <a:pt x="1574" y="1324"/>
                  </a:lnTo>
                  <a:lnTo>
                    <a:pt x="1528" y="1390"/>
                  </a:lnTo>
                  <a:lnTo>
                    <a:pt x="1472" y="1451"/>
                  </a:lnTo>
                  <a:lnTo>
                    <a:pt x="1411" y="1507"/>
                  </a:lnTo>
                  <a:lnTo>
                    <a:pt x="1345" y="1552"/>
                  </a:lnTo>
                  <a:lnTo>
                    <a:pt x="1274" y="1598"/>
                  </a:lnTo>
                  <a:lnTo>
                    <a:pt x="1198" y="1634"/>
                  </a:lnTo>
                  <a:lnTo>
                    <a:pt x="1117" y="1664"/>
                  </a:lnTo>
                  <a:lnTo>
                    <a:pt x="1036" y="1684"/>
                  </a:lnTo>
                  <a:lnTo>
                    <a:pt x="949" y="1695"/>
                  </a:lnTo>
                  <a:lnTo>
                    <a:pt x="863" y="1700"/>
                  </a:lnTo>
                  <a:lnTo>
                    <a:pt x="863" y="1700"/>
                  </a:lnTo>
                  <a:lnTo>
                    <a:pt x="772" y="1695"/>
                  </a:lnTo>
                  <a:lnTo>
                    <a:pt x="690" y="1684"/>
                  </a:lnTo>
                  <a:lnTo>
                    <a:pt x="604" y="1664"/>
                  </a:lnTo>
                  <a:lnTo>
                    <a:pt x="528" y="1634"/>
                  </a:lnTo>
                  <a:lnTo>
                    <a:pt x="452" y="1598"/>
                  </a:lnTo>
                  <a:lnTo>
                    <a:pt x="381" y="1552"/>
                  </a:lnTo>
                  <a:lnTo>
                    <a:pt x="315" y="1507"/>
                  </a:lnTo>
                  <a:lnTo>
                    <a:pt x="254" y="1451"/>
                  </a:lnTo>
                  <a:lnTo>
                    <a:pt x="198" y="1390"/>
                  </a:lnTo>
                  <a:lnTo>
                    <a:pt x="147" y="1324"/>
                  </a:lnTo>
                  <a:lnTo>
                    <a:pt x="107" y="1253"/>
                  </a:lnTo>
                  <a:lnTo>
                    <a:pt x="66" y="1182"/>
                  </a:lnTo>
                  <a:lnTo>
                    <a:pt x="41" y="1101"/>
                  </a:lnTo>
                  <a:lnTo>
                    <a:pt x="15" y="1020"/>
                  </a:lnTo>
                  <a:lnTo>
                    <a:pt x="5" y="938"/>
                  </a:lnTo>
                  <a:lnTo>
                    <a:pt x="0" y="852"/>
                  </a:lnTo>
                  <a:lnTo>
                    <a:pt x="0" y="852"/>
                  </a:lnTo>
                  <a:lnTo>
                    <a:pt x="5" y="761"/>
                  </a:lnTo>
                  <a:lnTo>
                    <a:pt x="15" y="680"/>
                  </a:lnTo>
                  <a:lnTo>
                    <a:pt x="41" y="598"/>
                  </a:lnTo>
                  <a:lnTo>
                    <a:pt x="66" y="517"/>
                  </a:lnTo>
                  <a:lnTo>
                    <a:pt x="107" y="446"/>
                  </a:lnTo>
                  <a:lnTo>
                    <a:pt x="147" y="375"/>
                  </a:lnTo>
                  <a:lnTo>
                    <a:pt x="198" y="309"/>
                  </a:lnTo>
                  <a:lnTo>
                    <a:pt x="254" y="248"/>
                  </a:lnTo>
                  <a:lnTo>
                    <a:pt x="315" y="192"/>
                  </a:lnTo>
                  <a:lnTo>
                    <a:pt x="381" y="147"/>
                  </a:lnTo>
                  <a:lnTo>
                    <a:pt x="452" y="101"/>
                  </a:lnTo>
                  <a:lnTo>
                    <a:pt x="528" y="65"/>
                  </a:lnTo>
                  <a:lnTo>
                    <a:pt x="604" y="35"/>
                  </a:lnTo>
                  <a:lnTo>
                    <a:pt x="690" y="15"/>
                  </a:lnTo>
                  <a:lnTo>
                    <a:pt x="772" y="5"/>
                  </a:lnTo>
                  <a:lnTo>
                    <a:pt x="863" y="0"/>
                  </a:lnTo>
                  <a:lnTo>
                    <a:pt x="863"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7" name="Freeform 59"/>
            <p:cNvSpPr>
              <a:spLocks/>
            </p:cNvSpPr>
            <p:nvPr/>
          </p:nvSpPr>
          <p:spPr bwMode="auto">
            <a:xfrm>
              <a:off x="3450" y="807"/>
              <a:ext cx="1696" cy="1649"/>
            </a:xfrm>
            <a:custGeom>
              <a:avLst/>
              <a:gdLst>
                <a:gd name="T0" fmla="*/ 848 w 1696"/>
                <a:gd name="T1" fmla="*/ 0 h 1649"/>
                <a:gd name="T2" fmla="*/ 1021 w 1696"/>
                <a:gd name="T3" fmla="*/ 15 h 1649"/>
                <a:gd name="T4" fmla="*/ 1178 w 1696"/>
                <a:gd name="T5" fmla="*/ 61 h 1649"/>
                <a:gd name="T6" fmla="*/ 1320 w 1696"/>
                <a:gd name="T7" fmla="*/ 137 h 1649"/>
                <a:gd name="T8" fmla="*/ 1447 w 1696"/>
                <a:gd name="T9" fmla="*/ 238 h 1649"/>
                <a:gd name="T10" fmla="*/ 1548 w 1696"/>
                <a:gd name="T11" fmla="*/ 360 h 1649"/>
                <a:gd name="T12" fmla="*/ 1625 w 1696"/>
                <a:gd name="T13" fmla="*/ 502 h 1649"/>
                <a:gd name="T14" fmla="*/ 1675 w 1696"/>
                <a:gd name="T15" fmla="*/ 660 h 1649"/>
                <a:gd name="T16" fmla="*/ 1696 w 1696"/>
                <a:gd name="T17" fmla="*/ 822 h 1649"/>
                <a:gd name="T18" fmla="*/ 1691 w 1696"/>
                <a:gd name="T19" fmla="*/ 908 h 1649"/>
                <a:gd name="T20" fmla="*/ 1655 w 1696"/>
                <a:gd name="T21" fmla="*/ 1071 h 1649"/>
                <a:gd name="T22" fmla="*/ 1589 w 1696"/>
                <a:gd name="T23" fmla="*/ 1218 h 1649"/>
                <a:gd name="T24" fmla="*/ 1498 w 1696"/>
                <a:gd name="T25" fmla="*/ 1350 h 1649"/>
                <a:gd name="T26" fmla="*/ 1386 w 1696"/>
                <a:gd name="T27" fmla="*/ 1461 h 1649"/>
                <a:gd name="T28" fmla="*/ 1249 w 1696"/>
                <a:gd name="T29" fmla="*/ 1548 h 1649"/>
                <a:gd name="T30" fmla="*/ 1097 w 1696"/>
                <a:gd name="T31" fmla="*/ 1614 h 1649"/>
                <a:gd name="T32" fmla="*/ 934 w 1696"/>
                <a:gd name="T33" fmla="*/ 1644 h 1649"/>
                <a:gd name="T34" fmla="*/ 848 w 1696"/>
                <a:gd name="T35" fmla="*/ 1649 h 1649"/>
                <a:gd name="T36" fmla="*/ 680 w 1696"/>
                <a:gd name="T37" fmla="*/ 1634 h 1649"/>
                <a:gd name="T38" fmla="*/ 518 w 1696"/>
                <a:gd name="T39" fmla="*/ 1583 h 1649"/>
                <a:gd name="T40" fmla="*/ 376 w 1696"/>
                <a:gd name="T41" fmla="*/ 1507 h 1649"/>
                <a:gd name="T42" fmla="*/ 249 w 1696"/>
                <a:gd name="T43" fmla="*/ 1406 h 1649"/>
                <a:gd name="T44" fmla="*/ 147 w 1696"/>
                <a:gd name="T45" fmla="*/ 1284 h 1649"/>
                <a:gd name="T46" fmla="*/ 71 w 1696"/>
                <a:gd name="T47" fmla="*/ 1142 h 1649"/>
                <a:gd name="T48" fmla="*/ 21 w 1696"/>
                <a:gd name="T49" fmla="*/ 990 h 1649"/>
                <a:gd name="T50" fmla="*/ 0 w 1696"/>
                <a:gd name="T51" fmla="*/ 822 h 1649"/>
                <a:gd name="T52" fmla="*/ 5 w 1696"/>
                <a:gd name="T53" fmla="*/ 741 h 1649"/>
                <a:gd name="T54" fmla="*/ 41 w 1696"/>
                <a:gd name="T55" fmla="*/ 578 h 1649"/>
                <a:gd name="T56" fmla="*/ 107 w 1696"/>
                <a:gd name="T57" fmla="*/ 431 h 1649"/>
                <a:gd name="T58" fmla="*/ 198 w 1696"/>
                <a:gd name="T59" fmla="*/ 299 h 1649"/>
                <a:gd name="T60" fmla="*/ 310 w 1696"/>
                <a:gd name="T61" fmla="*/ 188 h 1649"/>
                <a:gd name="T62" fmla="*/ 447 w 1696"/>
                <a:gd name="T63" fmla="*/ 96 h 1649"/>
                <a:gd name="T64" fmla="*/ 599 w 1696"/>
                <a:gd name="T65" fmla="*/ 35 h 1649"/>
                <a:gd name="T66" fmla="*/ 762 w 1696"/>
                <a:gd name="T67" fmla="*/ 0 h 1649"/>
                <a:gd name="T68" fmla="*/ 848 w 1696"/>
                <a:gd name="T69" fmla="*/ 0 h 1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96" h="1649">
                  <a:moveTo>
                    <a:pt x="848" y="0"/>
                  </a:moveTo>
                  <a:lnTo>
                    <a:pt x="848" y="0"/>
                  </a:lnTo>
                  <a:lnTo>
                    <a:pt x="934" y="0"/>
                  </a:lnTo>
                  <a:lnTo>
                    <a:pt x="1021" y="15"/>
                  </a:lnTo>
                  <a:lnTo>
                    <a:pt x="1097" y="35"/>
                  </a:lnTo>
                  <a:lnTo>
                    <a:pt x="1178" y="61"/>
                  </a:lnTo>
                  <a:lnTo>
                    <a:pt x="1249" y="96"/>
                  </a:lnTo>
                  <a:lnTo>
                    <a:pt x="1320" y="137"/>
                  </a:lnTo>
                  <a:lnTo>
                    <a:pt x="1386" y="188"/>
                  </a:lnTo>
                  <a:lnTo>
                    <a:pt x="1447" y="238"/>
                  </a:lnTo>
                  <a:lnTo>
                    <a:pt x="1498" y="299"/>
                  </a:lnTo>
                  <a:lnTo>
                    <a:pt x="1548" y="360"/>
                  </a:lnTo>
                  <a:lnTo>
                    <a:pt x="1589" y="431"/>
                  </a:lnTo>
                  <a:lnTo>
                    <a:pt x="1625" y="502"/>
                  </a:lnTo>
                  <a:lnTo>
                    <a:pt x="1655" y="578"/>
                  </a:lnTo>
                  <a:lnTo>
                    <a:pt x="1675" y="660"/>
                  </a:lnTo>
                  <a:lnTo>
                    <a:pt x="1691" y="741"/>
                  </a:lnTo>
                  <a:lnTo>
                    <a:pt x="1696" y="822"/>
                  </a:lnTo>
                  <a:lnTo>
                    <a:pt x="1696" y="822"/>
                  </a:lnTo>
                  <a:lnTo>
                    <a:pt x="1691" y="908"/>
                  </a:lnTo>
                  <a:lnTo>
                    <a:pt x="1675" y="990"/>
                  </a:lnTo>
                  <a:lnTo>
                    <a:pt x="1655" y="1071"/>
                  </a:lnTo>
                  <a:lnTo>
                    <a:pt x="1625" y="1142"/>
                  </a:lnTo>
                  <a:lnTo>
                    <a:pt x="1589" y="1218"/>
                  </a:lnTo>
                  <a:lnTo>
                    <a:pt x="1548" y="1284"/>
                  </a:lnTo>
                  <a:lnTo>
                    <a:pt x="1498" y="1350"/>
                  </a:lnTo>
                  <a:lnTo>
                    <a:pt x="1447" y="1406"/>
                  </a:lnTo>
                  <a:lnTo>
                    <a:pt x="1386" y="1461"/>
                  </a:lnTo>
                  <a:lnTo>
                    <a:pt x="1320" y="1507"/>
                  </a:lnTo>
                  <a:lnTo>
                    <a:pt x="1249" y="1548"/>
                  </a:lnTo>
                  <a:lnTo>
                    <a:pt x="1178" y="1583"/>
                  </a:lnTo>
                  <a:lnTo>
                    <a:pt x="1097" y="1614"/>
                  </a:lnTo>
                  <a:lnTo>
                    <a:pt x="1021" y="1634"/>
                  </a:lnTo>
                  <a:lnTo>
                    <a:pt x="934" y="1644"/>
                  </a:lnTo>
                  <a:lnTo>
                    <a:pt x="848" y="1649"/>
                  </a:lnTo>
                  <a:lnTo>
                    <a:pt x="848" y="1649"/>
                  </a:lnTo>
                  <a:lnTo>
                    <a:pt x="762" y="1644"/>
                  </a:lnTo>
                  <a:lnTo>
                    <a:pt x="680" y="1634"/>
                  </a:lnTo>
                  <a:lnTo>
                    <a:pt x="599" y="1614"/>
                  </a:lnTo>
                  <a:lnTo>
                    <a:pt x="518" y="1583"/>
                  </a:lnTo>
                  <a:lnTo>
                    <a:pt x="447" y="1548"/>
                  </a:lnTo>
                  <a:lnTo>
                    <a:pt x="376" y="1507"/>
                  </a:lnTo>
                  <a:lnTo>
                    <a:pt x="310" y="1461"/>
                  </a:lnTo>
                  <a:lnTo>
                    <a:pt x="249" y="1406"/>
                  </a:lnTo>
                  <a:lnTo>
                    <a:pt x="198" y="1350"/>
                  </a:lnTo>
                  <a:lnTo>
                    <a:pt x="147" y="1284"/>
                  </a:lnTo>
                  <a:lnTo>
                    <a:pt x="107" y="1218"/>
                  </a:lnTo>
                  <a:lnTo>
                    <a:pt x="71" y="1142"/>
                  </a:lnTo>
                  <a:lnTo>
                    <a:pt x="41" y="1071"/>
                  </a:lnTo>
                  <a:lnTo>
                    <a:pt x="21" y="990"/>
                  </a:lnTo>
                  <a:lnTo>
                    <a:pt x="5" y="908"/>
                  </a:lnTo>
                  <a:lnTo>
                    <a:pt x="0" y="822"/>
                  </a:lnTo>
                  <a:lnTo>
                    <a:pt x="0" y="822"/>
                  </a:lnTo>
                  <a:lnTo>
                    <a:pt x="5" y="741"/>
                  </a:lnTo>
                  <a:lnTo>
                    <a:pt x="21" y="660"/>
                  </a:lnTo>
                  <a:lnTo>
                    <a:pt x="41" y="578"/>
                  </a:lnTo>
                  <a:lnTo>
                    <a:pt x="71" y="502"/>
                  </a:lnTo>
                  <a:lnTo>
                    <a:pt x="107" y="431"/>
                  </a:lnTo>
                  <a:lnTo>
                    <a:pt x="147" y="360"/>
                  </a:lnTo>
                  <a:lnTo>
                    <a:pt x="198" y="299"/>
                  </a:lnTo>
                  <a:lnTo>
                    <a:pt x="249" y="238"/>
                  </a:lnTo>
                  <a:lnTo>
                    <a:pt x="310" y="188"/>
                  </a:lnTo>
                  <a:lnTo>
                    <a:pt x="376" y="137"/>
                  </a:lnTo>
                  <a:lnTo>
                    <a:pt x="447" y="96"/>
                  </a:lnTo>
                  <a:lnTo>
                    <a:pt x="518" y="61"/>
                  </a:lnTo>
                  <a:lnTo>
                    <a:pt x="599" y="35"/>
                  </a:lnTo>
                  <a:lnTo>
                    <a:pt x="680" y="15"/>
                  </a:lnTo>
                  <a:lnTo>
                    <a:pt x="762" y="0"/>
                  </a:lnTo>
                  <a:lnTo>
                    <a:pt x="848" y="0"/>
                  </a:lnTo>
                  <a:lnTo>
                    <a:pt x="848"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8" name="Freeform 60"/>
            <p:cNvSpPr>
              <a:spLocks/>
            </p:cNvSpPr>
            <p:nvPr/>
          </p:nvSpPr>
          <p:spPr bwMode="auto">
            <a:xfrm>
              <a:off x="3465" y="827"/>
              <a:ext cx="1660" cy="1604"/>
            </a:xfrm>
            <a:custGeom>
              <a:avLst/>
              <a:gdLst>
                <a:gd name="T0" fmla="*/ 828 w 1660"/>
                <a:gd name="T1" fmla="*/ 0 h 1604"/>
                <a:gd name="T2" fmla="*/ 995 w 1660"/>
                <a:gd name="T3" fmla="*/ 15 h 1604"/>
                <a:gd name="T4" fmla="*/ 1153 w 1660"/>
                <a:gd name="T5" fmla="*/ 66 h 1604"/>
                <a:gd name="T6" fmla="*/ 1295 w 1660"/>
                <a:gd name="T7" fmla="*/ 137 h 1604"/>
                <a:gd name="T8" fmla="*/ 1417 w 1660"/>
                <a:gd name="T9" fmla="*/ 239 h 1604"/>
                <a:gd name="T10" fmla="*/ 1518 w 1660"/>
                <a:gd name="T11" fmla="*/ 355 h 1604"/>
                <a:gd name="T12" fmla="*/ 1594 w 1660"/>
                <a:gd name="T13" fmla="*/ 492 h 1604"/>
                <a:gd name="T14" fmla="*/ 1640 w 1660"/>
                <a:gd name="T15" fmla="*/ 640 h 1604"/>
                <a:gd name="T16" fmla="*/ 1660 w 1660"/>
                <a:gd name="T17" fmla="*/ 802 h 1604"/>
                <a:gd name="T18" fmla="*/ 1655 w 1660"/>
                <a:gd name="T19" fmla="*/ 883 h 1604"/>
                <a:gd name="T20" fmla="*/ 1620 w 1660"/>
                <a:gd name="T21" fmla="*/ 1041 h 1604"/>
                <a:gd name="T22" fmla="*/ 1559 w 1660"/>
                <a:gd name="T23" fmla="*/ 1183 h 1604"/>
                <a:gd name="T24" fmla="*/ 1468 w 1660"/>
                <a:gd name="T25" fmla="*/ 1310 h 1604"/>
                <a:gd name="T26" fmla="*/ 1356 w 1660"/>
                <a:gd name="T27" fmla="*/ 1421 h 1604"/>
                <a:gd name="T28" fmla="*/ 1224 w 1660"/>
                <a:gd name="T29" fmla="*/ 1507 h 1604"/>
                <a:gd name="T30" fmla="*/ 1077 w 1660"/>
                <a:gd name="T31" fmla="*/ 1568 h 1604"/>
                <a:gd name="T32" fmla="*/ 914 w 1660"/>
                <a:gd name="T33" fmla="*/ 1599 h 1604"/>
                <a:gd name="T34" fmla="*/ 828 w 1660"/>
                <a:gd name="T35" fmla="*/ 1604 h 1604"/>
                <a:gd name="T36" fmla="*/ 660 w 1660"/>
                <a:gd name="T37" fmla="*/ 1584 h 1604"/>
                <a:gd name="T38" fmla="*/ 508 w 1660"/>
                <a:gd name="T39" fmla="*/ 1538 h 1604"/>
                <a:gd name="T40" fmla="*/ 366 w 1660"/>
                <a:gd name="T41" fmla="*/ 1467 h 1604"/>
                <a:gd name="T42" fmla="*/ 244 w 1660"/>
                <a:gd name="T43" fmla="*/ 1365 h 1604"/>
                <a:gd name="T44" fmla="*/ 143 w 1660"/>
                <a:gd name="T45" fmla="*/ 1249 h 1604"/>
                <a:gd name="T46" fmla="*/ 66 w 1660"/>
                <a:gd name="T47" fmla="*/ 1112 h 1604"/>
                <a:gd name="T48" fmla="*/ 16 w 1660"/>
                <a:gd name="T49" fmla="*/ 964 h 1604"/>
                <a:gd name="T50" fmla="*/ 0 w 1660"/>
                <a:gd name="T51" fmla="*/ 802 h 1604"/>
                <a:gd name="T52" fmla="*/ 6 w 1660"/>
                <a:gd name="T53" fmla="*/ 721 h 1604"/>
                <a:gd name="T54" fmla="*/ 36 w 1660"/>
                <a:gd name="T55" fmla="*/ 564 h 1604"/>
                <a:gd name="T56" fmla="*/ 102 w 1660"/>
                <a:gd name="T57" fmla="*/ 421 h 1604"/>
                <a:gd name="T58" fmla="*/ 188 w 1660"/>
                <a:gd name="T59" fmla="*/ 295 h 1604"/>
                <a:gd name="T60" fmla="*/ 300 w 1660"/>
                <a:gd name="T61" fmla="*/ 183 h 1604"/>
                <a:gd name="T62" fmla="*/ 437 w 1660"/>
                <a:gd name="T63" fmla="*/ 97 h 1604"/>
                <a:gd name="T64" fmla="*/ 584 w 1660"/>
                <a:gd name="T65" fmla="*/ 36 h 1604"/>
                <a:gd name="T66" fmla="*/ 747 w 1660"/>
                <a:gd name="T67" fmla="*/ 5 h 1604"/>
                <a:gd name="T68" fmla="*/ 828 w 1660"/>
                <a:gd name="T69"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0" h="1604">
                  <a:moveTo>
                    <a:pt x="828" y="0"/>
                  </a:moveTo>
                  <a:lnTo>
                    <a:pt x="828" y="0"/>
                  </a:lnTo>
                  <a:lnTo>
                    <a:pt x="914" y="5"/>
                  </a:lnTo>
                  <a:lnTo>
                    <a:pt x="995" y="15"/>
                  </a:lnTo>
                  <a:lnTo>
                    <a:pt x="1077" y="36"/>
                  </a:lnTo>
                  <a:lnTo>
                    <a:pt x="1153" y="66"/>
                  </a:lnTo>
                  <a:lnTo>
                    <a:pt x="1224" y="97"/>
                  </a:lnTo>
                  <a:lnTo>
                    <a:pt x="1295" y="137"/>
                  </a:lnTo>
                  <a:lnTo>
                    <a:pt x="1356" y="183"/>
                  </a:lnTo>
                  <a:lnTo>
                    <a:pt x="1417" y="239"/>
                  </a:lnTo>
                  <a:lnTo>
                    <a:pt x="1468" y="295"/>
                  </a:lnTo>
                  <a:lnTo>
                    <a:pt x="1518" y="355"/>
                  </a:lnTo>
                  <a:lnTo>
                    <a:pt x="1559" y="421"/>
                  </a:lnTo>
                  <a:lnTo>
                    <a:pt x="1594" y="492"/>
                  </a:lnTo>
                  <a:lnTo>
                    <a:pt x="1620" y="564"/>
                  </a:lnTo>
                  <a:lnTo>
                    <a:pt x="1640" y="640"/>
                  </a:lnTo>
                  <a:lnTo>
                    <a:pt x="1655" y="721"/>
                  </a:lnTo>
                  <a:lnTo>
                    <a:pt x="1660" y="802"/>
                  </a:lnTo>
                  <a:lnTo>
                    <a:pt x="1660" y="802"/>
                  </a:lnTo>
                  <a:lnTo>
                    <a:pt x="1655" y="883"/>
                  </a:lnTo>
                  <a:lnTo>
                    <a:pt x="1640" y="964"/>
                  </a:lnTo>
                  <a:lnTo>
                    <a:pt x="1620" y="1041"/>
                  </a:lnTo>
                  <a:lnTo>
                    <a:pt x="1594" y="1112"/>
                  </a:lnTo>
                  <a:lnTo>
                    <a:pt x="1559" y="1183"/>
                  </a:lnTo>
                  <a:lnTo>
                    <a:pt x="1518" y="1249"/>
                  </a:lnTo>
                  <a:lnTo>
                    <a:pt x="1468" y="1310"/>
                  </a:lnTo>
                  <a:lnTo>
                    <a:pt x="1417" y="1365"/>
                  </a:lnTo>
                  <a:lnTo>
                    <a:pt x="1356" y="1421"/>
                  </a:lnTo>
                  <a:lnTo>
                    <a:pt x="1295" y="1467"/>
                  </a:lnTo>
                  <a:lnTo>
                    <a:pt x="1224" y="1507"/>
                  </a:lnTo>
                  <a:lnTo>
                    <a:pt x="1153" y="1538"/>
                  </a:lnTo>
                  <a:lnTo>
                    <a:pt x="1077" y="1568"/>
                  </a:lnTo>
                  <a:lnTo>
                    <a:pt x="995" y="1584"/>
                  </a:lnTo>
                  <a:lnTo>
                    <a:pt x="914" y="1599"/>
                  </a:lnTo>
                  <a:lnTo>
                    <a:pt x="828" y="1604"/>
                  </a:lnTo>
                  <a:lnTo>
                    <a:pt x="828" y="1604"/>
                  </a:lnTo>
                  <a:lnTo>
                    <a:pt x="747" y="1599"/>
                  </a:lnTo>
                  <a:lnTo>
                    <a:pt x="660" y="1584"/>
                  </a:lnTo>
                  <a:lnTo>
                    <a:pt x="584" y="1568"/>
                  </a:lnTo>
                  <a:lnTo>
                    <a:pt x="508" y="1538"/>
                  </a:lnTo>
                  <a:lnTo>
                    <a:pt x="437" y="1507"/>
                  </a:lnTo>
                  <a:lnTo>
                    <a:pt x="366" y="1467"/>
                  </a:lnTo>
                  <a:lnTo>
                    <a:pt x="300" y="1421"/>
                  </a:lnTo>
                  <a:lnTo>
                    <a:pt x="244" y="1365"/>
                  </a:lnTo>
                  <a:lnTo>
                    <a:pt x="188" y="1310"/>
                  </a:lnTo>
                  <a:lnTo>
                    <a:pt x="143" y="1249"/>
                  </a:lnTo>
                  <a:lnTo>
                    <a:pt x="102" y="1183"/>
                  </a:lnTo>
                  <a:lnTo>
                    <a:pt x="66" y="1112"/>
                  </a:lnTo>
                  <a:lnTo>
                    <a:pt x="36" y="1041"/>
                  </a:lnTo>
                  <a:lnTo>
                    <a:pt x="16" y="964"/>
                  </a:lnTo>
                  <a:lnTo>
                    <a:pt x="6" y="883"/>
                  </a:lnTo>
                  <a:lnTo>
                    <a:pt x="0" y="802"/>
                  </a:lnTo>
                  <a:lnTo>
                    <a:pt x="0" y="802"/>
                  </a:lnTo>
                  <a:lnTo>
                    <a:pt x="6" y="721"/>
                  </a:lnTo>
                  <a:lnTo>
                    <a:pt x="16" y="640"/>
                  </a:lnTo>
                  <a:lnTo>
                    <a:pt x="36" y="564"/>
                  </a:lnTo>
                  <a:lnTo>
                    <a:pt x="66" y="492"/>
                  </a:lnTo>
                  <a:lnTo>
                    <a:pt x="102" y="421"/>
                  </a:lnTo>
                  <a:lnTo>
                    <a:pt x="143" y="355"/>
                  </a:lnTo>
                  <a:lnTo>
                    <a:pt x="188" y="295"/>
                  </a:lnTo>
                  <a:lnTo>
                    <a:pt x="244" y="239"/>
                  </a:lnTo>
                  <a:lnTo>
                    <a:pt x="300" y="183"/>
                  </a:lnTo>
                  <a:lnTo>
                    <a:pt x="366" y="137"/>
                  </a:lnTo>
                  <a:lnTo>
                    <a:pt x="437" y="97"/>
                  </a:lnTo>
                  <a:lnTo>
                    <a:pt x="508" y="66"/>
                  </a:lnTo>
                  <a:lnTo>
                    <a:pt x="584" y="36"/>
                  </a:lnTo>
                  <a:lnTo>
                    <a:pt x="660" y="15"/>
                  </a:lnTo>
                  <a:lnTo>
                    <a:pt x="747" y="5"/>
                  </a:lnTo>
                  <a:lnTo>
                    <a:pt x="828" y="0"/>
                  </a:lnTo>
                  <a:lnTo>
                    <a:pt x="8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29" name="Freeform 61"/>
            <p:cNvSpPr>
              <a:spLocks/>
            </p:cNvSpPr>
            <p:nvPr/>
          </p:nvSpPr>
          <p:spPr bwMode="auto">
            <a:xfrm>
              <a:off x="3476" y="853"/>
              <a:ext cx="1629" cy="1547"/>
            </a:xfrm>
            <a:custGeom>
              <a:avLst/>
              <a:gdLst>
                <a:gd name="T0" fmla="*/ 817 w 1629"/>
                <a:gd name="T1" fmla="*/ 0 h 1547"/>
                <a:gd name="T2" fmla="*/ 979 w 1629"/>
                <a:gd name="T3" fmla="*/ 15 h 1547"/>
                <a:gd name="T4" fmla="*/ 1132 w 1629"/>
                <a:gd name="T5" fmla="*/ 60 h 1547"/>
                <a:gd name="T6" fmla="*/ 1269 w 1629"/>
                <a:gd name="T7" fmla="*/ 132 h 1547"/>
                <a:gd name="T8" fmla="*/ 1391 w 1629"/>
                <a:gd name="T9" fmla="*/ 228 h 1547"/>
                <a:gd name="T10" fmla="*/ 1487 w 1629"/>
                <a:gd name="T11" fmla="*/ 340 h 1547"/>
                <a:gd name="T12" fmla="*/ 1563 w 1629"/>
                <a:gd name="T13" fmla="*/ 472 h 1547"/>
                <a:gd name="T14" fmla="*/ 1609 w 1629"/>
                <a:gd name="T15" fmla="*/ 619 h 1547"/>
                <a:gd name="T16" fmla="*/ 1629 w 1629"/>
                <a:gd name="T17" fmla="*/ 776 h 1547"/>
                <a:gd name="T18" fmla="*/ 1624 w 1629"/>
                <a:gd name="T19" fmla="*/ 852 h 1547"/>
                <a:gd name="T20" fmla="*/ 1594 w 1629"/>
                <a:gd name="T21" fmla="*/ 1004 h 1547"/>
                <a:gd name="T22" fmla="*/ 1528 w 1629"/>
                <a:gd name="T23" fmla="*/ 1141 h 1547"/>
                <a:gd name="T24" fmla="*/ 1441 w 1629"/>
                <a:gd name="T25" fmla="*/ 1268 h 1547"/>
                <a:gd name="T26" fmla="*/ 1330 w 1629"/>
                <a:gd name="T27" fmla="*/ 1370 h 1547"/>
                <a:gd name="T28" fmla="*/ 1203 w 1629"/>
                <a:gd name="T29" fmla="*/ 1456 h 1547"/>
                <a:gd name="T30" fmla="*/ 1055 w 1629"/>
                <a:gd name="T31" fmla="*/ 1512 h 1547"/>
                <a:gd name="T32" fmla="*/ 898 w 1629"/>
                <a:gd name="T33" fmla="*/ 1547 h 1547"/>
                <a:gd name="T34" fmla="*/ 817 w 1629"/>
                <a:gd name="T35" fmla="*/ 1547 h 1547"/>
                <a:gd name="T36" fmla="*/ 649 w 1629"/>
                <a:gd name="T37" fmla="*/ 1532 h 1547"/>
                <a:gd name="T38" fmla="*/ 497 w 1629"/>
                <a:gd name="T39" fmla="*/ 1487 h 1547"/>
                <a:gd name="T40" fmla="*/ 360 w 1629"/>
                <a:gd name="T41" fmla="*/ 1415 h 1547"/>
                <a:gd name="T42" fmla="*/ 238 w 1629"/>
                <a:gd name="T43" fmla="*/ 1324 h 1547"/>
                <a:gd name="T44" fmla="*/ 142 w 1629"/>
                <a:gd name="T45" fmla="*/ 1207 h 1547"/>
                <a:gd name="T46" fmla="*/ 66 w 1629"/>
                <a:gd name="T47" fmla="*/ 1075 h 1547"/>
                <a:gd name="T48" fmla="*/ 20 w 1629"/>
                <a:gd name="T49" fmla="*/ 928 h 1547"/>
                <a:gd name="T50" fmla="*/ 0 w 1629"/>
                <a:gd name="T51" fmla="*/ 776 h 1547"/>
                <a:gd name="T52" fmla="*/ 5 w 1629"/>
                <a:gd name="T53" fmla="*/ 695 h 1547"/>
                <a:gd name="T54" fmla="*/ 40 w 1629"/>
                <a:gd name="T55" fmla="*/ 543 h 1547"/>
                <a:gd name="T56" fmla="*/ 101 w 1629"/>
                <a:gd name="T57" fmla="*/ 406 h 1547"/>
                <a:gd name="T58" fmla="*/ 187 w 1629"/>
                <a:gd name="T59" fmla="*/ 284 h 1547"/>
                <a:gd name="T60" fmla="*/ 299 w 1629"/>
                <a:gd name="T61" fmla="*/ 177 h 1547"/>
                <a:gd name="T62" fmla="*/ 426 w 1629"/>
                <a:gd name="T63" fmla="*/ 91 h 1547"/>
                <a:gd name="T64" fmla="*/ 573 w 1629"/>
                <a:gd name="T65" fmla="*/ 35 h 1547"/>
                <a:gd name="T66" fmla="*/ 731 w 1629"/>
                <a:gd name="T67" fmla="*/ 5 h 1547"/>
                <a:gd name="T68" fmla="*/ 817 w 1629"/>
                <a:gd name="T69" fmla="*/ 0 h 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9" h="1547">
                  <a:moveTo>
                    <a:pt x="817" y="0"/>
                  </a:moveTo>
                  <a:lnTo>
                    <a:pt x="817" y="0"/>
                  </a:lnTo>
                  <a:lnTo>
                    <a:pt x="898" y="5"/>
                  </a:lnTo>
                  <a:lnTo>
                    <a:pt x="979" y="15"/>
                  </a:lnTo>
                  <a:lnTo>
                    <a:pt x="1055" y="35"/>
                  </a:lnTo>
                  <a:lnTo>
                    <a:pt x="1132" y="60"/>
                  </a:lnTo>
                  <a:lnTo>
                    <a:pt x="1203" y="91"/>
                  </a:lnTo>
                  <a:lnTo>
                    <a:pt x="1269" y="132"/>
                  </a:lnTo>
                  <a:lnTo>
                    <a:pt x="1330" y="177"/>
                  </a:lnTo>
                  <a:lnTo>
                    <a:pt x="1391" y="228"/>
                  </a:lnTo>
                  <a:lnTo>
                    <a:pt x="1441" y="284"/>
                  </a:lnTo>
                  <a:lnTo>
                    <a:pt x="1487" y="340"/>
                  </a:lnTo>
                  <a:lnTo>
                    <a:pt x="1528" y="406"/>
                  </a:lnTo>
                  <a:lnTo>
                    <a:pt x="1563" y="472"/>
                  </a:lnTo>
                  <a:lnTo>
                    <a:pt x="1594" y="543"/>
                  </a:lnTo>
                  <a:lnTo>
                    <a:pt x="1609" y="619"/>
                  </a:lnTo>
                  <a:lnTo>
                    <a:pt x="1624" y="695"/>
                  </a:lnTo>
                  <a:lnTo>
                    <a:pt x="1629" y="776"/>
                  </a:lnTo>
                  <a:lnTo>
                    <a:pt x="1629" y="776"/>
                  </a:lnTo>
                  <a:lnTo>
                    <a:pt x="1624" y="852"/>
                  </a:lnTo>
                  <a:lnTo>
                    <a:pt x="1609" y="928"/>
                  </a:lnTo>
                  <a:lnTo>
                    <a:pt x="1594" y="1004"/>
                  </a:lnTo>
                  <a:lnTo>
                    <a:pt x="1563" y="1075"/>
                  </a:lnTo>
                  <a:lnTo>
                    <a:pt x="1528" y="1141"/>
                  </a:lnTo>
                  <a:lnTo>
                    <a:pt x="1487" y="1207"/>
                  </a:lnTo>
                  <a:lnTo>
                    <a:pt x="1441" y="1268"/>
                  </a:lnTo>
                  <a:lnTo>
                    <a:pt x="1391" y="1324"/>
                  </a:lnTo>
                  <a:lnTo>
                    <a:pt x="1330" y="1370"/>
                  </a:lnTo>
                  <a:lnTo>
                    <a:pt x="1269" y="1415"/>
                  </a:lnTo>
                  <a:lnTo>
                    <a:pt x="1203" y="1456"/>
                  </a:lnTo>
                  <a:lnTo>
                    <a:pt x="1132" y="1487"/>
                  </a:lnTo>
                  <a:lnTo>
                    <a:pt x="1055" y="1512"/>
                  </a:lnTo>
                  <a:lnTo>
                    <a:pt x="979" y="1532"/>
                  </a:lnTo>
                  <a:lnTo>
                    <a:pt x="898" y="1547"/>
                  </a:lnTo>
                  <a:lnTo>
                    <a:pt x="817" y="1547"/>
                  </a:lnTo>
                  <a:lnTo>
                    <a:pt x="817" y="1547"/>
                  </a:lnTo>
                  <a:lnTo>
                    <a:pt x="731" y="1547"/>
                  </a:lnTo>
                  <a:lnTo>
                    <a:pt x="649" y="1532"/>
                  </a:lnTo>
                  <a:lnTo>
                    <a:pt x="573" y="1512"/>
                  </a:lnTo>
                  <a:lnTo>
                    <a:pt x="497" y="1487"/>
                  </a:lnTo>
                  <a:lnTo>
                    <a:pt x="426" y="1456"/>
                  </a:lnTo>
                  <a:lnTo>
                    <a:pt x="360" y="1415"/>
                  </a:lnTo>
                  <a:lnTo>
                    <a:pt x="299" y="1370"/>
                  </a:lnTo>
                  <a:lnTo>
                    <a:pt x="238" y="1324"/>
                  </a:lnTo>
                  <a:lnTo>
                    <a:pt x="187" y="1268"/>
                  </a:lnTo>
                  <a:lnTo>
                    <a:pt x="142" y="1207"/>
                  </a:lnTo>
                  <a:lnTo>
                    <a:pt x="101" y="1141"/>
                  </a:lnTo>
                  <a:lnTo>
                    <a:pt x="66" y="1075"/>
                  </a:lnTo>
                  <a:lnTo>
                    <a:pt x="40" y="1004"/>
                  </a:lnTo>
                  <a:lnTo>
                    <a:pt x="20" y="928"/>
                  </a:lnTo>
                  <a:lnTo>
                    <a:pt x="5" y="852"/>
                  </a:lnTo>
                  <a:lnTo>
                    <a:pt x="0" y="776"/>
                  </a:lnTo>
                  <a:lnTo>
                    <a:pt x="0" y="776"/>
                  </a:lnTo>
                  <a:lnTo>
                    <a:pt x="5" y="695"/>
                  </a:lnTo>
                  <a:lnTo>
                    <a:pt x="20" y="619"/>
                  </a:lnTo>
                  <a:lnTo>
                    <a:pt x="40" y="543"/>
                  </a:lnTo>
                  <a:lnTo>
                    <a:pt x="66" y="472"/>
                  </a:lnTo>
                  <a:lnTo>
                    <a:pt x="101" y="406"/>
                  </a:lnTo>
                  <a:lnTo>
                    <a:pt x="142" y="340"/>
                  </a:lnTo>
                  <a:lnTo>
                    <a:pt x="187" y="284"/>
                  </a:lnTo>
                  <a:lnTo>
                    <a:pt x="238" y="228"/>
                  </a:lnTo>
                  <a:lnTo>
                    <a:pt x="299" y="177"/>
                  </a:lnTo>
                  <a:lnTo>
                    <a:pt x="360" y="132"/>
                  </a:lnTo>
                  <a:lnTo>
                    <a:pt x="426" y="91"/>
                  </a:lnTo>
                  <a:lnTo>
                    <a:pt x="497" y="60"/>
                  </a:lnTo>
                  <a:lnTo>
                    <a:pt x="573" y="35"/>
                  </a:lnTo>
                  <a:lnTo>
                    <a:pt x="649" y="15"/>
                  </a:lnTo>
                  <a:lnTo>
                    <a:pt x="731" y="5"/>
                  </a:lnTo>
                  <a:lnTo>
                    <a:pt x="817" y="0"/>
                  </a:lnTo>
                  <a:lnTo>
                    <a:pt x="817"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0" name="Freeform 62"/>
            <p:cNvSpPr>
              <a:spLocks/>
            </p:cNvSpPr>
            <p:nvPr/>
          </p:nvSpPr>
          <p:spPr bwMode="auto">
            <a:xfrm>
              <a:off x="3491" y="878"/>
              <a:ext cx="1594" cy="1497"/>
            </a:xfrm>
            <a:custGeom>
              <a:avLst/>
              <a:gdLst>
                <a:gd name="T0" fmla="*/ 797 w 1594"/>
                <a:gd name="T1" fmla="*/ 0 h 1497"/>
                <a:gd name="T2" fmla="*/ 954 w 1594"/>
                <a:gd name="T3" fmla="*/ 15 h 1497"/>
                <a:gd name="T4" fmla="*/ 1106 w 1594"/>
                <a:gd name="T5" fmla="*/ 56 h 1497"/>
                <a:gd name="T6" fmla="*/ 1238 w 1594"/>
                <a:gd name="T7" fmla="*/ 127 h 1497"/>
                <a:gd name="T8" fmla="*/ 1360 w 1594"/>
                <a:gd name="T9" fmla="*/ 218 h 1497"/>
                <a:gd name="T10" fmla="*/ 1457 w 1594"/>
                <a:gd name="T11" fmla="*/ 330 h 1497"/>
                <a:gd name="T12" fmla="*/ 1528 w 1594"/>
                <a:gd name="T13" fmla="*/ 457 h 1497"/>
                <a:gd name="T14" fmla="*/ 1579 w 1594"/>
                <a:gd name="T15" fmla="*/ 599 h 1497"/>
                <a:gd name="T16" fmla="*/ 1594 w 1594"/>
                <a:gd name="T17" fmla="*/ 746 h 1497"/>
                <a:gd name="T18" fmla="*/ 1589 w 1594"/>
                <a:gd name="T19" fmla="*/ 822 h 1497"/>
                <a:gd name="T20" fmla="*/ 1558 w 1594"/>
                <a:gd name="T21" fmla="*/ 969 h 1497"/>
                <a:gd name="T22" fmla="*/ 1497 w 1594"/>
                <a:gd name="T23" fmla="*/ 1106 h 1497"/>
                <a:gd name="T24" fmla="*/ 1411 w 1594"/>
                <a:gd name="T25" fmla="*/ 1223 h 1497"/>
                <a:gd name="T26" fmla="*/ 1304 w 1594"/>
                <a:gd name="T27" fmla="*/ 1325 h 1497"/>
                <a:gd name="T28" fmla="*/ 1178 w 1594"/>
                <a:gd name="T29" fmla="*/ 1406 h 1497"/>
                <a:gd name="T30" fmla="*/ 1030 w 1594"/>
                <a:gd name="T31" fmla="*/ 1462 h 1497"/>
                <a:gd name="T32" fmla="*/ 878 w 1594"/>
                <a:gd name="T33" fmla="*/ 1492 h 1497"/>
                <a:gd name="T34" fmla="*/ 797 w 1594"/>
                <a:gd name="T35" fmla="*/ 1497 h 1497"/>
                <a:gd name="T36" fmla="*/ 634 w 1594"/>
                <a:gd name="T37" fmla="*/ 1482 h 1497"/>
                <a:gd name="T38" fmla="*/ 487 w 1594"/>
                <a:gd name="T39" fmla="*/ 1436 h 1497"/>
                <a:gd name="T40" fmla="*/ 350 w 1594"/>
                <a:gd name="T41" fmla="*/ 1370 h 1497"/>
                <a:gd name="T42" fmla="*/ 233 w 1594"/>
                <a:gd name="T43" fmla="*/ 1279 h 1497"/>
                <a:gd name="T44" fmla="*/ 137 w 1594"/>
                <a:gd name="T45" fmla="*/ 1167 h 1497"/>
                <a:gd name="T46" fmla="*/ 61 w 1594"/>
                <a:gd name="T47" fmla="*/ 1040 h 1497"/>
                <a:gd name="T48" fmla="*/ 15 w 1594"/>
                <a:gd name="T49" fmla="*/ 898 h 1497"/>
                <a:gd name="T50" fmla="*/ 0 w 1594"/>
                <a:gd name="T51" fmla="*/ 746 h 1497"/>
                <a:gd name="T52" fmla="*/ 5 w 1594"/>
                <a:gd name="T53" fmla="*/ 670 h 1497"/>
                <a:gd name="T54" fmla="*/ 35 w 1594"/>
                <a:gd name="T55" fmla="*/ 528 h 1497"/>
                <a:gd name="T56" fmla="*/ 96 w 1594"/>
                <a:gd name="T57" fmla="*/ 391 h 1497"/>
                <a:gd name="T58" fmla="*/ 183 w 1594"/>
                <a:gd name="T59" fmla="*/ 274 h 1497"/>
                <a:gd name="T60" fmla="*/ 289 w 1594"/>
                <a:gd name="T61" fmla="*/ 167 h 1497"/>
                <a:gd name="T62" fmla="*/ 416 w 1594"/>
                <a:gd name="T63" fmla="*/ 91 h 1497"/>
                <a:gd name="T64" fmla="*/ 558 w 1594"/>
                <a:gd name="T65" fmla="*/ 30 h 1497"/>
                <a:gd name="T66" fmla="*/ 716 w 1594"/>
                <a:gd name="T67" fmla="*/ 0 h 1497"/>
                <a:gd name="T68" fmla="*/ 797 w 1594"/>
                <a:gd name="T69" fmla="*/ 0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4" h="1497">
                  <a:moveTo>
                    <a:pt x="797" y="0"/>
                  </a:moveTo>
                  <a:lnTo>
                    <a:pt x="797" y="0"/>
                  </a:lnTo>
                  <a:lnTo>
                    <a:pt x="878" y="0"/>
                  </a:lnTo>
                  <a:lnTo>
                    <a:pt x="954" y="15"/>
                  </a:lnTo>
                  <a:lnTo>
                    <a:pt x="1030" y="30"/>
                  </a:lnTo>
                  <a:lnTo>
                    <a:pt x="1106" y="56"/>
                  </a:lnTo>
                  <a:lnTo>
                    <a:pt x="1178" y="91"/>
                  </a:lnTo>
                  <a:lnTo>
                    <a:pt x="1238" y="127"/>
                  </a:lnTo>
                  <a:lnTo>
                    <a:pt x="1304" y="167"/>
                  </a:lnTo>
                  <a:lnTo>
                    <a:pt x="1360" y="218"/>
                  </a:lnTo>
                  <a:lnTo>
                    <a:pt x="1411" y="274"/>
                  </a:lnTo>
                  <a:lnTo>
                    <a:pt x="1457" y="330"/>
                  </a:lnTo>
                  <a:lnTo>
                    <a:pt x="1497" y="391"/>
                  </a:lnTo>
                  <a:lnTo>
                    <a:pt x="1528" y="457"/>
                  </a:lnTo>
                  <a:lnTo>
                    <a:pt x="1558" y="528"/>
                  </a:lnTo>
                  <a:lnTo>
                    <a:pt x="1579" y="599"/>
                  </a:lnTo>
                  <a:lnTo>
                    <a:pt x="1589" y="670"/>
                  </a:lnTo>
                  <a:lnTo>
                    <a:pt x="1594" y="746"/>
                  </a:lnTo>
                  <a:lnTo>
                    <a:pt x="1594" y="746"/>
                  </a:lnTo>
                  <a:lnTo>
                    <a:pt x="1589" y="822"/>
                  </a:lnTo>
                  <a:lnTo>
                    <a:pt x="1579" y="898"/>
                  </a:lnTo>
                  <a:lnTo>
                    <a:pt x="1558" y="969"/>
                  </a:lnTo>
                  <a:lnTo>
                    <a:pt x="1528" y="1040"/>
                  </a:lnTo>
                  <a:lnTo>
                    <a:pt x="1497" y="1106"/>
                  </a:lnTo>
                  <a:lnTo>
                    <a:pt x="1457" y="1167"/>
                  </a:lnTo>
                  <a:lnTo>
                    <a:pt x="1411" y="1223"/>
                  </a:lnTo>
                  <a:lnTo>
                    <a:pt x="1360" y="1279"/>
                  </a:lnTo>
                  <a:lnTo>
                    <a:pt x="1304" y="1325"/>
                  </a:lnTo>
                  <a:lnTo>
                    <a:pt x="1238" y="1370"/>
                  </a:lnTo>
                  <a:lnTo>
                    <a:pt x="1178" y="1406"/>
                  </a:lnTo>
                  <a:lnTo>
                    <a:pt x="1106" y="1436"/>
                  </a:lnTo>
                  <a:lnTo>
                    <a:pt x="1030" y="1462"/>
                  </a:lnTo>
                  <a:lnTo>
                    <a:pt x="954" y="1482"/>
                  </a:lnTo>
                  <a:lnTo>
                    <a:pt x="878" y="1492"/>
                  </a:lnTo>
                  <a:lnTo>
                    <a:pt x="797" y="1497"/>
                  </a:lnTo>
                  <a:lnTo>
                    <a:pt x="797" y="1497"/>
                  </a:lnTo>
                  <a:lnTo>
                    <a:pt x="716" y="1492"/>
                  </a:lnTo>
                  <a:lnTo>
                    <a:pt x="634" y="1482"/>
                  </a:lnTo>
                  <a:lnTo>
                    <a:pt x="558" y="1462"/>
                  </a:lnTo>
                  <a:lnTo>
                    <a:pt x="487" y="1436"/>
                  </a:lnTo>
                  <a:lnTo>
                    <a:pt x="416" y="1406"/>
                  </a:lnTo>
                  <a:lnTo>
                    <a:pt x="350" y="1370"/>
                  </a:lnTo>
                  <a:lnTo>
                    <a:pt x="289" y="1325"/>
                  </a:lnTo>
                  <a:lnTo>
                    <a:pt x="233" y="1279"/>
                  </a:lnTo>
                  <a:lnTo>
                    <a:pt x="183" y="1223"/>
                  </a:lnTo>
                  <a:lnTo>
                    <a:pt x="137" y="1167"/>
                  </a:lnTo>
                  <a:lnTo>
                    <a:pt x="96" y="1106"/>
                  </a:lnTo>
                  <a:lnTo>
                    <a:pt x="61" y="1040"/>
                  </a:lnTo>
                  <a:lnTo>
                    <a:pt x="35" y="969"/>
                  </a:lnTo>
                  <a:lnTo>
                    <a:pt x="15" y="898"/>
                  </a:lnTo>
                  <a:lnTo>
                    <a:pt x="5" y="822"/>
                  </a:lnTo>
                  <a:lnTo>
                    <a:pt x="0" y="746"/>
                  </a:lnTo>
                  <a:lnTo>
                    <a:pt x="0" y="746"/>
                  </a:lnTo>
                  <a:lnTo>
                    <a:pt x="5" y="670"/>
                  </a:lnTo>
                  <a:lnTo>
                    <a:pt x="15" y="599"/>
                  </a:lnTo>
                  <a:lnTo>
                    <a:pt x="35" y="528"/>
                  </a:lnTo>
                  <a:lnTo>
                    <a:pt x="61" y="457"/>
                  </a:lnTo>
                  <a:lnTo>
                    <a:pt x="96" y="391"/>
                  </a:lnTo>
                  <a:lnTo>
                    <a:pt x="137" y="330"/>
                  </a:lnTo>
                  <a:lnTo>
                    <a:pt x="183" y="274"/>
                  </a:lnTo>
                  <a:lnTo>
                    <a:pt x="233" y="218"/>
                  </a:lnTo>
                  <a:lnTo>
                    <a:pt x="289" y="167"/>
                  </a:lnTo>
                  <a:lnTo>
                    <a:pt x="350" y="127"/>
                  </a:lnTo>
                  <a:lnTo>
                    <a:pt x="416" y="91"/>
                  </a:lnTo>
                  <a:lnTo>
                    <a:pt x="487" y="56"/>
                  </a:lnTo>
                  <a:lnTo>
                    <a:pt x="558" y="30"/>
                  </a:lnTo>
                  <a:lnTo>
                    <a:pt x="634" y="15"/>
                  </a:lnTo>
                  <a:lnTo>
                    <a:pt x="716" y="0"/>
                  </a:lnTo>
                  <a:lnTo>
                    <a:pt x="797" y="0"/>
                  </a:lnTo>
                  <a:lnTo>
                    <a:pt x="797"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1" name="Freeform 63"/>
            <p:cNvSpPr>
              <a:spLocks/>
            </p:cNvSpPr>
            <p:nvPr/>
          </p:nvSpPr>
          <p:spPr bwMode="auto">
            <a:xfrm>
              <a:off x="3501" y="898"/>
              <a:ext cx="1563" cy="1452"/>
            </a:xfrm>
            <a:custGeom>
              <a:avLst/>
              <a:gdLst>
                <a:gd name="T0" fmla="*/ 782 w 1563"/>
                <a:gd name="T1" fmla="*/ 0 h 1452"/>
                <a:gd name="T2" fmla="*/ 939 w 1563"/>
                <a:gd name="T3" fmla="*/ 15 h 1452"/>
                <a:gd name="T4" fmla="*/ 1086 w 1563"/>
                <a:gd name="T5" fmla="*/ 61 h 1452"/>
                <a:gd name="T6" fmla="*/ 1218 w 1563"/>
                <a:gd name="T7" fmla="*/ 127 h 1452"/>
                <a:gd name="T8" fmla="*/ 1335 w 1563"/>
                <a:gd name="T9" fmla="*/ 213 h 1452"/>
                <a:gd name="T10" fmla="*/ 1432 w 1563"/>
                <a:gd name="T11" fmla="*/ 320 h 1452"/>
                <a:gd name="T12" fmla="*/ 1503 w 1563"/>
                <a:gd name="T13" fmla="*/ 447 h 1452"/>
                <a:gd name="T14" fmla="*/ 1548 w 1563"/>
                <a:gd name="T15" fmla="*/ 579 h 1452"/>
                <a:gd name="T16" fmla="*/ 1563 w 1563"/>
                <a:gd name="T17" fmla="*/ 726 h 1452"/>
                <a:gd name="T18" fmla="*/ 1558 w 1563"/>
                <a:gd name="T19" fmla="*/ 802 h 1452"/>
                <a:gd name="T20" fmla="*/ 1528 w 1563"/>
                <a:gd name="T21" fmla="*/ 939 h 1452"/>
                <a:gd name="T22" fmla="*/ 1467 w 1563"/>
                <a:gd name="T23" fmla="*/ 1071 h 1452"/>
                <a:gd name="T24" fmla="*/ 1386 w 1563"/>
                <a:gd name="T25" fmla="*/ 1188 h 1452"/>
                <a:gd name="T26" fmla="*/ 1279 w 1563"/>
                <a:gd name="T27" fmla="*/ 1284 h 1452"/>
                <a:gd name="T28" fmla="*/ 1152 w 1563"/>
                <a:gd name="T29" fmla="*/ 1365 h 1452"/>
                <a:gd name="T30" fmla="*/ 1015 w 1563"/>
                <a:gd name="T31" fmla="*/ 1416 h 1452"/>
                <a:gd name="T32" fmla="*/ 863 w 1563"/>
                <a:gd name="T33" fmla="*/ 1447 h 1452"/>
                <a:gd name="T34" fmla="*/ 782 w 1563"/>
                <a:gd name="T35" fmla="*/ 1452 h 1452"/>
                <a:gd name="T36" fmla="*/ 624 w 1563"/>
                <a:gd name="T37" fmla="*/ 1436 h 1452"/>
                <a:gd name="T38" fmla="*/ 477 w 1563"/>
                <a:gd name="T39" fmla="*/ 1396 h 1452"/>
                <a:gd name="T40" fmla="*/ 345 w 1563"/>
                <a:gd name="T41" fmla="*/ 1325 h 1452"/>
                <a:gd name="T42" fmla="*/ 228 w 1563"/>
                <a:gd name="T43" fmla="*/ 1239 h 1452"/>
                <a:gd name="T44" fmla="*/ 137 w 1563"/>
                <a:gd name="T45" fmla="*/ 1132 h 1452"/>
                <a:gd name="T46" fmla="*/ 61 w 1563"/>
                <a:gd name="T47" fmla="*/ 1010 h 1452"/>
                <a:gd name="T48" fmla="*/ 15 w 1563"/>
                <a:gd name="T49" fmla="*/ 873 h 1452"/>
                <a:gd name="T50" fmla="*/ 0 w 1563"/>
                <a:gd name="T51" fmla="*/ 726 h 1452"/>
                <a:gd name="T52" fmla="*/ 5 w 1563"/>
                <a:gd name="T53" fmla="*/ 655 h 1452"/>
                <a:gd name="T54" fmla="*/ 36 w 1563"/>
                <a:gd name="T55" fmla="*/ 513 h 1452"/>
                <a:gd name="T56" fmla="*/ 96 w 1563"/>
                <a:gd name="T57" fmla="*/ 381 h 1452"/>
                <a:gd name="T58" fmla="*/ 183 w 1563"/>
                <a:gd name="T59" fmla="*/ 264 h 1452"/>
                <a:gd name="T60" fmla="*/ 284 w 1563"/>
                <a:gd name="T61" fmla="*/ 168 h 1452"/>
                <a:gd name="T62" fmla="*/ 411 w 1563"/>
                <a:gd name="T63" fmla="*/ 92 h 1452"/>
                <a:gd name="T64" fmla="*/ 548 w 1563"/>
                <a:gd name="T65" fmla="*/ 36 h 1452"/>
                <a:gd name="T66" fmla="*/ 701 w 1563"/>
                <a:gd name="T67" fmla="*/ 5 h 1452"/>
                <a:gd name="T68" fmla="*/ 782 w 1563"/>
                <a:gd name="T69" fmla="*/ 0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3" h="1452">
                  <a:moveTo>
                    <a:pt x="782" y="0"/>
                  </a:moveTo>
                  <a:lnTo>
                    <a:pt x="782" y="0"/>
                  </a:lnTo>
                  <a:lnTo>
                    <a:pt x="863" y="5"/>
                  </a:lnTo>
                  <a:lnTo>
                    <a:pt x="939" y="15"/>
                  </a:lnTo>
                  <a:lnTo>
                    <a:pt x="1015" y="36"/>
                  </a:lnTo>
                  <a:lnTo>
                    <a:pt x="1086" y="61"/>
                  </a:lnTo>
                  <a:lnTo>
                    <a:pt x="1152" y="92"/>
                  </a:lnTo>
                  <a:lnTo>
                    <a:pt x="1218" y="127"/>
                  </a:lnTo>
                  <a:lnTo>
                    <a:pt x="1279" y="168"/>
                  </a:lnTo>
                  <a:lnTo>
                    <a:pt x="1335" y="213"/>
                  </a:lnTo>
                  <a:lnTo>
                    <a:pt x="1386" y="264"/>
                  </a:lnTo>
                  <a:lnTo>
                    <a:pt x="1432" y="320"/>
                  </a:lnTo>
                  <a:lnTo>
                    <a:pt x="1467" y="381"/>
                  </a:lnTo>
                  <a:lnTo>
                    <a:pt x="1503" y="447"/>
                  </a:lnTo>
                  <a:lnTo>
                    <a:pt x="1528" y="513"/>
                  </a:lnTo>
                  <a:lnTo>
                    <a:pt x="1548" y="579"/>
                  </a:lnTo>
                  <a:lnTo>
                    <a:pt x="1558" y="655"/>
                  </a:lnTo>
                  <a:lnTo>
                    <a:pt x="1563" y="726"/>
                  </a:lnTo>
                  <a:lnTo>
                    <a:pt x="1563" y="726"/>
                  </a:lnTo>
                  <a:lnTo>
                    <a:pt x="1558" y="802"/>
                  </a:lnTo>
                  <a:lnTo>
                    <a:pt x="1548" y="873"/>
                  </a:lnTo>
                  <a:lnTo>
                    <a:pt x="1528" y="939"/>
                  </a:lnTo>
                  <a:lnTo>
                    <a:pt x="1503" y="1010"/>
                  </a:lnTo>
                  <a:lnTo>
                    <a:pt x="1467" y="1071"/>
                  </a:lnTo>
                  <a:lnTo>
                    <a:pt x="1432" y="1132"/>
                  </a:lnTo>
                  <a:lnTo>
                    <a:pt x="1386" y="1188"/>
                  </a:lnTo>
                  <a:lnTo>
                    <a:pt x="1335" y="1239"/>
                  </a:lnTo>
                  <a:lnTo>
                    <a:pt x="1279" y="1284"/>
                  </a:lnTo>
                  <a:lnTo>
                    <a:pt x="1218" y="1325"/>
                  </a:lnTo>
                  <a:lnTo>
                    <a:pt x="1152" y="1365"/>
                  </a:lnTo>
                  <a:lnTo>
                    <a:pt x="1086" y="1396"/>
                  </a:lnTo>
                  <a:lnTo>
                    <a:pt x="1015" y="1416"/>
                  </a:lnTo>
                  <a:lnTo>
                    <a:pt x="939" y="1436"/>
                  </a:lnTo>
                  <a:lnTo>
                    <a:pt x="863" y="1447"/>
                  </a:lnTo>
                  <a:lnTo>
                    <a:pt x="782" y="1452"/>
                  </a:lnTo>
                  <a:lnTo>
                    <a:pt x="782" y="1452"/>
                  </a:lnTo>
                  <a:lnTo>
                    <a:pt x="701" y="1447"/>
                  </a:lnTo>
                  <a:lnTo>
                    <a:pt x="624" y="1436"/>
                  </a:lnTo>
                  <a:lnTo>
                    <a:pt x="548" y="1416"/>
                  </a:lnTo>
                  <a:lnTo>
                    <a:pt x="477" y="1396"/>
                  </a:lnTo>
                  <a:lnTo>
                    <a:pt x="411" y="1365"/>
                  </a:lnTo>
                  <a:lnTo>
                    <a:pt x="345" y="1325"/>
                  </a:lnTo>
                  <a:lnTo>
                    <a:pt x="284" y="1284"/>
                  </a:lnTo>
                  <a:lnTo>
                    <a:pt x="228" y="1239"/>
                  </a:lnTo>
                  <a:lnTo>
                    <a:pt x="183" y="1188"/>
                  </a:lnTo>
                  <a:lnTo>
                    <a:pt x="137" y="1132"/>
                  </a:lnTo>
                  <a:lnTo>
                    <a:pt x="96" y="1071"/>
                  </a:lnTo>
                  <a:lnTo>
                    <a:pt x="61" y="1010"/>
                  </a:lnTo>
                  <a:lnTo>
                    <a:pt x="36" y="939"/>
                  </a:lnTo>
                  <a:lnTo>
                    <a:pt x="15" y="873"/>
                  </a:lnTo>
                  <a:lnTo>
                    <a:pt x="5" y="802"/>
                  </a:lnTo>
                  <a:lnTo>
                    <a:pt x="0" y="726"/>
                  </a:lnTo>
                  <a:lnTo>
                    <a:pt x="0" y="726"/>
                  </a:lnTo>
                  <a:lnTo>
                    <a:pt x="5" y="655"/>
                  </a:lnTo>
                  <a:lnTo>
                    <a:pt x="15" y="579"/>
                  </a:lnTo>
                  <a:lnTo>
                    <a:pt x="36" y="513"/>
                  </a:lnTo>
                  <a:lnTo>
                    <a:pt x="61" y="447"/>
                  </a:lnTo>
                  <a:lnTo>
                    <a:pt x="96" y="381"/>
                  </a:lnTo>
                  <a:lnTo>
                    <a:pt x="137" y="320"/>
                  </a:lnTo>
                  <a:lnTo>
                    <a:pt x="183" y="264"/>
                  </a:lnTo>
                  <a:lnTo>
                    <a:pt x="228" y="213"/>
                  </a:lnTo>
                  <a:lnTo>
                    <a:pt x="284" y="168"/>
                  </a:lnTo>
                  <a:lnTo>
                    <a:pt x="345" y="127"/>
                  </a:lnTo>
                  <a:lnTo>
                    <a:pt x="411" y="92"/>
                  </a:lnTo>
                  <a:lnTo>
                    <a:pt x="477" y="61"/>
                  </a:lnTo>
                  <a:lnTo>
                    <a:pt x="548" y="36"/>
                  </a:lnTo>
                  <a:lnTo>
                    <a:pt x="624" y="15"/>
                  </a:lnTo>
                  <a:lnTo>
                    <a:pt x="701" y="5"/>
                  </a:lnTo>
                  <a:lnTo>
                    <a:pt x="782" y="0"/>
                  </a:lnTo>
                  <a:lnTo>
                    <a:pt x="782"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2" name="Freeform 64"/>
            <p:cNvSpPr>
              <a:spLocks/>
            </p:cNvSpPr>
            <p:nvPr/>
          </p:nvSpPr>
          <p:spPr bwMode="auto">
            <a:xfrm>
              <a:off x="3516" y="924"/>
              <a:ext cx="1528" cy="1400"/>
            </a:xfrm>
            <a:custGeom>
              <a:avLst/>
              <a:gdLst>
                <a:gd name="T0" fmla="*/ 762 w 1528"/>
                <a:gd name="T1" fmla="*/ 0 h 1400"/>
                <a:gd name="T2" fmla="*/ 919 w 1528"/>
                <a:gd name="T3" fmla="*/ 15 h 1400"/>
                <a:gd name="T4" fmla="*/ 1061 w 1528"/>
                <a:gd name="T5" fmla="*/ 55 h 1400"/>
                <a:gd name="T6" fmla="*/ 1188 w 1528"/>
                <a:gd name="T7" fmla="*/ 121 h 1400"/>
                <a:gd name="T8" fmla="*/ 1305 w 1528"/>
                <a:gd name="T9" fmla="*/ 208 h 1400"/>
                <a:gd name="T10" fmla="*/ 1396 w 1528"/>
                <a:gd name="T11" fmla="*/ 309 h 1400"/>
                <a:gd name="T12" fmla="*/ 1467 w 1528"/>
                <a:gd name="T13" fmla="*/ 426 h 1400"/>
                <a:gd name="T14" fmla="*/ 1513 w 1528"/>
                <a:gd name="T15" fmla="*/ 558 h 1400"/>
                <a:gd name="T16" fmla="*/ 1528 w 1528"/>
                <a:gd name="T17" fmla="*/ 700 h 1400"/>
                <a:gd name="T18" fmla="*/ 1523 w 1528"/>
                <a:gd name="T19" fmla="*/ 771 h 1400"/>
                <a:gd name="T20" fmla="*/ 1493 w 1528"/>
                <a:gd name="T21" fmla="*/ 908 h 1400"/>
                <a:gd name="T22" fmla="*/ 1437 w 1528"/>
                <a:gd name="T23" fmla="*/ 1030 h 1400"/>
                <a:gd name="T24" fmla="*/ 1351 w 1528"/>
                <a:gd name="T25" fmla="*/ 1141 h 1400"/>
                <a:gd name="T26" fmla="*/ 1249 w 1528"/>
                <a:gd name="T27" fmla="*/ 1238 h 1400"/>
                <a:gd name="T28" fmla="*/ 1127 w 1528"/>
                <a:gd name="T29" fmla="*/ 1314 h 1400"/>
                <a:gd name="T30" fmla="*/ 990 w 1528"/>
                <a:gd name="T31" fmla="*/ 1365 h 1400"/>
                <a:gd name="T32" fmla="*/ 843 w 1528"/>
                <a:gd name="T33" fmla="*/ 1395 h 1400"/>
                <a:gd name="T34" fmla="*/ 762 w 1528"/>
                <a:gd name="T35" fmla="*/ 1400 h 1400"/>
                <a:gd name="T36" fmla="*/ 609 w 1528"/>
                <a:gd name="T37" fmla="*/ 1385 h 1400"/>
                <a:gd name="T38" fmla="*/ 467 w 1528"/>
                <a:gd name="T39" fmla="*/ 1344 h 1400"/>
                <a:gd name="T40" fmla="*/ 335 w 1528"/>
                <a:gd name="T41" fmla="*/ 1279 h 1400"/>
                <a:gd name="T42" fmla="*/ 224 w 1528"/>
                <a:gd name="T43" fmla="*/ 1192 h 1400"/>
                <a:gd name="T44" fmla="*/ 132 w 1528"/>
                <a:gd name="T45" fmla="*/ 1091 h 1400"/>
                <a:gd name="T46" fmla="*/ 61 w 1528"/>
                <a:gd name="T47" fmla="*/ 969 h 1400"/>
                <a:gd name="T48" fmla="*/ 15 w 1528"/>
                <a:gd name="T49" fmla="*/ 842 h 1400"/>
                <a:gd name="T50" fmla="*/ 0 w 1528"/>
                <a:gd name="T51" fmla="*/ 700 h 1400"/>
                <a:gd name="T52" fmla="*/ 5 w 1528"/>
                <a:gd name="T53" fmla="*/ 629 h 1400"/>
                <a:gd name="T54" fmla="*/ 36 w 1528"/>
                <a:gd name="T55" fmla="*/ 492 h 1400"/>
                <a:gd name="T56" fmla="*/ 92 w 1528"/>
                <a:gd name="T57" fmla="*/ 365 h 1400"/>
                <a:gd name="T58" fmla="*/ 173 w 1528"/>
                <a:gd name="T59" fmla="*/ 253 h 1400"/>
                <a:gd name="T60" fmla="*/ 279 w 1528"/>
                <a:gd name="T61" fmla="*/ 162 h 1400"/>
                <a:gd name="T62" fmla="*/ 401 w 1528"/>
                <a:gd name="T63" fmla="*/ 86 h 1400"/>
                <a:gd name="T64" fmla="*/ 538 w 1528"/>
                <a:gd name="T65" fmla="*/ 30 h 1400"/>
                <a:gd name="T66" fmla="*/ 686 w 1528"/>
                <a:gd name="T67" fmla="*/ 5 h 1400"/>
                <a:gd name="T68" fmla="*/ 762 w 1528"/>
                <a:gd name="T69" fmla="*/ 0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8" h="1400">
                  <a:moveTo>
                    <a:pt x="762" y="0"/>
                  </a:moveTo>
                  <a:lnTo>
                    <a:pt x="762" y="0"/>
                  </a:lnTo>
                  <a:lnTo>
                    <a:pt x="843" y="5"/>
                  </a:lnTo>
                  <a:lnTo>
                    <a:pt x="919" y="15"/>
                  </a:lnTo>
                  <a:lnTo>
                    <a:pt x="990" y="30"/>
                  </a:lnTo>
                  <a:lnTo>
                    <a:pt x="1061" y="55"/>
                  </a:lnTo>
                  <a:lnTo>
                    <a:pt x="1127" y="86"/>
                  </a:lnTo>
                  <a:lnTo>
                    <a:pt x="1188" y="121"/>
                  </a:lnTo>
                  <a:lnTo>
                    <a:pt x="1249" y="162"/>
                  </a:lnTo>
                  <a:lnTo>
                    <a:pt x="1305" y="208"/>
                  </a:lnTo>
                  <a:lnTo>
                    <a:pt x="1351" y="253"/>
                  </a:lnTo>
                  <a:lnTo>
                    <a:pt x="1396" y="309"/>
                  </a:lnTo>
                  <a:lnTo>
                    <a:pt x="1437" y="365"/>
                  </a:lnTo>
                  <a:lnTo>
                    <a:pt x="1467" y="426"/>
                  </a:lnTo>
                  <a:lnTo>
                    <a:pt x="1493" y="492"/>
                  </a:lnTo>
                  <a:lnTo>
                    <a:pt x="1513" y="558"/>
                  </a:lnTo>
                  <a:lnTo>
                    <a:pt x="1523" y="629"/>
                  </a:lnTo>
                  <a:lnTo>
                    <a:pt x="1528" y="700"/>
                  </a:lnTo>
                  <a:lnTo>
                    <a:pt x="1528" y="700"/>
                  </a:lnTo>
                  <a:lnTo>
                    <a:pt x="1523" y="771"/>
                  </a:lnTo>
                  <a:lnTo>
                    <a:pt x="1513" y="842"/>
                  </a:lnTo>
                  <a:lnTo>
                    <a:pt x="1493" y="908"/>
                  </a:lnTo>
                  <a:lnTo>
                    <a:pt x="1467" y="969"/>
                  </a:lnTo>
                  <a:lnTo>
                    <a:pt x="1437" y="1030"/>
                  </a:lnTo>
                  <a:lnTo>
                    <a:pt x="1396" y="1091"/>
                  </a:lnTo>
                  <a:lnTo>
                    <a:pt x="1351" y="1141"/>
                  </a:lnTo>
                  <a:lnTo>
                    <a:pt x="1305" y="1192"/>
                  </a:lnTo>
                  <a:lnTo>
                    <a:pt x="1249" y="1238"/>
                  </a:lnTo>
                  <a:lnTo>
                    <a:pt x="1188" y="1279"/>
                  </a:lnTo>
                  <a:lnTo>
                    <a:pt x="1127" y="1314"/>
                  </a:lnTo>
                  <a:lnTo>
                    <a:pt x="1061" y="1344"/>
                  </a:lnTo>
                  <a:lnTo>
                    <a:pt x="990" y="1365"/>
                  </a:lnTo>
                  <a:lnTo>
                    <a:pt x="919" y="1385"/>
                  </a:lnTo>
                  <a:lnTo>
                    <a:pt x="843" y="1395"/>
                  </a:lnTo>
                  <a:lnTo>
                    <a:pt x="762" y="1400"/>
                  </a:lnTo>
                  <a:lnTo>
                    <a:pt x="762" y="1400"/>
                  </a:lnTo>
                  <a:lnTo>
                    <a:pt x="686" y="1395"/>
                  </a:lnTo>
                  <a:lnTo>
                    <a:pt x="609" y="1385"/>
                  </a:lnTo>
                  <a:lnTo>
                    <a:pt x="538" y="1365"/>
                  </a:lnTo>
                  <a:lnTo>
                    <a:pt x="467" y="1344"/>
                  </a:lnTo>
                  <a:lnTo>
                    <a:pt x="401" y="1314"/>
                  </a:lnTo>
                  <a:lnTo>
                    <a:pt x="335" y="1279"/>
                  </a:lnTo>
                  <a:lnTo>
                    <a:pt x="279" y="1238"/>
                  </a:lnTo>
                  <a:lnTo>
                    <a:pt x="224" y="1192"/>
                  </a:lnTo>
                  <a:lnTo>
                    <a:pt x="173" y="1141"/>
                  </a:lnTo>
                  <a:lnTo>
                    <a:pt x="132" y="1091"/>
                  </a:lnTo>
                  <a:lnTo>
                    <a:pt x="92" y="1030"/>
                  </a:lnTo>
                  <a:lnTo>
                    <a:pt x="61" y="969"/>
                  </a:lnTo>
                  <a:lnTo>
                    <a:pt x="36" y="908"/>
                  </a:lnTo>
                  <a:lnTo>
                    <a:pt x="15" y="842"/>
                  </a:lnTo>
                  <a:lnTo>
                    <a:pt x="5" y="771"/>
                  </a:lnTo>
                  <a:lnTo>
                    <a:pt x="0" y="700"/>
                  </a:lnTo>
                  <a:lnTo>
                    <a:pt x="0" y="700"/>
                  </a:lnTo>
                  <a:lnTo>
                    <a:pt x="5" y="629"/>
                  </a:lnTo>
                  <a:lnTo>
                    <a:pt x="15" y="558"/>
                  </a:lnTo>
                  <a:lnTo>
                    <a:pt x="36" y="492"/>
                  </a:lnTo>
                  <a:lnTo>
                    <a:pt x="61" y="426"/>
                  </a:lnTo>
                  <a:lnTo>
                    <a:pt x="92" y="365"/>
                  </a:lnTo>
                  <a:lnTo>
                    <a:pt x="132" y="309"/>
                  </a:lnTo>
                  <a:lnTo>
                    <a:pt x="173" y="253"/>
                  </a:lnTo>
                  <a:lnTo>
                    <a:pt x="224" y="208"/>
                  </a:lnTo>
                  <a:lnTo>
                    <a:pt x="279" y="162"/>
                  </a:lnTo>
                  <a:lnTo>
                    <a:pt x="335" y="121"/>
                  </a:lnTo>
                  <a:lnTo>
                    <a:pt x="401" y="86"/>
                  </a:lnTo>
                  <a:lnTo>
                    <a:pt x="467" y="55"/>
                  </a:lnTo>
                  <a:lnTo>
                    <a:pt x="538" y="30"/>
                  </a:lnTo>
                  <a:lnTo>
                    <a:pt x="609" y="15"/>
                  </a:lnTo>
                  <a:lnTo>
                    <a:pt x="686" y="5"/>
                  </a:lnTo>
                  <a:lnTo>
                    <a:pt x="762" y="0"/>
                  </a:lnTo>
                  <a:lnTo>
                    <a:pt x="762"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3" name="Freeform 65"/>
            <p:cNvSpPr>
              <a:spLocks/>
            </p:cNvSpPr>
            <p:nvPr/>
          </p:nvSpPr>
          <p:spPr bwMode="auto">
            <a:xfrm>
              <a:off x="3526" y="949"/>
              <a:ext cx="1498" cy="1345"/>
            </a:xfrm>
            <a:custGeom>
              <a:avLst/>
              <a:gdLst>
                <a:gd name="T0" fmla="*/ 752 w 1498"/>
                <a:gd name="T1" fmla="*/ 0 h 1345"/>
                <a:gd name="T2" fmla="*/ 899 w 1498"/>
                <a:gd name="T3" fmla="*/ 15 h 1345"/>
                <a:gd name="T4" fmla="*/ 1041 w 1498"/>
                <a:gd name="T5" fmla="*/ 51 h 1345"/>
                <a:gd name="T6" fmla="*/ 1168 w 1498"/>
                <a:gd name="T7" fmla="*/ 117 h 1345"/>
                <a:gd name="T8" fmla="*/ 1280 w 1498"/>
                <a:gd name="T9" fmla="*/ 198 h 1345"/>
                <a:gd name="T10" fmla="*/ 1371 w 1498"/>
                <a:gd name="T11" fmla="*/ 294 h 1345"/>
                <a:gd name="T12" fmla="*/ 1437 w 1498"/>
                <a:gd name="T13" fmla="*/ 411 h 1345"/>
                <a:gd name="T14" fmla="*/ 1483 w 1498"/>
                <a:gd name="T15" fmla="*/ 538 h 1345"/>
                <a:gd name="T16" fmla="*/ 1498 w 1498"/>
                <a:gd name="T17" fmla="*/ 675 h 1345"/>
                <a:gd name="T18" fmla="*/ 1493 w 1498"/>
                <a:gd name="T19" fmla="*/ 741 h 1345"/>
                <a:gd name="T20" fmla="*/ 1462 w 1498"/>
                <a:gd name="T21" fmla="*/ 873 h 1345"/>
                <a:gd name="T22" fmla="*/ 1407 w 1498"/>
                <a:gd name="T23" fmla="*/ 995 h 1345"/>
                <a:gd name="T24" fmla="*/ 1325 w 1498"/>
                <a:gd name="T25" fmla="*/ 1101 h 1345"/>
                <a:gd name="T26" fmla="*/ 1224 w 1498"/>
                <a:gd name="T27" fmla="*/ 1193 h 1345"/>
                <a:gd name="T28" fmla="*/ 1107 w 1498"/>
                <a:gd name="T29" fmla="*/ 1264 h 1345"/>
                <a:gd name="T30" fmla="*/ 970 w 1498"/>
                <a:gd name="T31" fmla="*/ 1314 h 1345"/>
                <a:gd name="T32" fmla="*/ 828 w 1498"/>
                <a:gd name="T33" fmla="*/ 1345 h 1345"/>
                <a:gd name="T34" fmla="*/ 752 w 1498"/>
                <a:gd name="T35" fmla="*/ 1345 h 1345"/>
                <a:gd name="T36" fmla="*/ 599 w 1498"/>
                <a:gd name="T37" fmla="*/ 1335 h 1345"/>
                <a:gd name="T38" fmla="*/ 457 w 1498"/>
                <a:gd name="T39" fmla="*/ 1294 h 1345"/>
                <a:gd name="T40" fmla="*/ 330 w 1498"/>
                <a:gd name="T41" fmla="*/ 1233 h 1345"/>
                <a:gd name="T42" fmla="*/ 219 w 1498"/>
                <a:gd name="T43" fmla="*/ 1147 h 1345"/>
                <a:gd name="T44" fmla="*/ 127 w 1498"/>
                <a:gd name="T45" fmla="*/ 1051 h 1345"/>
                <a:gd name="T46" fmla="*/ 61 w 1498"/>
                <a:gd name="T47" fmla="*/ 934 h 1345"/>
                <a:gd name="T48" fmla="*/ 16 w 1498"/>
                <a:gd name="T49" fmla="*/ 807 h 1345"/>
                <a:gd name="T50" fmla="*/ 0 w 1498"/>
                <a:gd name="T51" fmla="*/ 675 h 1345"/>
                <a:gd name="T52" fmla="*/ 5 w 1498"/>
                <a:gd name="T53" fmla="*/ 604 h 1345"/>
                <a:gd name="T54" fmla="*/ 36 w 1498"/>
                <a:gd name="T55" fmla="*/ 472 h 1345"/>
                <a:gd name="T56" fmla="*/ 92 w 1498"/>
                <a:gd name="T57" fmla="*/ 350 h 1345"/>
                <a:gd name="T58" fmla="*/ 173 w 1498"/>
                <a:gd name="T59" fmla="*/ 244 h 1345"/>
                <a:gd name="T60" fmla="*/ 274 w 1498"/>
                <a:gd name="T61" fmla="*/ 152 h 1345"/>
                <a:gd name="T62" fmla="*/ 391 w 1498"/>
                <a:gd name="T63" fmla="*/ 81 h 1345"/>
                <a:gd name="T64" fmla="*/ 528 w 1498"/>
                <a:gd name="T65" fmla="*/ 30 h 1345"/>
                <a:gd name="T66" fmla="*/ 676 w 1498"/>
                <a:gd name="T67" fmla="*/ 5 h 1345"/>
                <a:gd name="T68" fmla="*/ 752 w 1498"/>
                <a:gd name="T69"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98" h="1345">
                  <a:moveTo>
                    <a:pt x="752" y="0"/>
                  </a:moveTo>
                  <a:lnTo>
                    <a:pt x="752" y="0"/>
                  </a:lnTo>
                  <a:lnTo>
                    <a:pt x="828" y="5"/>
                  </a:lnTo>
                  <a:lnTo>
                    <a:pt x="899" y="15"/>
                  </a:lnTo>
                  <a:lnTo>
                    <a:pt x="970" y="30"/>
                  </a:lnTo>
                  <a:lnTo>
                    <a:pt x="1041" y="51"/>
                  </a:lnTo>
                  <a:lnTo>
                    <a:pt x="1107" y="81"/>
                  </a:lnTo>
                  <a:lnTo>
                    <a:pt x="1168" y="117"/>
                  </a:lnTo>
                  <a:lnTo>
                    <a:pt x="1224" y="152"/>
                  </a:lnTo>
                  <a:lnTo>
                    <a:pt x="1280" y="198"/>
                  </a:lnTo>
                  <a:lnTo>
                    <a:pt x="1325" y="244"/>
                  </a:lnTo>
                  <a:lnTo>
                    <a:pt x="1371" y="294"/>
                  </a:lnTo>
                  <a:lnTo>
                    <a:pt x="1407" y="350"/>
                  </a:lnTo>
                  <a:lnTo>
                    <a:pt x="1437" y="411"/>
                  </a:lnTo>
                  <a:lnTo>
                    <a:pt x="1462" y="472"/>
                  </a:lnTo>
                  <a:lnTo>
                    <a:pt x="1483" y="538"/>
                  </a:lnTo>
                  <a:lnTo>
                    <a:pt x="1493" y="604"/>
                  </a:lnTo>
                  <a:lnTo>
                    <a:pt x="1498" y="675"/>
                  </a:lnTo>
                  <a:lnTo>
                    <a:pt x="1498" y="675"/>
                  </a:lnTo>
                  <a:lnTo>
                    <a:pt x="1493" y="741"/>
                  </a:lnTo>
                  <a:lnTo>
                    <a:pt x="1483" y="807"/>
                  </a:lnTo>
                  <a:lnTo>
                    <a:pt x="1462" y="873"/>
                  </a:lnTo>
                  <a:lnTo>
                    <a:pt x="1437" y="934"/>
                  </a:lnTo>
                  <a:lnTo>
                    <a:pt x="1407" y="995"/>
                  </a:lnTo>
                  <a:lnTo>
                    <a:pt x="1371" y="1051"/>
                  </a:lnTo>
                  <a:lnTo>
                    <a:pt x="1325" y="1101"/>
                  </a:lnTo>
                  <a:lnTo>
                    <a:pt x="1280" y="1147"/>
                  </a:lnTo>
                  <a:lnTo>
                    <a:pt x="1224" y="1193"/>
                  </a:lnTo>
                  <a:lnTo>
                    <a:pt x="1168" y="1233"/>
                  </a:lnTo>
                  <a:lnTo>
                    <a:pt x="1107" y="1264"/>
                  </a:lnTo>
                  <a:lnTo>
                    <a:pt x="1041" y="1294"/>
                  </a:lnTo>
                  <a:lnTo>
                    <a:pt x="970" y="1314"/>
                  </a:lnTo>
                  <a:lnTo>
                    <a:pt x="899" y="1335"/>
                  </a:lnTo>
                  <a:lnTo>
                    <a:pt x="828" y="1345"/>
                  </a:lnTo>
                  <a:lnTo>
                    <a:pt x="752" y="1345"/>
                  </a:lnTo>
                  <a:lnTo>
                    <a:pt x="752" y="1345"/>
                  </a:lnTo>
                  <a:lnTo>
                    <a:pt x="676" y="1345"/>
                  </a:lnTo>
                  <a:lnTo>
                    <a:pt x="599" y="1335"/>
                  </a:lnTo>
                  <a:lnTo>
                    <a:pt x="528" y="1314"/>
                  </a:lnTo>
                  <a:lnTo>
                    <a:pt x="457" y="1294"/>
                  </a:lnTo>
                  <a:lnTo>
                    <a:pt x="391" y="1264"/>
                  </a:lnTo>
                  <a:lnTo>
                    <a:pt x="330" y="1233"/>
                  </a:lnTo>
                  <a:lnTo>
                    <a:pt x="274" y="1193"/>
                  </a:lnTo>
                  <a:lnTo>
                    <a:pt x="219" y="1147"/>
                  </a:lnTo>
                  <a:lnTo>
                    <a:pt x="173" y="1101"/>
                  </a:lnTo>
                  <a:lnTo>
                    <a:pt x="127" y="1051"/>
                  </a:lnTo>
                  <a:lnTo>
                    <a:pt x="92" y="995"/>
                  </a:lnTo>
                  <a:lnTo>
                    <a:pt x="61" y="934"/>
                  </a:lnTo>
                  <a:lnTo>
                    <a:pt x="36" y="873"/>
                  </a:lnTo>
                  <a:lnTo>
                    <a:pt x="16" y="807"/>
                  </a:lnTo>
                  <a:lnTo>
                    <a:pt x="5" y="741"/>
                  </a:lnTo>
                  <a:lnTo>
                    <a:pt x="0" y="675"/>
                  </a:lnTo>
                  <a:lnTo>
                    <a:pt x="0" y="675"/>
                  </a:lnTo>
                  <a:lnTo>
                    <a:pt x="5" y="604"/>
                  </a:lnTo>
                  <a:lnTo>
                    <a:pt x="16" y="538"/>
                  </a:lnTo>
                  <a:lnTo>
                    <a:pt x="36" y="472"/>
                  </a:lnTo>
                  <a:lnTo>
                    <a:pt x="61" y="411"/>
                  </a:lnTo>
                  <a:lnTo>
                    <a:pt x="92" y="350"/>
                  </a:lnTo>
                  <a:lnTo>
                    <a:pt x="127" y="294"/>
                  </a:lnTo>
                  <a:lnTo>
                    <a:pt x="173" y="244"/>
                  </a:lnTo>
                  <a:lnTo>
                    <a:pt x="219" y="198"/>
                  </a:lnTo>
                  <a:lnTo>
                    <a:pt x="274" y="152"/>
                  </a:lnTo>
                  <a:lnTo>
                    <a:pt x="330" y="117"/>
                  </a:lnTo>
                  <a:lnTo>
                    <a:pt x="391" y="81"/>
                  </a:lnTo>
                  <a:lnTo>
                    <a:pt x="457" y="51"/>
                  </a:lnTo>
                  <a:lnTo>
                    <a:pt x="528" y="30"/>
                  </a:lnTo>
                  <a:lnTo>
                    <a:pt x="599" y="15"/>
                  </a:lnTo>
                  <a:lnTo>
                    <a:pt x="676" y="5"/>
                  </a:lnTo>
                  <a:lnTo>
                    <a:pt x="752" y="0"/>
                  </a:lnTo>
                  <a:lnTo>
                    <a:pt x="752"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4" name="Freeform 66"/>
            <p:cNvSpPr>
              <a:spLocks/>
            </p:cNvSpPr>
            <p:nvPr/>
          </p:nvSpPr>
          <p:spPr bwMode="auto">
            <a:xfrm>
              <a:off x="3542" y="974"/>
              <a:ext cx="1462" cy="1294"/>
            </a:xfrm>
            <a:custGeom>
              <a:avLst/>
              <a:gdLst>
                <a:gd name="T0" fmla="*/ 731 w 1462"/>
                <a:gd name="T1" fmla="*/ 0 h 1294"/>
                <a:gd name="T2" fmla="*/ 878 w 1462"/>
                <a:gd name="T3" fmla="*/ 11 h 1294"/>
                <a:gd name="T4" fmla="*/ 1015 w 1462"/>
                <a:gd name="T5" fmla="*/ 51 h 1294"/>
                <a:gd name="T6" fmla="*/ 1137 w 1462"/>
                <a:gd name="T7" fmla="*/ 107 h 1294"/>
                <a:gd name="T8" fmla="*/ 1248 w 1462"/>
                <a:gd name="T9" fmla="*/ 188 h 1294"/>
                <a:gd name="T10" fmla="*/ 1335 w 1462"/>
                <a:gd name="T11" fmla="*/ 285 h 1294"/>
                <a:gd name="T12" fmla="*/ 1406 w 1462"/>
                <a:gd name="T13" fmla="*/ 396 h 1294"/>
                <a:gd name="T14" fmla="*/ 1446 w 1462"/>
                <a:gd name="T15" fmla="*/ 518 h 1294"/>
                <a:gd name="T16" fmla="*/ 1462 w 1462"/>
                <a:gd name="T17" fmla="*/ 645 h 1294"/>
                <a:gd name="T18" fmla="*/ 1456 w 1462"/>
                <a:gd name="T19" fmla="*/ 711 h 1294"/>
                <a:gd name="T20" fmla="*/ 1431 w 1462"/>
                <a:gd name="T21" fmla="*/ 838 h 1294"/>
                <a:gd name="T22" fmla="*/ 1375 w 1462"/>
                <a:gd name="T23" fmla="*/ 954 h 1294"/>
                <a:gd name="T24" fmla="*/ 1294 w 1462"/>
                <a:gd name="T25" fmla="*/ 1056 h 1294"/>
                <a:gd name="T26" fmla="*/ 1198 w 1462"/>
                <a:gd name="T27" fmla="*/ 1147 h 1294"/>
                <a:gd name="T28" fmla="*/ 1081 w 1462"/>
                <a:gd name="T29" fmla="*/ 1218 h 1294"/>
                <a:gd name="T30" fmla="*/ 949 w 1462"/>
                <a:gd name="T31" fmla="*/ 1264 h 1294"/>
                <a:gd name="T32" fmla="*/ 807 w 1462"/>
                <a:gd name="T33" fmla="*/ 1289 h 1294"/>
                <a:gd name="T34" fmla="*/ 731 w 1462"/>
                <a:gd name="T35" fmla="*/ 1294 h 1294"/>
                <a:gd name="T36" fmla="*/ 583 w 1462"/>
                <a:gd name="T37" fmla="*/ 1279 h 1294"/>
                <a:gd name="T38" fmla="*/ 446 w 1462"/>
                <a:gd name="T39" fmla="*/ 1244 h 1294"/>
                <a:gd name="T40" fmla="*/ 319 w 1462"/>
                <a:gd name="T41" fmla="*/ 1183 h 1294"/>
                <a:gd name="T42" fmla="*/ 213 w 1462"/>
                <a:gd name="T43" fmla="*/ 1102 h 1294"/>
                <a:gd name="T44" fmla="*/ 121 w 1462"/>
                <a:gd name="T45" fmla="*/ 1010 h 1294"/>
                <a:gd name="T46" fmla="*/ 55 w 1462"/>
                <a:gd name="T47" fmla="*/ 899 h 1294"/>
                <a:gd name="T48" fmla="*/ 15 w 1462"/>
                <a:gd name="T49" fmla="*/ 777 h 1294"/>
                <a:gd name="T50" fmla="*/ 0 w 1462"/>
                <a:gd name="T51" fmla="*/ 645 h 1294"/>
                <a:gd name="T52" fmla="*/ 0 w 1462"/>
                <a:gd name="T53" fmla="*/ 579 h 1294"/>
                <a:gd name="T54" fmla="*/ 30 w 1462"/>
                <a:gd name="T55" fmla="*/ 452 h 1294"/>
                <a:gd name="T56" fmla="*/ 86 w 1462"/>
                <a:gd name="T57" fmla="*/ 335 h 1294"/>
                <a:gd name="T58" fmla="*/ 167 w 1462"/>
                <a:gd name="T59" fmla="*/ 234 h 1294"/>
                <a:gd name="T60" fmla="*/ 264 w 1462"/>
                <a:gd name="T61" fmla="*/ 148 h 1294"/>
                <a:gd name="T62" fmla="*/ 380 w 1462"/>
                <a:gd name="T63" fmla="*/ 76 h 1294"/>
                <a:gd name="T64" fmla="*/ 512 w 1462"/>
                <a:gd name="T65" fmla="*/ 26 h 1294"/>
                <a:gd name="T66" fmla="*/ 654 w 1462"/>
                <a:gd name="T67" fmla="*/ 0 h 1294"/>
                <a:gd name="T68" fmla="*/ 731 w 1462"/>
                <a:gd name="T69" fmla="*/ 0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2" h="1294">
                  <a:moveTo>
                    <a:pt x="731" y="0"/>
                  </a:moveTo>
                  <a:lnTo>
                    <a:pt x="731" y="0"/>
                  </a:lnTo>
                  <a:lnTo>
                    <a:pt x="807" y="0"/>
                  </a:lnTo>
                  <a:lnTo>
                    <a:pt x="878" y="11"/>
                  </a:lnTo>
                  <a:lnTo>
                    <a:pt x="949" y="26"/>
                  </a:lnTo>
                  <a:lnTo>
                    <a:pt x="1015" y="51"/>
                  </a:lnTo>
                  <a:lnTo>
                    <a:pt x="1081" y="76"/>
                  </a:lnTo>
                  <a:lnTo>
                    <a:pt x="1137" y="107"/>
                  </a:lnTo>
                  <a:lnTo>
                    <a:pt x="1198" y="148"/>
                  </a:lnTo>
                  <a:lnTo>
                    <a:pt x="1248" y="188"/>
                  </a:lnTo>
                  <a:lnTo>
                    <a:pt x="1294" y="234"/>
                  </a:lnTo>
                  <a:lnTo>
                    <a:pt x="1335" y="285"/>
                  </a:lnTo>
                  <a:lnTo>
                    <a:pt x="1375" y="335"/>
                  </a:lnTo>
                  <a:lnTo>
                    <a:pt x="1406" y="396"/>
                  </a:lnTo>
                  <a:lnTo>
                    <a:pt x="1431" y="452"/>
                  </a:lnTo>
                  <a:lnTo>
                    <a:pt x="1446" y="518"/>
                  </a:lnTo>
                  <a:lnTo>
                    <a:pt x="1456" y="579"/>
                  </a:lnTo>
                  <a:lnTo>
                    <a:pt x="1462" y="645"/>
                  </a:lnTo>
                  <a:lnTo>
                    <a:pt x="1462" y="645"/>
                  </a:lnTo>
                  <a:lnTo>
                    <a:pt x="1456" y="711"/>
                  </a:lnTo>
                  <a:lnTo>
                    <a:pt x="1446" y="777"/>
                  </a:lnTo>
                  <a:lnTo>
                    <a:pt x="1431" y="838"/>
                  </a:lnTo>
                  <a:lnTo>
                    <a:pt x="1406" y="899"/>
                  </a:lnTo>
                  <a:lnTo>
                    <a:pt x="1375" y="954"/>
                  </a:lnTo>
                  <a:lnTo>
                    <a:pt x="1335" y="1010"/>
                  </a:lnTo>
                  <a:lnTo>
                    <a:pt x="1294" y="1056"/>
                  </a:lnTo>
                  <a:lnTo>
                    <a:pt x="1248" y="1102"/>
                  </a:lnTo>
                  <a:lnTo>
                    <a:pt x="1198" y="1147"/>
                  </a:lnTo>
                  <a:lnTo>
                    <a:pt x="1137" y="1183"/>
                  </a:lnTo>
                  <a:lnTo>
                    <a:pt x="1081" y="1218"/>
                  </a:lnTo>
                  <a:lnTo>
                    <a:pt x="1015" y="1244"/>
                  </a:lnTo>
                  <a:lnTo>
                    <a:pt x="949" y="1264"/>
                  </a:lnTo>
                  <a:lnTo>
                    <a:pt x="878" y="1279"/>
                  </a:lnTo>
                  <a:lnTo>
                    <a:pt x="807" y="1289"/>
                  </a:lnTo>
                  <a:lnTo>
                    <a:pt x="731" y="1294"/>
                  </a:lnTo>
                  <a:lnTo>
                    <a:pt x="731" y="1294"/>
                  </a:lnTo>
                  <a:lnTo>
                    <a:pt x="654" y="1289"/>
                  </a:lnTo>
                  <a:lnTo>
                    <a:pt x="583" y="1279"/>
                  </a:lnTo>
                  <a:lnTo>
                    <a:pt x="512" y="1264"/>
                  </a:lnTo>
                  <a:lnTo>
                    <a:pt x="446" y="1244"/>
                  </a:lnTo>
                  <a:lnTo>
                    <a:pt x="380" y="1218"/>
                  </a:lnTo>
                  <a:lnTo>
                    <a:pt x="319" y="1183"/>
                  </a:lnTo>
                  <a:lnTo>
                    <a:pt x="264" y="1147"/>
                  </a:lnTo>
                  <a:lnTo>
                    <a:pt x="213" y="1102"/>
                  </a:lnTo>
                  <a:lnTo>
                    <a:pt x="167" y="1056"/>
                  </a:lnTo>
                  <a:lnTo>
                    <a:pt x="121" y="1010"/>
                  </a:lnTo>
                  <a:lnTo>
                    <a:pt x="86" y="954"/>
                  </a:lnTo>
                  <a:lnTo>
                    <a:pt x="55" y="899"/>
                  </a:lnTo>
                  <a:lnTo>
                    <a:pt x="30" y="838"/>
                  </a:lnTo>
                  <a:lnTo>
                    <a:pt x="15" y="777"/>
                  </a:lnTo>
                  <a:lnTo>
                    <a:pt x="0" y="711"/>
                  </a:lnTo>
                  <a:lnTo>
                    <a:pt x="0" y="645"/>
                  </a:lnTo>
                  <a:lnTo>
                    <a:pt x="0" y="645"/>
                  </a:lnTo>
                  <a:lnTo>
                    <a:pt x="0" y="579"/>
                  </a:lnTo>
                  <a:lnTo>
                    <a:pt x="15" y="518"/>
                  </a:lnTo>
                  <a:lnTo>
                    <a:pt x="30" y="452"/>
                  </a:lnTo>
                  <a:lnTo>
                    <a:pt x="55" y="396"/>
                  </a:lnTo>
                  <a:lnTo>
                    <a:pt x="86" y="335"/>
                  </a:lnTo>
                  <a:lnTo>
                    <a:pt x="121" y="285"/>
                  </a:lnTo>
                  <a:lnTo>
                    <a:pt x="167" y="234"/>
                  </a:lnTo>
                  <a:lnTo>
                    <a:pt x="213" y="188"/>
                  </a:lnTo>
                  <a:lnTo>
                    <a:pt x="264" y="148"/>
                  </a:lnTo>
                  <a:lnTo>
                    <a:pt x="319" y="107"/>
                  </a:lnTo>
                  <a:lnTo>
                    <a:pt x="380" y="76"/>
                  </a:lnTo>
                  <a:lnTo>
                    <a:pt x="446" y="51"/>
                  </a:lnTo>
                  <a:lnTo>
                    <a:pt x="512" y="26"/>
                  </a:lnTo>
                  <a:lnTo>
                    <a:pt x="583" y="11"/>
                  </a:lnTo>
                  <a:lnTo>
                    <a:pt x="654" y="0"/>
                  </a:lnTo>
                  <a:lnTo>
                    <a:pt x="731" y="0"/>
                  </a:lnTo>
                  <a:lnTo>
                    <a:pt x="731"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5" name="Freeform 67"/>
            <p:cNvSpPr>
              <a:spLocks/>
            </p:cNvSpPr>
            <p:nvPr/>
          </p:nvSpPr>
          <p:spPr bwMode="auto">
            <a:xfrm>
              <a:off x="3552" y="995"/>
              <a:ext cx="1431" cy="1248"/>
            </a:xfrm>
            <a:custGeom>
              <a:avLst/>
              <a:gdLst>
                <a:gd name="T0" fmla="*/ 716 w 1431"/>
                <a:gd name="T1" fmla="*/ 0 h 1248"/>
                <a:gd name="T2" fmla="*/ 858 w 1431"/>
                <a:gd name="T3" fmla="*/ 15 h 1248"/>
                <a:gd name="T4" fmla="*/ 995 w 1431"/>
                <a:gd name="T5" fmla="*/ 50 h 1248"/>
                <a:gd name="T6" fmla="*/ 1117 w 1431"/>
                <a:gd name="T7" fmla="*/ 106 h 1248"/>
                <a:gd name="T8" fmla="*/ 1223 w 1431"/>
                <a:gd name="T9" fmla="*/ 182 h 1248"/>
                <a:gd name="T10" fmla="*/ 1309 w 1431"/>
                <a:gd name="T11" fmla="*/ 274 h 1248"/>
                <a:gd name="T12" fmla="*/ 1375 w 1431"/>
                <a:gd name="T13" fmla="*/ 380 h 1248"/>
                <a:gd name="T14" fmla="*/ 1416 w 1431"/>
                <a:gd name="T15" fmla="*/ 497 h 1248"/>
                <a:gd name="T16" fmla="*/ 1431 w 1431"/>
                <a:gd name="T17" fmla="*/ 624 h 1248"/>
                <a:gd name="T18" fmla="*/ 1426 w 1431"/>
                <a:gd name="T19" fmla="*/ 685 h 1248"/>
                <a:gd name="T20" fmla="*/ 1401 w 1431"/>
                <a:gd name="T21" fmla="*/ 807 h 1248"/>
                <a:gd name="T22" fmla="*/ 1345 w 1431"/>
                <a:gd name="T23" fmla="*/ 918 h 1248"/>
                <a:gd name="T24" fmla="*/ 1269 w 1431"/>
                <a:gd name="T25" fmla="*/ 1020 h 1248"/>
                <a:gd name="T26" fmla="*/ 1172 w 1431"/>
                <a:gd name="T27" fmla="*/ 1106 h 1248"/>
                <a:gd name="T28" fmla="*/ 1056 w 1431"/>
                <a:gd name="T29" fmla="*/ 1172 h 1248"/>
                <a:gd name="T30" fmla="*/ 929 w 1431"/>
                <a:gd name="T31" fmla="*/ 1218 h 1248"/>
                <a:gd name="T32" fmla="*/ 792 w 1431"/>
                <a:gd name="T33" fmla="*/ 1243 h 1248"/>
                <a:gd name="T34" fmla="*/ 716 w 1431"/>
                <a:gd name="T35" fmla="*/ 1248 h 1248"/>
                <a:gd name="T36" fmla="*/ 573 w 1431"/>
                <a:gd name="T37" fmla="*/ 1233 h 1248"/>
                <a:gd name="T38" fmla="*/ 436 w 1431"/>
                <a:gd name="T39" fmla="*/ 1197 h 1248"/>
                <a:gd name="T40" fmla="*/ 314 w 1431"/>
                <a:gd name="T41" fmla="*/ 1142 h 1248"/>
                <a:gd name="T42" fmla="*/ 213 w 1431"/>
                <a:gd name="T43" fmla="*/ 1065 h 1248"/>
                <a:gd name="T44" fmla="*/ 122 w 1431"/>
                <a:gd name="T45" fmla="*/ 969 h 1248"/>
                <a:gd name="T46" fmla="*/ 56 w 1431"/>
                <a:gd name="T47" fmla="*/ 867 h 1248"/>
                <a:gd name="T48" fmla="*/ 15 w 1431"/>
                <a:gd name="T49" fmla="*/ 751 h 1248"/>
                <a:gd name="T50" fmla="*/ 0 w 1431"/>
                <a:gd name="T51" fmla="*/ 624 h 1248"/>
                <a:gd name="T52" fmla="*/ 5 w 1431"/>
                <a:gd name="T53" fmla="*/ 558 h 1248"/>
                <a:gd name="T54" fmla="*/ 35 w 1431"/>
                <a:gd name="T55" fmla="*/ 441 h 1248"/>
                <a:gd name="T56" fmla="*/ 86 w 1431"/>
                <a:gd name="T57" fmla="*/ 330 h 1248"/>
                <a:gd name="T58" fmla="*/ 162 w 1431"/>
                <a:gd name="T59" fmla="*/ 228 h 1248"/>
                <a:gd name="T60" fmla="*/ 264 w 1431"/>
                <a:gd name="T61" fmla="*/ 142 h 1248"/>
                <a:gd name="T62" fmla="*/ 375 w 1431"/>
                <a:gd name="T63" fmla="*/ 76 h 1248"/>
                <a:gd name="T64" fmla="*/ 502 w 1431"/>
                <a:gd name="T65" fmla="*/ 30 h 1248"/>
                <a:gd name="T66" fmla="*/ 644 w 1431"/>
                <a:gd name="T67" fmla="*/ 5 h 1248"/>
                <a:gd name="T68" fmla="*/ 716 w 1431"/>
                <a:gd name="T69" fmla="*/ 0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1" h="1248">
                  <a:moveTo>
                    <a:pt x="716" y="0"/>
                  </a:moveTo>
                  <a:lnTo>
                    <a:pt x="716" y="0"/>
                  </a:lnTo>
                  <a:lnTo>
                    <a:pt x="792" y="5"/>
                  </a:lnTo>
                  <a:lnTo>
                    <a:pt x="858" y="15"/>
                  </a:lnTo>
                  <a:lnTo>
                    <a:pt x="929" y="30"/>
                  </a:lnTo>
                  <a:lnTo>
                    <a:pt x="995" y="50"/>
                  </a:lnTo>
                  <a:lnTo>
                    <a:pt x="1056" y="76"/>
                  </a:lnTo>
                  <a:lnTo>
                    <a:pt x="1117" y="106"/>
                  </a:lnTo>
                  <a:lnTo>
                    <a:pt x="1172" y="142"/>
                  </a:lnTo>
                  <a:lnTo>
                    <a:pt x="1223" y="182"/>
                  </a:lnTo>
                  <a:lnTo>
                    <a:pt x="1269" y="228"/>
                  </a:lnTo>
                  <a:lnTo>
                    <a:pt x="1309" y="274"/>
                  </a:lnTo>
                  <a:lnTo>
                    <a:pt x="1345" y="330"/>
                  </a:lnTo>
                  <a:lnTo>
                    <a:pt x="1375" y="380"/>
                  </a:lnTo>
                  <a:lnTo>
                    <a:pt x="1401" y="441"/>
                  </a:lnTo>
                  <a:lnTo>
                    <a:pt x="1416" y="497"/>
                  </a:lnTo>
                  <a:lnTo>
                    <a:pt x="1426" y="558"/>
                  </a:lnTo>
                  <a:lnTo>
                    <a:pt x="1431" y="624"/>
                  </a:lnTo>
                  <a:lnTo>
                    <a:pt x="1431" y="624"/>
                  </a:lnTo>
                  <a:lnTo>
                    <a:pt x="1426" y="685"/>
                  </a:lnTo>
                  <a:lnTo>
                    <a:pt x="1416" y="751"/>
                  </a:lnTo>
                  <a:lnTo>
                    <a:pt x="1401" y="807"/>
                  </a:lnTo>
                  <a:lnTo>
                    <a:pt x="1375" y="867"/>
                  </a:lnTo>
                  <a:lnTo>
                    <a:pt x="1345" y="918"/>
                  </a:lnTo>
                  <a:lnTo>
                    <a:pt x="1309" y="969"/>
                  </a:lnTo>
                  <a:lnTo>
                    <a:pt x="1269" y="1020"/>
                  </a:lnTo>
                  <a:lnTo>
                    <a:pt x="1223" y="1065"/>
                  </a:lnTo>
                  <a:lnTo>
                    <a:pt x="1172" y="1106"/>
                  </a:lnTo>
                  <a:lnTo>
                    <a:pt x="1117" y="1142"/>
                  </a:lnTo>
                  <a:lnTo>
                    <a:pt x="1056" y="1172"/>
                  </a:lnTo>
                  <a:lnTo>
                    <a:pt x="995" y="1197"/>
                  </a:lnTo>
                  <a:lnTo>
                    <a:pt x="929" y="1218"/>
                  </a:lnTo>
                  <a:lnTo>
                    <a:pt x="858" y="1233"/>
                  </a:lnTo>
                  <a:lnTo>
                    <a:pt x="792" y="1243"/>
                  </a:lnTo>
                  <a:lnTo>
                    <a:pt x="716" y="1248"/>
                  </a:lnTo>
                  <a:lnTo>
                    <a:pt x="716" y="1248"/>
                  </a:lnTo>
                  <a:lnTo>
                    <a:pt x="644" y="1243"/>
                  </a:lnTo>
                  <a:lnTo>
                    <a:pt x="573" y="1233"/>
                  </a:lnTo>
                  <a:lnTo>
                    <a:pt x="502" y="1218"/>
                  </a:lnTo>
                  <a:lnTo>
                    <a:pt x="436" y="1197"/>
                  </a:lnTo>
                  <a:lnTo>
                    <a:pt x="375" y="1172"/>
                  </a:lnTo>
                  <a:lnTo>
                    <a:pt x="314" y="1142"/>
                  </a:lnTo>
                  <a:lnTo>
                    <a:pt x="264" y="1106"/>
                  </a:lnTo>
                  <a:lnTo>
                    <a:pt x="213" y="1065"/>
                  </a:lnTo>
                  <a:lnTo>
                    <a:pt x="162" y="1020"/>
                  </a:lnTo>
                  <a:lnTo>
                    <a:pt x="122" y="969"/>
                  </a:lnTo>
                  <a:lnTo>
                    <a:pt x="86" y="918"/>
                  </a:lnTo>
                  <a:lnTo>
                    <a:pt x="56" y="867"/>
                  </a:lnTo>
                  <a:lnTo>
                    <a:pt x="35" y="807"/>
                  </a:lnTo>
                  <a:lnTo>
                    <a:pt x="15" y="751"/>
                  </a:lnTo>
                  <a:lnTo>
                    <a:pt x="5" y="685"/>
                  </a:lnTo>
                  <a:lnTo>
                    <a:pt x="0" y="624"/>
                  </a:lnTo>
                  <a:lnTo>
                    <a:pt x="0" y="624"/>
                  </a:lnTo>
                  <a:lnTo>
                    <a:pt x="5" y="558"/>
                  </a:lnTo>
                  <a:lnTo>
                    <a:pt x="15" y="497"/>
                  </a:lnTo>
                  <a:lnTo>
                    <a:pt x="35" y="441"/>
                  </a:lnTo>
                  <a:lnTo>
                    <a:pt x="56" y="380"/>
                  </a:lnTo>
                  <a:lnTo>
                    <a:pt x="86" y="330"/>
                  </a:lnTo>
                  <a:lnTo>
                    <a:pt x="122" y="274"/>
                  </a:lnTo>
                  <a:lnTo>
                    <a:pt x="162" y="228"/>
                  </a:lnTo>
                  <a:lnTo>
                    <a:pt x="213" y="182"/>
                  </a:lnTo>
                  <a:lnTo>
                    <a:pt x="264" y="142"/>
                  </a:lnTo>
                  <a:lnTo>
                    <a:pt x="314" y="106"/>
                  </a:lnTo>
                  <a:lnTo>
                    <a:pt x="375" y="76"/>
                  </a:lnTo>
                  <a:lnTo>
                    <a:pt x="436" y="50"/>
                  </a:lnTo>
                  <a:lnTo>
                    <a:pt x="502" y="30"/>
                  </a:lnTo>
                  <a:lnTo>
                    <a:pt x="573" y="15"/>
                  </a:lnTo>
                  <a:lnTo>
                    <a:pt x="644" y="5"/>
                  </a:lnTo>
                  <a:lnTo>
                    <a:pt x="716" y="0"/>
                  </a:lnTo>
                  <a:lnTo>
                    <a:pt x="71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6" name="Freeform 68"/>
            <p:cNvSpPr>
              <a:spLocks/>
            </p:cNvSpPr>
            <p:nvPr/>
          </p:nvSpPr>
          <p:spPr bwMode="auto">
            <a:xfrm>
              <a:off x="3567" y="1020"/>
              <a:ext cx="1396" cy="1193"/>
            </a:xfrm>
            <a:custGeom>
              <a:avLst/>
              <a:gdLst>
                <a:gd name="T0" fmla="*/ 695 w 1396"/>
                <a:gd name="T1" fmla="*/ 0 h 1193"/>
                <a:gd name="T2" fmla="*/ 838 w 1396"/>
                <a:gd name="T3" fmla="*/ 10 h 1193"/>
                <a:gd name="T4" fmla="*/ 970 w 1396"/>
                <a:gd name="T5" fmla="*/ 46 h 1193"/>
                <a:gd name="T6" fmla="*/ 1086 w 1396"/>
                <a:gd name="T7" fmla="*/ 102 h 1193"/>
                <a:gd name="T8" fmla="*/ 1193 w 1396"/>
                <a:gd name="T9" fmla="*/ 173 h 1193"/>
                <a:gd name="T10" fmla="*/ 1279 w 1396"/>
                <a:gd name="T11" fmla="*/ 264 h 1193"/>
                <a:gd name="T12" fmla="*/ 1340 w 1396"/>
                <a:gd name="T13" fmla="*/ 365 h 1193"/>
                <a:gd name="T14" fmla="*/ 1381 w 1396"/>
                <a:gd name="T15" fmla="*/ 477 h 1193"/>
                <a:gd name="T16" fmla="*/ 1396 w 1396"/>
                <a:gd name="T17" fmla="*/ 599 h 1193"/>
                <a:gd name="T18" fmla="*/ 1391 w 1396"/>
                <a:gd name="T19" fmla="*/ 660 h 1193"/>
                <a:gd name="T20" fmla="*/ 1366 w 1396"/>
                <a:gd name="T21" fmla="*/ 777 h 1193"/>
                <a:gd name="T22" fmla="*/ 1315 w 1396"/>
                <a:gd name="T23" fmla="*/ 883 h 1193"/>
                <a:gd name="T24" fmla="*/ 1239 w 1396"/>
                <a:gd name="T25" fmla="*/ 974 h 1193"/>
                <a:gd name="T26" fmla="*/ 1142 w 1396"/>
                <a:gd name="T27" fmla="*/ 1056 h 1193"/>
                <a:gd name="T28" fmla="*/ 1030 w 1396"/>
                <a:gd name="T29" fmla="*/ 1122 h 1193"/>
                <a:gd name="T30" fmla="*/ 904 w 1396"/>
                <a:gd name="T31" fmla="*/ 1167 h 1193"/>
                <a:gd name="T32" fmla="*/ 767 w 1396"/>
                <a:gd name="T33" fmla="*/ 1193 h 1193"/>
                <a:gd name="T34" fmla="*/ 695 w 1396"/>
                <a:gd name="T35" fmla="*/ 1193 h 1193"/>
                <a:gd name="T36" fmla="*/ 558 w 1396"/>
                <a:gd name="T37" fmla="*/ 1183 h 1193"/>
                <a:gd name="T38" fmla="*/ 426 w 1396"/>
                <a:gd name="T39" fmla="*/ 1147 h 1193"/>
                <a:gd name="T40" fmla="*/ 305 w 1396"/>
                <a:gd name="T41" fmla="*/ 1091 h 1193"/>
                <a:gd name="T42" fmla="*/ 203 w 1396"/>
                <a:gd name="T43" fmla="*/ 1020 h 1193"/>
                <a:gd name="T44" fmla="*/ 117 w 1396"/>
                <a:gd name="T45" fmla="*/ 929 h 1193"/>
                <a:gd name="T46" fmla="*/ 51 w 1396"/>
                <a:gd name="T47" fmla="*/ 827 h 1193"/>
                <a:gd name="T48" fmla="*/ 10 w 1396"/>
                <a:gd name="T49" fmla="*/ 716 h 1193"/>
                <a:gd name="T50" fmla="*/ 0 w 1396"/>
                <a:gd name="T51" fmla="*/ 599 h 1193"/>
                <a:gd name="T52" fmla="*/ 0 w 1396"/>
                <a:gd name="T53" fmla="*/ 538 h 1193"/>
                <a:gd name="T54" fmla="*/ 30 w 1396"/>
                <a:gd name="T55" fmla="*/ 421 h 1193"/>
                <a:gd name="T56" fmla="*/ 81 w 1396"/>
                <a:gd name="T57" fmla="*/ 315 h 1193"/>
                <a:gd name="T58" fmla="*/ 157 w 1396"/>
                <a:gd name="T59" fmla="*/ 218 h 1193"/>
                <a:gd name="T60" fmla="*/ 254 w 1396"/>
                <a:gd name="T61" fmla="*/ 137 h 1193"/>
                <a:gd name="T62" fmla="*/ 365 w 1396"/>
                <a:gd name="T63" fmla="*/ 71 h 1193"/>
                <a:gd name="T64" fmla="*/ 492 w 1396"/>
                <a:gd name="T65" fmla="*/ 25 h 1193"/>
                <a:gd name="T66" fmla="*/ 624 w 1396"/>
                <a:gd name="T67" fmla="*/ 5 h 1193"/>
                <a:gd name="T68" fmla="*/ 695 w 1396"/>
                <a:gd name="T69" fmla="*/ 0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6" h="1193">
                  <a:moveTo>
                    <a:pt x="695" y="0"/>
                  </a:moveTo>
                  <a:lnTo>
                    <a:pt x="695" y="0"/>
                  </a:lnTo>
                  <a:lnTo>
                    <a:pt x="767" y="5"/>
                  </a:lnTo>
                  <a:lnTo>
                    <a:pt x="838" y="10"/>
                  </a:lnTo>
                  <a:lnTo>
                    <a:pt x="904" y="25"/>
                  </a:lnTo>
                  <a:lnTo>
                    <a:pt x="970" y="46"/>
                  </a:lnTo>
                  <a:lnTo>
                    <a:pt x="1030" y="71"/>
                  </a:lnTo>
                  <a:lnTo>
                    <a:pt x="1086" y="102"/>
                  </a:lnTo>
                  <a:lnTo>
                    <a:pt x="1142" y="137"/>
                  </a:lnTo>
                  <a:lnTo>
                    <a:pt x="1193" y="173"/>
                  </a:lnTo>
                  <a:lnTo>
                    <a:pt x="1239" y="218"/>
                  </a:lnTo>
                  <a:lnTo>
                    <a:pt x="1279" y="264"/>
                  </a:lnTo>
                  <a:lnTo>
                    <a:pt x="1315" y="315"/>
                  </a:lnTo>
                  <a:lnTo>
                    <a:pt x="1340" y="365"/>
                  </a:lnTo>
                  <a:lnTo>
                    <a:pt x="1366" y="421"/>
                  </a:lnTo>
                  <a:lnTo>
                    <a:pt x="1381" y="477"/>
                  </a:lnTo>
                  <a:lnTo>
                    <a:pt x="1391" y="538"/>
                  </a:lnTo>
                  <a:lnTo>
                    <a:pt x="1396" y="599"/>
                  </a:lnTo>
                  <a:lnTo>
                    <a:pt x="1396" y="599"/>
                  </a:lnTo>
                  <a:lnTo>
                    <a:pt x="1391" y="660"/>
                  </a:lnTo>
                  <a:lnTo>
                    <a:pt x="1381" y="716"/>
                  </a:lnTo>
                  <a:lnTo>
                    <a:pt x="1366" y="777"/>
                  </a:lnTo>
                  <a:lnTo>
                    <a:pt x="1340" y="827"/>
                  </a:lnTo>
                  <a:lnTo>
                    <a:pt x="1315" y="883"/>
                  </a:lnTo>
                  <a:lnTo>
                    <a:pt x="1279" y="929"/>
                  </a:lnTo>
                  <a:lnTo>
                    <a:pt x="1239" y="974"/>
                  </a:lnTo>
                  <a:lnTo>
                    <a:pt x="1193" y="1020"/>
                  </a:lnTo>
                  <a:lnTo>
                    <a:pt x="1142" y="1056"/>
                  </a:lnTo>
                  <a:lnTo>
                    <a:pt x="1086" y="1091"/>
                  </a:lnTo>
                  <a:lnTo>
                    <a:pt x="1030" y="1122"/>
                  </a:lnTo>
                  <a:lnTo>
                    <a:pt x="970" y="1147"/>
                  </a:lnTo>
                  <a:lnTo>
                    <a:pt x="904" y="1167"/>
                  </a:lnTo>
                  <a:lnTo>
                    <a:pt x="838" y="1183"/>
                  </a:lnTo>
                  <a:lnTo>
                    <a:pt x="767" y="1193"/>
                  </a:lnTo>
                  <a:lnTo>
                    <a:pt x="695" y="1193"/>
                  </a:lnTo>
                  <a:lnTo>
                    <a:pt x="695" y="1193"/>
                  </a:lnTo>
                  <a:lnTo>
                    <a:pt x="624" y="1193"/>
                  </a:lnTo>
                  <a:lnTo>
                    <a:pt x="558" y="1183"/>
                  </a:lnTo>
                  <a:lnTo>
                    <a:pt x="492" y="1167"/>
                  </a:lnTo>
                  <a:lnTo>
                    <a:pt x="426" y="1147"/>
                  </a:lnTo>
                  <a:lnTo>
                    <a:pt x="365" y="1122"/>
                  </a:lnTo>
                  <a:lnTo>
                    <a:pt x="305" y="1091"/>
                  </a:lnTo>
                  <a:lnTo>
                    <a:pt x="254" y="1056"/>
                  </a:lnTo>
                  <a:lnTo>
                    <a:pt x="203" y="1020"/>
                  </a:lnTo>
                  <a:lnTo>
                    <a:pt x="157" y="974"/>
                  </a:lnTo>
                  <a:lnTo>
                    <a:pt x="117" y="929"/>
                  </a:lnTo>
                  <a:lnTo>
                    <a:pt x="81" y="883"/>
                  </a:lnTo>
                  <a:lnTo>
                    <a:pt x="51" y="827"/>
                  </a:lnTo>
                  <a:lnTo>
                    <a:pt x="30" y="777"/>
                  </a:lnTo>
                  <a:lnTo>
                    <a:pt x="10" y="716"/>
                  </a:lnTo>
                  <a:lnTo>
                    <a:pt x="0" y="660"/>
                  </a:lnTo>
                  <a:lnTo>
                    <a:pt x="0" y="599"/>
                  </a:lnTo>
                  <a:lnTo>
                    <a:pt x="0" y="599"/>
                  </a:lnTo>
                  <a:lnTo>
                    <a:pt x="0" y="538"/>
                  </a:lnTo>
                  <a:lnTo>
                    <a:pt x="10" y="477"/>
                  </a:lnTo>
                  <a:lnTo>
                    <a:pt x="30" y="421"/>
                  </a:lnTo>
                  <a:lnTo>
                    <a:pt x="51" y="365"/>
                  </a:lnTo>
                  <a:lnTo>
                    <a:pt x="81" y="315"/>
                  </a:lnTo>
                  <a:lnTo>
                    <a:pt x="117" y="264"/>
                  </a:lnTo>
                  <a:lnTo>
                    <a:pt x="157" y="218"/>
                  </a:lnTo>
                  <a:lnTo>
                    <a:pt x="203" y="173"/>
                  </a:lnTo>
                  <a:lnTo>
                    <a:pt x="254" y="137"/>
                  </a:lnTo>
                  <a:lnTo>
                    <a:pt x="305" y="102"/>
                  </a:lnTo>
                  <a:lnTo>
                    <a:pt x="365" y="71"/>
                  </a:lnTo>
                  <a:lnTo>
                    <a:pt x="426" y="46"/>
                  </a:lnTo>
                  <a:lnTo>
                    <a:pt x="492" y="25"/>
                  </a:lnTo>
                  <a:lnTo>
                    <a:pt x="558" y="10"/>
                  </a:lnTo>
                  <a:lnTo>
                    <a:pt x="624" y="5"/>
                  </a:lnTo>
                  <a:lnTo>
                    <a:pt x="695" y="0"/>
                  </a:lnTo>
                  <a:lnTo>
                    <a:pt x="695"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7" name="Freeform 69"/>
            <p:cNvSpPr>
              <a:spLocks/>
            </p:cNvSpPr>
            <p:nvPr/>
          </p:nvSpPr>
          <p:spPr bwMode="auto">
            <a:xfrm>
              <a:off x="3577" y="1045"/>
              <a:ext cx="1366" cy="1142"/>
            </a:xfrm>
            <a:custGeom>
              <a:avLst/>
              <a:gdLst>
                <a:gd name="T0" fmla="*/ 685 w 1366"/>
                <a:gd name="T1" fmla="*/ 0 h 1142"/>
                <a:gd name="T2" fmla="*/ 822 w 1366"/>
                <a:gd name="T3" fmla="*/ 11 h 1142"/>
                <a:gd name="T4" fmla="*/ 949 w 1366"/>
                <a:gd name="T5" fmla="*/ 46 h 1142"/>
                <a:gd name="T6" fmla="*/ 1066 w 1366"/>
                <a:gd name="T7" fmla="*/ 97 h 1142"/>
                <a:gd name="T8" fmla="*/ 1168 w 1366"/>
                <a:gd name="T9" fmla="*/ 168 h 1142"/>
                <a:gd name="T10" fmla="*/ 1249 w 1366"/>
                <a:gd name="T11" fmla="*/ 249 h 1142"/>
                <a:gd name="T12" fmla="*/ 1315 w 1366"/>
                <a:gd name="T13" fmla="*/ 351 h 1142"/>
                <a:gd name="T14" fmla="*/ 1356 w 1366"/>
                <a:gd name="T15" fmla="*/ 457 h 1142"/>
                <a:gd name="T16" fmla="*/ 1366 w 1366"/>
                <a:gd name="T17" fmla="*/ 569 h 1142"/>
                <a:gd name="T18" fmla="*/ 1366 w 1366"/>
                <a:gd name="T19" fmla="*/ 630 h 1142"/>
                <a:gd name="T20" fmla="*/ 1335 w 1366"/>
                <a:gd name="T21" fmla="*/ 741 h 1142"/>
                <a:gd name="T22" fmla="*/ 1284 w 1366"/>
                <a:gd name="T23" fmla="*/ 843 h 1142"/>
                <a:gd name="T24" fmla="*/ 1208 w 1366"/>
                <a:gd name="T25" fmla="*/ 934 h 1142"/>
                <a:gd name="T26" fmla="*/ 1117 w 1366"/>
                <a:gd name="T27" fmla="*/ 1010 h 1142"/>
                <a:gd name="T28" fmla="*/ 1010 w 1366"/>
                <a:gd name="T29" fmla="*/ 1071 h 1142"/>
                <a:gd name="T30" fmla="*/ 888 w 1366"/>
                <a:gd name="T31" fmla="*/ 1117 h 1142"/>
                <a:gd name="T32" fmla="*/ 751 w 1366"/>
                <a:gd name="T33" fmla="*/ 1142 h 1142"/>
                <a:gd name="T34" fmla="*/ 685 w 1366"/>
                <a:gd name="T35" fmla="*/ 1142 h 1142"/>
                <a:gd name="T36" fmla="*/ 548 w 1366"/>
                <a:gd name="T37" fmla="*/ 1132 h 1142"/>
                <a:gd name="T38" fmla="*/ 416 w 1366"/>
                <a:gd name="T39" fmla="*/ 1097 h 1142"/>
                <a:gd name="T40" fmla="*/ 305 w 1366"/>
                <a:gd name="T41" fmla="*/ 1046 h 1142"/>
                <a:gd name="T42" fmla="*/ 203 w 1366"/>
                <a:gd name="T43" fmla="*/ 975 h 1142"/>
                <a:gd name="T44" fmla="*/ 117 w 1366"/>
                <a:gd name="T45" fmla="*/ 889 h 1142"/>
                <a:gd name="T46" fmla="*/ 56 w 1366"/>
                <a:gd name="T47" fmla="*/ 792 h 1142"/>
                <a:gd name="T48" fmla="*/ 15 w 1366"/>
                <a:gd name="T49" fmla="*/ 686 h 1142"/>
                <a:gd name="T50" fmla="*/ 0 w 1366"/>
                <a:gd name="T51" fmla="*/ 569 h 1142"/>
                <a:gd name="T52" fmla="*/ 5 w 1366"/>
                <a:gd name="T53" fmla="*/ 513 h 1142"/>
                <a:gd name="T54" fmla="*/ 31 w 1366"/>
                <a:gd name="T55" fmla="*/ 401 h 1142"/>
                <a:gd name="T56" fmla="*/ 81 w 1366"/>
                <a:gd name="T57" fmla="*/ 300 h 1142"/>
                <a:gd name="T58" fmla="*/ 158 w 1366"/>
                <a:gd name="T59" fmla="*/ 208 h 1142"/>
                <a:gd name="T60" fmla="*/ 249 w 1366"/>
                <a:gd name="T61" fmla="*/ 127 h 1142"/>
                <a:gd name="T62" fmla="*/ 361 w 1366"/>
                <a:gd name="T63" fmla="*/ 66 h 1142"/>
                <a:gd name="T64" fmla="*/ 482 w 1366"/>
                <a:gd name="T65" fmla="*/ 26 h 1142"/>
                <a:gd name="T66" fmla="*/ 614 w 1366"/>
                <a:gd name="T67" fmla="*/ 0 h 1142"/>
                <a:gd name="T68" fmla="*/ 685 w 1366"/>
                <a:gd name="T69" fmla="*/ 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6" h="1142">
                  <a:moveTo>
                    <a:pt x="685" y="0"/>
                  </a:moveTo>
                  <a:lnTo>
                    <a:pt x="685" y="0"/>
                  </a:lnTo>
                  <a:lnTo>
                    <a:pt x="751" y="0"/>
                  </a:lnTo>
                  <a:lnTo>
                    <a:pt x="822" y="11"/>
                  </a:lnTo>
                  <a:lnTo>
                    <a:pt x="888" y="26"/>
                  </a:lnTo>
                  <a:lnTo>
                    <a:pt x="949" y="46"/>
                  </a:lnTo>
                  <a:lnTo>
                    <a:pt x="1010" y="66"/>
                  </a:lnTo>
                  <a:lnTo>
                    <a:pt x="1066" y="97"/>
                  </a:lnTo>
                  <a:lnTo>
                    <a:pt x="1117" y="127"/>
                  </a:lnTo>
                  <a:lnTo>
                    <a:pt x="1168" y="168"/>
                  </a:lnTo>
                  <a:lnTo>
                    <a:pt x="1208" y="208"/>
                  </a:lnTo>
                  <a:lnTo>
                    <a:pt x="1249" y="249"/>
                  </a:lnTo>
                  <a:lnTo>
                    <a:pt x="1284" y="300"/>
                  </a:lnTo>
                  <a:lnTo>
                    <a:pt x="1315" y="351"/>
                  </a:lnTo>
                  <a:lnTo>
                    <a:pt x="1335" y="401"/>
                  </a:lnTo>
                  <a:lnTo>
                    <a:pt x="1356" y="457"/>
                  </a:lnTo>
                  <a:lnTo>
                    <a:pt x="1366" y="513"/>
                  </a:lnTo>
                  <a:lnTo>
                    <a:pt x="1366" y="569"/>
                  </a:lnTo>
                  <a:lnTo>
                    <a:pt x="1366" y="569"/>
                  </a:lnTo>
                  <a:lnTo>
                    <a:pt x="1366" y="630"/>
                  </a:lnTo>
                  <a:lnTo>
                    <a:pt x="1356" y="686"/>
                  </a:lnTo>
                  <a:lnTo>
                    <a:pt x="1335" y="741"/>
                  </a:lnTo>
                  <a:lnTo>
                    <a:pt x="1315" y="792"/>
                  </a:lnTo>
                  <a:lnTo>
                    <a:pt x="1284" y="843"/>
                  </a:lnTo>
                  <a:lnTo>
                    <a:pt x="1249" y="889"/>
                  </a:lnTo>
                  <a:lnTo>
                    <a:pt x="1208" y="934"/>
                  </a:lnTo>
                  <a:lnTo>
                    <a:pt x="1168" y="975"/>
                  </a:lnTo>
                  <a:lnTo>
                    <a:pt x="1117" y="1010"/>
                  </a:lnTo>
                  <a:lnTo>
                    <a:pt x="1066" y="1046"/>
                  </a:lnTo>
                  <a:lnTo>
                    <a:pt x="1010" y="1071"/>
                  </a:lnTo>
                  <a:lnTo>
                    <a:pt x="949" y="1097"/>
                  </a:lnTo>
                  <a:lnTo>
                    <a:pt x="888" y="1117"/>
                  </a:lnTo>
                  <a:lnTo>
                    <a:pt x="822" y="1132"/>
                  </a:lnTo>
                  <a:lnTo>
                    <a:pt x="751" y="1142"/>
                  </a:lnTo>
                  <a:lnTo>
                    <a:pt x="685" y="1142"/>
                  </a:lnTo>
                  <a:lnTo>
                    <a:pt x="685" y="1142"/>
                  </a:lnTo>
                  <a:lnTo>
                    <a:pt x="614" y="1142"/>
                  </a:lnTo>
                  <a:lnTo>
                    <a:pt x="548" y="1132"/>
                  </a:lnTo>
                  <a:lnTo>
                    <a:pt x="482" y="1117"/>
                  </a:lnTo>
                  <a:lnTo>
                    <a:pt x="416" y="1097"/>
                  </a:lnTo>
                  <a:lnTo>
                    <a:pt x="361" y="1071"/>
                  </a:lnTo>
                  <a:lnTo>
                    <a:pt x="305" y="1046"/>
                  </a:lnTo>
                  <a:lnTo>
                    <a:pt x="249" y="1010"/>
                  </a:lnTo>
                  <a:lnTo>
                    <a:pt x="203" y="975"/>
                  </a:lnTo>
                  <a:lnTo>
                    <a:pt x="158" y="934"/>
                  </a:lnTo>
                  <a:lnTo>
                    <a:pt x="117" y="889"/>
                  </a:lnTo>
                  <a:lnTo>
                    <a:pt x="81" y="843"/>
                  </a:lnTo>
                  <a:lnTo>
                    <a:pt x="56" y="792"/>
                  </a:lnTo>
                  <a:lnTo>
                    <a:pt x="31" y="741"/>
                  </a:lnTo>
                  <a:lnTo>
                    <a:pt x="15" y="686"/>
                  </a:lnTo>
                  <a:lnTo>
                    <a:pt x="5" y="630"/>
                  </a:lnTo>
                  <a:lnTo>
                    <a:pt x="0" y="569"/>
                  </a:lnTo>
                  <a:lnTo>
                    <a:pt x="0" y="569"/>
                  </a:lnTo>
                  <a:lnTo>
                    <a:pt x="5" y="513"/>
                  </a:lnTo>
                  <a:lnTo>
                    <a:pt x="15" y="457"/>
                  </a:lnTo>
                  <a:lnTo>
                    <a:pt x="31" y="401"/>
                  </a:lnTo>
                  <a:lnTo>
                    <a:pt x="56" y="351"/>
                  </a:lnTo>
                  <a:lnTo>
                    <a:pt x="81" y="300"/>
                  </a:lnTo>
                  <a:lnTo>
                    <a:pt x="117" y="249"/>
                  </a:lnTo>
                  <a:lnTo>
                    <a:pt x="158" y="208"/>
                  </a:lnTo>
                  <a:lnTo>
                    <a:pt x="203" y="168"/>
                  </a:lnTo>
                  <a:lnTo>
                    <a:pt x="249" y="127"/>
                  </a:lnTo>
                  <a:lnTo>
                    <a:pt x="305" y="97"/>
                  </a:lnTo>
                  <a:lnTo>
                    <a:pt x="361" y="66"/>
                  </a:lnTo>
                  <a:lnTo>
                    <a:pt x="416" y="46"/>
                  </a:lnTo>
                  <a:lnTo>
                    <a:pt x="482" y="26"/>
                  </a:lnTo>
                  <a:lnTo>
                    <a:pt x="548" y="11"/>
                  </a:lnTo>
                  <a:lnTo>
                    <a:pt x="614" y="0"/>
                  </a:lnTo>
                  <a:lnTo>
                    <a:pt x="685" y="0"/>
                  </a:lnTo>
                  <a:lnTo>
                    <a:pt x="685"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8" name="Freeform 70"/>
            <p:cNvSpPr>
              <a:spLocks/>
            </p:cNvSpPr>
            <p:nvPr/>
          </p:nvSpPr>
          <p:spPr bwMode="auto">
            <a:xfrm>
              <a:off x="3592" y="1066"/>
              <a:ext cx="1330" cy="1096"/>
            </a:xfrm>
            <a:custGeom>
              <a:avLst/>
              <a:gdLst>
                <a:gd name="T0" fmla="*/ 665 w 1330"/>
                <a:gd name="T1" fmla="*/ 0 h 1096"/>
                <a:gd name="T2" fmla="*/ 797 w 1330"/>
                <a:gd name="T3" fmla="*/ 15 h 1096"/>
                <a:gd name="T4" fmla="*/ 924 w 1330"/>
                <a:gd name="T5" fmla="*/ 45 h 1096"/>
                <a:gd name="T6" fmla="*/ 1036 w 1330"/>
                <a:gd name="T7" fmla="*/ 96 h 1096"/>
                <a:gd name="T8" fmla="*/ 1137 w 1330"/>
                <a:gd name="T9" fmla="*/ 162 h 1096"/>
                <a:gd name="T10" fmla="*/ 1219 w 1330"/>
                <a:gd name="T11" fmla="*/ 243 h 1096"/>
                <a:gd name="T12" fmla="*/ 1280 w 1330"/>
                <a:gd name="T13" fmla="*/ 335 h 1096"/>
                <a:gd name="T14" fmla="*/ 1320 w 1330"/>
                <a:gd name="T15" fmla="*/ 436 h 1096"/>
                <a:gd name="T16" fmla="*/ 1330 w 1330"/>
                <a:gd name="T17" fmla="*/ 548 h 1096"/>
                <a:gd name="T18" fmla="*/ 1330 w 1330"/>
                <a:gd name="T19" fmla="*/ 604 h 1096"/>
                <a:gd name="T20" fmla="*/ 1300 w 1330"/>
                <a:gd name="T21" fmla="*/ 710 h 1096"/>
                <a:gd name="T22" fmla="*/ 1249 w 1330"/>
                <a:gd name="T23" fmla="*/ 807 h 1096"/>
                <a:gd name="T24" fmla="*/ 1178 w 1330"/>
                <a:gd name="T25" fmla="*/ 898 h 1096"/>
                <a:gd name="T26" fmla="*/ 1087 w 1330"/>
                <a:gd name="T27" fmla="*/ 969 h 1096"/>
                <a:gd name="T28" fmla="*/ 980 w 1330"/>
                <a:gd name="T29" fmla="*/ 1030 h 1096"/>
                <a:gd name="T30" fmla="*/ 863 w 1330"/>
                <a:gd name="T31" fmla="*/ 1071 h 1096"/>
                <a:gd name="T32" fmla="*/ 731 w 1330"/>
                <a:gd name="T33" fmla="*/ 1091 h 1096"/>
                <a:gd name="T34" fmla="*/ 665 w 1330"/>
                <a:gd name="T35" fmla="*/ 1096 h 1096"/>
                <a:gd name="T36" fmla="*/ 533 w 1330"/>
                <a:gd name="T37" fmla="*/ 1086 h 1096"/>
                <a:gd name="T38" fmla="*/ 406 w 1330"/>
                <a:gd name="T39" fmla="*/ 1050 h 1096"/>
                <a:gd name="T40" fmla="*/ 295 w 1330"/>
                <a:gd name="T41" fmla="*/ 999 h 1096"/>
                <a:gd name="T42" fmla="*/ 193 w 1330"/>
                <a:gd name="T43" fmla="*/ 934 h 1096"/>
                <a:gd name="T44" fmla="*/ 112 w 1330"/>
                <a:gd name="T45" fmla="*/ 852 h 1096"/>
                <a:gd name="T46" fmla="*/ 51 w 1330"/>
                <a:gd name="T47" fmla="*/ 761 h 1096"/>
                <a:gd name="T48" fmla="*/ 11 w 1330"/>
                <a:gd name="T49" fmla="*/ 659 h 1096"/>
                <a:gd name="T50" fmla="*/ 0 w 1330"/>
                <a:gd name="T51" fmla="*/ 548 h 1096"/>
                <a:gd name="T52" fmla="*/ 0 w 1330"/>
                <a:gd name="T53" fmla="*/ 492 h 1096"/>
                <a:gd name="T54" fmla="*/ 26 w 1330"/>
                <a:gd name="T55" fmla="*/ 385 h 1096"/>
                <a:gd name="T56" fmla="*/ 77 w 1330"/>
                <a:gd name="T57" fmla="*/ 289 h 1096"/>
                <a:gd name="T58" fmla="*/ 153 w 1330"/>
                <a:gd name="T59" fmla="*/ 203 h 1096"/>
                <a:gd name="T60" fmla="*/ 239 w 1330"/>
                <a:gd name="T61" fmla="*/ 127 h 1096"/>
                <a:gd name="T62" fmla="*/ 346 w 1330"/>
                <a:gd name="T63" fmla="*/ 66 h 1096"/>
                <a:gd name="T64" fmla="*/ 467 w 1330"/>
                <a:gd name="T65" fmla="*/ 25 h 1096"/>
                <a:gd name="T66" fmla="*/ 599 w 1330"/>
                <a:gd name="T67" fmla="*/ 5 h 1096"/>
                <a:gd name="T68" fmla="*/ 665 w 1330"/>
                <a:gd name="T69" fmla="*/ 0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0" h="1096">
                  <a:moveTo>
                    <a:pt x="665" y="0"/>
                  </a:moveTo>
                  <a:lnTo>
                    <a:pt x="665" y="0"/>
                  </a:lnTo>
                  <a:lnTo>
                    <a:pt x="731" y="5"/>
                  </a:lnTo>
                  <a:lnTo>
                    <a:pt x="797" y="15"/>
                  </a:lnTo>
                  <a:lnTo>
                    <a:pt x="863" y="25"/>
                  </a:lnTo>
                  <a:lnTo>
                    <a:pt x="924" y="45"/>
                  </a:lnTo>
                  <a:lnTo>
                    <a:pt x="980" y="66"/>
                  </a:lnTo>
                  <a:lnTo>
                    <a:pt x="1036" y="96"/>
                  </a:lnTo>
                  <a:lnTo>
                    <a:pt x="1087" y="127"/>
                  </a:lnTo>
                  <a:lnTo>
                    <a:pt x="1137" y="162"/>
                  </a:lnTo>
                  <a:lnTo>
                    <a:pt x="1178" y="203"/>
                  </a:lnTo>
                  <a:lnTo>
                    <a:pt x="1219" y="243"/>
                  </a:lnTo>
                  <a:lnTo>
                    <a:pt x="1249" y="289"/>
                  </a:lnTo>
                  <a:lnTo>
                    <a:pt x="1280" y="335"/>
                  </a:lnTo>
                  <a:lnTo>
                    <a:pt x="1300" y="385"/>
                  </a:lnTo>
                  <a:lnTo>
                    <a:pt x="1320" y="436"/>
                  </a:lnTo>
                  <a:lnTo>
                    <a:pt x="1330" y="492"/>
                  </a:lnTo>
                  <a:lnTo>
                    <a:pt x="1330" y="548"/>
                  </a:lnTo>
                  <a:lnTo>
                    <a:pt x="1330" y="548"/>
                  </a:lnTo>
                  <a:lnTo>
                    <a:pt x="1330" y="604"/>
                  </a:lnTo>
                  <a:lnTo>
                    <a:pt x="1320" y="659"/>
                  </a:lnTo>
                  <a:lnTo>
                    <a:pt x="1300" y="710"/>
                  </a:lnTo>
                  <a:lnTo>
                    <a:pt x="1280" y="761"/>
                  </a:lnTo>
                  <a:lnTo>
                    <a:pt x="1249" y="807"/>
                  </a:lnTo>
                  <a:lnTo>
                    <a:pt x="1219" y="852"/>
                  </a:lnTo>
                  <a:lnTo>
                    <a:pt x="1178" y="898"/>
                  </a:lnTo>
                  <a:lnTo>
                    <a:pt x="1137" y="934"/>
                  </a:lnTo>
                  <a:lnTo>
                    <a:pt x="1087" y="969"/>
                  </a:lnTo>
                  <a:lnTo>
                    <a:pt x="1036" y="999"/>
                  </a:lnTo>
                  <a:lnTo>
                    <a:pt x="980" y="1030"/>
                  </a:lnTo>
                  <a:lnTo>
                    <a:pt x="924" y="1050"/>
                  </a:lnTo>
                  <a:lnTo>
                    <a:pt x="863" y="1071"/>
                  </a:lnTo>
                  <a:lnTo>
                    <a:pt x="797" y="1086"/>
                  </a:lnTo>
                  <a:lnTo>
                    <a:pt x="731" y="1091"/>
                  </a:lnTo>
                  <a:lnTo>
                    <a:pt x="665" y="1096"/>
                  </a:lnTo>
                  <a:lnTo>
                    <a:pt x="665" y="1096"/>
                  </a:lnTo>
                  <a:lnTo>
                    <a:pt x="599" y="1091"/>
                  </a:lnTo>
                  <a:lnTo>
                    <a:pt x="533" y="1086"/>
                  </a:lnTo>
                  <a:lnTo>
                    <a:pt x="467" y="1071"/>
                  </a:lnTo>
                  <a:lnTo>
                    <a:pt x="406" y="1050"/>
                  </a:lnTo>
                  <a:lnTo>
                    <a:pt x="346" y="1030"/>
                  </a:lnTo>
                  <a:lnTo>
                    <a:pt x="295" y="999"/>
                  </a:lnTo>
                  <a:lnTo>
                    <a:pt x="239" y="969"/>
                  </a:lnTo>
                  <a:lnTo>
                    <a:pt x="193" y="934"/>
                  </a:lnTo>
                  <a:lnTo>
                    <a:pt x="153" y="898"/>
                  </a:lnTo>
                  <a:lnTo>
                    <a:pt x="112" y="852"/>
                  </a:lnTo>
                  <a:lnTo>
                    <a:pt x="77" y="807"/>
                  </a:lnTo>
                  <a:lnTo>
                    <a:pt x="51" y="761"/>
                  </a:lnTo>
                  <a:lnTo>
                    <a:pt x="26" y="710"/>
                  </a:lnTo>
                  <a:lnTo>
                    <a:pt x="11" y="659"/>
                  </a:lnTo>
                  <a:lnTo>
                    <a:pt x="0" y="604"/>
                  </a:lnTo>
                  <a:lnTo>
                    <a:pt x="0" y="548"/>
                  </a:lnTo>
                  <a:lnTo>
                    <a:pt x="0" y="548"/>
                  </a:lnTo>
                  <a:lnTo>
                    <a:pt x="0" y="492"/>
                  </a:lnTo>
                  <a:lnTo>
                    <a:pt x="11" y="436"/>
                  </a:lnTo>
                  <a:lnTo>
                    <a:pt x="26" y="385"/>
                  </a:lnTo>
                  <a:lnTo>
                    <a:pt x="51" y="335"/>
                  </a:lnTo>
                  <a:lnTo>
                    <a:pt x="77" y="289"/>
                  </a:lnTo>
                  <a:lnTo>
                    <a:pt x="112" y="243"/>
                  </a:lnTo>
                  <a:lnTo>
                    <a:pt x="153" y="203"/>
                  </a:lnTo>
                  <a:lnTo>
                    <a:pt x="193" y="162"/>
                  </a:lnTo>
                  <a:lnTo>
                    <a:pt x="239" y="127"/>
                  </a:lnTo>
                  <a:lnTo>
                    <a:pt x="295" y="96"/>
                  </a:lnTo>
                  <a:lnTo>
                    <a:pt x="346" y="66"/>
                  </a:lnTo>
                  <a:lnTo>
                    <a:pt x="406" y="45"/>
                  </a:lnTo>
                  <a:lnTo>
                    <a:pt x="467" y="25"/>
                  </a:lnTo>
                  <a:lnTo>
                    <a:pt x="533" y="15"/>
                  </a:lnTo>
                  <a:lnTo>
                    <a:pt x="599" y="5"/>
                  </a:lnTo>
                  <a:lnTo>
                    <a:pt x="665" y="0"/>
                  </a:lnTo>
                  <a:lnTo>
                    <a:pt x="665"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39" name="Freeform 71"/>
            <p:cNvSpPr>
              <a:spLocks/>
            </p:cNvSpPr>
            <p:nvPr/>
          </p:nvSpPr>
          <p:spPr bwMode="auto">
            <a:xfrm>
              <a:off x="3603" y="1091"/>
              <a:ext cx="1299" cy="1046"/>
            </a:xfrm>
            <a:custGeom>
              <a:avLst/>
              <a:gdLst>
                <a:gd name="T0" fmla="*/ 649 w 1299"/>
                <a:gd name="T1" fmla="*/ 0 h 1046"/>
                <a:gd name="T2" fmla="*/ 781 w 1299"/>
                <a:gd name="T3" fmla="*/ 10 h 1046"/>
                <a:gd name="T4" fmla="*/ 903 w 1299"/>
                <a:gd name="T5" fmla="*/ 41 h 1046"/>
                <a:gd name="T6" fmla="*/ 1015 w 1299"/>
                <a:gd name="T7" fmla="*/ 91 h 1046"/>
                <a:gd name="T8" fmla="*/ 1111 w 1299"/>
                <a:gd name="T9" fmla="*/ 152 h 1046"/>
                <a:gd name="T10" fmla="*/ 1187 w 1299"/>
                <a:gd name="T11" fmla="*/ 228 h 1046"/>
                <a:gd name="T12" fmla="*/ 1248 w 1299"/>
                <a:gd name="T13" fmla="*/ 320 h 1046"/>
                <a:gd name="T14" fmla="*/ 1289 w 1299"/>
                <a:gd name="T15" fmla="*/ 416 h 1046"/>
                <a:gd name="T16" fmla="*/ 1299 w 1299"/>
                <a:gd name="T17" fmla="*/ 523 h 1046"/>
                <a:gd name="T18" fmla="*/ 1299 w 1299"/>
                <a:gd name="T19" fmla="*/ 574 h 1046"/>
                <a:gd name="T20" fmla="*/ 1274 w 1299"/>
                <a:gd name="T21" fmla="*/ 675 h 1046"/>
                <a:gd name="T22" fmla="*/ 1223 w 1299"/>
                <a:gd name="T23" fmla="*/ 771 h 1046"/>
                <a:gd name="T24" fmla="*/ 1152 w 1299"/>
                <a:gd name="T25" fmla="*/ 853 h 1046"/>
                <a:gd name="T26" fmla="*/ 1066 w 1299"/>
                <a:gd name="T27" fmla="*/ 924 h 1046"/>
                <a:gd name="T28" fmla="*/ 959 w 1299"/>
                <a:gd name="T29" fmla="*/ 980 h 1046"/>
                <a:gd name="T30" fmla="*/ 842 w 1299"/>
                <a:gd name="T31" fmla="*/ 1020 h 1046"/>
                <a:gd name="T32" fmla="*/ 715 w 1299"/>
                <a:gd name="T33" fmla="*/ 1040 h 1046"/>
                <a:gd name="T34" fmla="*/ 649 w 1299"/>
                <a:gd name="T35" fmla="*/ 1046 h 1046"/>
                <a:gd name="T36" fmla="*/ 517 w 1299"/>
                <a:gd name="T37" fmla="*/ 1030 h 1046"/>
                <a:gd name="T38" fmla="*/ 395 w 1299"/>
                <a:gd name="T39" fmla="*/ 1000 h 1046"/>
                <a:gd name="T40" fmla="*/ 289 w 1299"/>
                <a:gd name="T41" fmla="*/ 954 h 1046"/>
                <a:gd name="T42" fmla="*/ 192 w 1299"/>
                <a:gd name="T43" fmla="*/ 888 h 1046"/>
                <a:gd name="T44" fmla="*/ 111 w 1299"/>
                <a:gd name="T45" fmla="*/ 812 h 1046"/>
                <a:gd name="T46" fmla="*/ 50 w 1299"/>
                <a:gd name="T47" fmla="*/ 726 h 1046"/>
                <a:gd name="T48" fmla="*/ 15 w 1299"/>
                <a:gd name="T49" fmla="*/ 624 h 1046"/>
                <a:gd name="T50" fmla="*/ 0 w 1299"/>
                <a:gd name="T51" fmla="*/ 523 h 1046"/>
                <a:gd name="T52" fmla="*/ 5 w 1299"/>
                <a:gd name="T53" fmla="*/ 467 h 1046"/>
                <a:gd name="T54" fmla="*/ 30 w 1299"/>
                <a:gd name="T55" fmla="*/ 365 h 1046"/>
                <a:gd name="T56" fmla="*/ 81 w 1299"/>
                <a:gd name="T57" fmla="*/ 274 h 1046"/>
                <a:gd name="T58" fmla="*/ 147 w 1299"/>
                <a:gd name="T59" fmla="*/ 193 h 1046"/>
                <a:gd name="T60" fmla="*/ 238 w 1299"/>
                <a:gd name="T61" fmla="*/ 122 h 1046"/>
                <a:gd name="T62" fmla="*/ 340 w 1299"/>
                <a:gd name="T63" fmla="*/ 61 h 1046"/>
                <a:gd name="T64" fmla="*/ 456 w 1299"/>
                <a:gd name="T65" fmla="*/ 25 h 1046"/>
                <a:gd name="T66" fmla="*/ 583 w 1299"/>
                <a:gd name="T67" fmla="*/ 5 h 1046"/>
                <a:gd name="T68" fmla="*/ 649 w 1299"/>
                <a:gd name="T69"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99" h="1046">
                  <a:moveTo>
                    <a:pt x="649" y="0"/>
                  </a:moveTo>
                  <a:lnTo>
                    <a:pt x="649" y="0"/>
                  </a:lnTo>
                  <a:lnTo>
                    <a:pt x="715" y="5"/>
                  </a:lnTo>
                  <a:lnTo>
                    <a:pt x="781" y="10"/>
                  </a:lnTo>
                  <a:lnTo>
                    <a:pt x="842" y="25"/>
                  </a:lnTo>
                  <a:lnTo>
                    <a:pt x="903" y="41"/>
                  </a:lnTo>
                  <a:lnTo>
                    <a:pt x="959" y="61"/>
                  </a:lnTo>
                  <a:lnTo>
                    <a:pt x="1015" y="91"/>
                  </a:lnTo>
                  <a:lnTo>
                    <a:pt x="1066" y="122"/>
                  </a:lnTo>
                  <a:lnTo>
                    <a:pt x="1111" y="152"/>
                  </a:lnTo>
                  <a:lnTo>
                    <a:pt x="1152" y="193"/>
                  </a:lnTo>
                  <a:lnTo>
                    <a:pt x="1187" y="228"/>
                  </a:lnTo>
                  <a:lnTo>
                    <a:pt x="1223" y="274"/>
                  </a:lnTo>
                  <a:lnTo>
                    <a:pt x="1248" y="320"/>
                  </a:lnTo>
                  <a:lnTo>
                    <a:pt x="1274" y="365"/>
                  </a:lnTo>
                  <a:lnTo>
                    <a:pt x="1289" y="416"/>
                  </a:lnTo>
                  <a:lnTo>
                    <a:pt x="1299" y="467"/>
                  </a:lnTo>
                  <a:lnTo>
                    <a:pt x="1299" y="523"/>
                  </a:lnTo>
                  <a:lnTo>
                    <a:pt x="1299" y="523"/>
                  </a:lnTo>
                  <a:lnTo>
                    <a:pt x="1299" y="574"/>
                  </a:lnTo>
                  <a:lnTo>
                    <a:pt x="1289" y="624"/>
                  </a:lnTo>
                  <a:lnTo>
                    <a:pt x="1274" y="675"/>
                  </a:lnTo>
                  <a:lnTo>
                    <a:pt x="1248" y="726"/>
                  </a:lnTo>
                  <a:lnTo>
                    <a:pt x="1223" y="771"/>
                  </a:lnTo>
                  <a:lnTo>
                    <a:pt x="1187" y="812"/>
                  </a:lnTo>
                  <a:lnTo>
                    <a:pt x="1152" y="853"/>
                  </a:lnTo>
                  <a:lnTo>
                    <a:pt x="1111" y="888"/>
                  </a:lnTo>
                  <a:lnTo>
                    <a:pt x="1066" y="924"/>
                  </a:lnTo>
                  <a:lnTo>
                    <a:pt x="1015" y="954"/>
                  </a:lnTo>
                  <a:lnTo>
                    <a:pt x="959" y="980"/>
                  </a:lnTo>
                  <a:lnTo>
                    <a:pt x="903" y="1000"/>
                  </a:lnTo>
                  <a:lnTo>
                    <a:pt x="842" y="1020"/>
                  </a:lnTo>
                  <a:lnTo>
                    <a:pt x="781" y="1030"/>
                  </a:lnTo>
                  <a:lnTo>
                    <a:pt x="715" y="1040"/>
                  </a:lnTo>
                  <a:lnTo>
                    <a:pt x="649" y="1046"/>
                  </a:lnTo>
                  <a:lnTo>
                    <a:pt x="649" y="1046"/>
                  </a:lnTo>
                  <a:lnTo>
                    <a:pt x="583" y="1040"/>
                  </a:lnTo>
                  <a:lnTo>
                    <a:pt x="517" y="1030"/>
                  </a:lnTo>
                  <a:lnTo>
                    <a:pt x="456" y="1020"/>
                  </a:lnTo>
                  <a:lnTo>
                    <a:pt x="395" y="1000"/>
                  </a:lnTo>
                  <a:lnTo>
                    <a:pt x="340" y="980"/>
                  </a:lnTo>
                  <a:lnTo>
                    <a:pt x="289" y="954"/>
                  </a:lnTo>
                  <a:lnTo>
                    <a:pt x="238" y="924"/>
                  </a:lnTo>
                  <a:lnTo>
                    <a:pt x="192" y="888"/>
                  </a:lnTo>
                  <a:lnTo>
                    <a:pt x="147" y="853"/>
                  </a:lnTo>
                  <a:lnTo>
                    <a:pt x="111" y="812"/>
                  </a:lnTo>
                  <a:lnTo>
                    <a:pt x="81" y="771"/>
                  </a:lnTo>
                  <a:lnTo>
                    <a:pt x="50" y="726"/>
                  </a:lnTo>
                  <a:lnTo>
                    <a:pt x="30" y="675"/>
                  </a:lnTo>
                  <a:lnTo>
                    <a:pt x="15" y="624"/>
                  </a:lnTo>
                  <a:lnTo>
                    <a:pt x="5" y="574"/>
                  </a:lnTo>
                  <a:lnTo>
                    <a:pt x="0" y="523"/>
                  </a:lnTo>
                  <a:lnTo>
                    <a:pt x="0" y="523"/>
                  </a:lnTo>
                  <a:lnTo>
                    <a:pt x="5" y="467"/>
                  </a:lnTo>
                  <a:lnTo>
                    <a:pt x="15" y="416"/>
                  </a:lnTo>
                  <a:lnTo>
                    <a:pt x="30" y="365"/>
                  </a:lnTo>
                  <a:lnTo>
                    <a:pt x="50" y="320"/>
                  </a:lnTo>
                  <a:lnTo>
                    <a:pt x="81" y="274"/>
                  </a:lnTo>
                  <a:lnTo>
                    <a:pt x="111" y="228"/>
                  </a:lnTo>
                  <a:lnTo>
                    <a:pt x="147" y="193"/>
                  </a:lnTo>
                  <a:lnTo>
                    <a:pt x="192" y="152"/>
                  </a:lnTo>
                  <a:lnTo>
                    <a:pt x="238" y="122"/>
                  </a:lnTo>
                  <a:lnTo>
                    <a:pt x="289" y="91"/>
                  </a:lnTo>
                  <a:lnTo>
                    <a:pt x="340" y="61"/>
                  </a:lnTo>
                  <a:lnTo>
                    <a:pt x="395" y="41"/>
                  </a:lnTo>
                  <a:lnTo>
                    <a:pt x="456" y="25"/>
                  </a:lnTo>
                  <a:lnTo>
                    <a:pt x="517" y="10"/>
                  </a:lnTo>
                  <a:lnTo>
                    <a:pt x="583" y="5"/>
                  </a:lnTo>
                  <a:lnTo>
                    <a:pt x="649" y="0"/>
                  </a:lnTo>
                  <a:lnTo>
                    <a:pt x="649"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0" name="Freeform 72"/>
            <p:cNvSpPr>
              <a:spLocks/>
            </p:cNvSpPr>
            <p:nvPr/>
          </p:nvSpPr>
          <p:spPr bwMode="auto">
            <a:xfrm>
              <a:off x="3613" y="1116"/>
              <a:ext cx="1269" cy="990"/>
            </a:xfrm>
            <a:custGeom>
              <a:avLst/>
              <a:gdLst>
                <a:gd name="T0" fmla="*/ 634 w 1269"/>
                <a:gd name="T1" fmla="*/ 0 h 990"/>
                <a:gd name="T2" fmla="*/ 766 w 1269"/>
                <a:gd name="T3" fmla="*/ 11 h 990"/>
                <a:gd name="T4" fmla="*/ 883 w 1269"/>
                <a:gd name="T5" fmla="*/ 36 h 990"/>
                <a:gd name="T6" fmla="*/ 990 w 1269"/>
                <a:gd name="T7" fmla="*/ 87 h 990"/>
                <a:gd name="T8" fmla="*/ 1086 w 1269"/>
                <a:gd name="T9" fmla="*/ 143 h 990"/>
                <a:gd name="T10" fmla="*/ 1162 w 1269"/>
                <a:gd name="T11" fmla="*/ 219 h 990"/>
                <a:gd name="T12" fmla="*/ 1223 w 1269"/>
                <a:gd name="T13" fmla="*/ 305 h 990"/>
                <a:gd name="T14" fmla="*/ 1259 w 1269"/>
                <a:gd name="T15" fmla="*/ 396 h 990"/>
                <a:gd name="T16" fmla="*/ 1269 w 1269"/>
                <a:gd name="T17" fmla="*/ 498 h 990"/>
                <a:gd name="T18" fmla="*/ 1269 w 1269"/>
                <a:gd name="T19" fmla="*/ 549 h 990"/>
                <a:gd name="T20" fmla="*/ 1243 w 1269"/>
                <a:gd name="T21" fmla="*/ 645 h 990"/>
                <a:gd name="T22" fmla="*/ 1193 w 1269"/>
                <a:gd name="T23" fmla="*/ 731 h 990"/>
                <a:gd name="T24" fmla="*/ 1127 w 1269"/>
                <a:gd name="T25" fmla="*/ 812 h 990"/>
                <a:gd name="T26" fmla="*/ 1040 w 1269"/>
                <a:gd name="T27" fmla="*/ 878 h 990"/>
                <a:gd name="T28" fmla="*/ 939 w 1269"/>
                <a:gd name="T29" fmla="*/ 929 h 990"/>
                <a:gd name="T30" fmla="*/ 827 w 1269"/>
                <a:gd name="T31" fmla="*/ 970 h 990"/>
                <a:gd name="T32" fmla="*/ 700 w 1269"/>
                <a:gd name="T33" fmla="*/ 990 h 990"/>
                <a:gd name="T34" fmla="*/ 634 w 1269"/>
                <a:gd name="T35" fmla="*/ 990 h 990"/>
                <a:gd name="T36" fmla="*/ 507 w 1269"/>
                <a:gd name="T37" fmla="*/ 980 h 990"/>
                <a:gd name="T38" fmla="*/ 391 w 1269"/>
                <a:gd name="T39" fmla="*/ 955 h 990"/>
                <a:gd name="T40" fmla="*/ 284 w 1269"/>
                <a:gd name="T41" fmla="*/ 909 h 990"/>
                <a:gd name="T42" fmla="*/ 187 w 1269"/>
                <a:gd name="T43" fmla="*/ 848 h 990"/>
                <a:gd name="T44" fmla="*/ 111 w 1269"/>
                <a:gd name="T45" fmla="*/ 772 h 990"/>
                <a:gd name="T46" fmla="*/ 50 w 1269"/>
                <a:gd name="T47" fmla="*/ 691 h 990"/>
                <a:gd name="T48" fmla="*/ 15 w 1269"/>
                <a:gd name="T49" fmla="*/ 594 h 990"/>
                <a:gd name="T50" fmla="*/ 0 w 1269"/>
                <a:gd name="T51" fmla="*/ 498 h 990"/>
                <a:gd name="T52" fmla="*/ 5 w 1269"/>
                <a:gd name="T53" fmla="*/ 447 h 990"/>
                <a:gd name="T54" fmla="*/ 30 w 1269"/>
                <a:gd name="T55" fmla="*/ 351 h 990"/>
                <a:gd name="T56" fmla="*/ 81 w 1269"/>
                <a:gd name="T57" fmla="*/ 259 h 990"/>
                <a:gd name="T58" fmla="*/ 147 w 1269"/>
                <a:gd name="T59" fmla="*/ 178 h 990"/>
                <a:gd name="T60" fmla="*/ 233 w 1269"/>
                <a:gd name="T61" fmla="*/ 112 h 990"/>
                <a:gd name="T62" fmla="*/ 335 w 1269"/>
                <a:gd name="T63" fmla="*/ 61 h 990"/>
                <a:gd name="T64" fmla="*/ 446 w 1269"/>
                <a:gd name="T65" fmla="*/ 21 h 990"/>
                <a:gd name="T66" fmla="*/ 573 w 1269"/>
                <a:gd name="T67" fmla="*/ 0 h 990"/>
                <a:gd name="T68" fmla="*/ 634 w 1269"/>
                <a:gd name="T69"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9" h="990">
                  <a:moveTo>
                    <a:pt x="634" y="0"/>
                  </a:moveTo>
                  <a:lnTo>
                    <a:pt x="634" y="0"/>
                  </a:lnTo>
                  <a:lnTo>
                    <a:pt x="700" y="0"/>
                  </a:lnTo>
                  <a:lnTo>
                    <a:pt x="766" y="11"/>
                  </a:lnTo>
                  <a:lnTo>
                    <a:pt x="827" y="21"/>
                  </a:lnTo>
                  <a:lnTo>
                    <a:pt x="883" y="36"/>
                  </a:lnTo>
                  <a:lnTo>
                    <a:pt x="939" y="61"/>
                  </a:lnTo>
                  <a:lnTo>
                    <a:pt x="990" y="87"/>
                  </a:lnTo>
                  <a:lnTo>
                    <a:pt x="1040" y="112"/>
                  </a:lnTo>
                  <a:lnTo>
                    <a:pt x="1086" y="143"/>
                  </a:lnTo>
                  <a:lnTo>
                    <a:pt x="1127" y="178"/>
                  </a:lnTo>
                  <a:lnTo>
                    <a:pt x="1162" y="219"/>
                  </a:lnTo>
                  <a:lnTo>
                    <a:pt x="1193" y="259"/>
                  </a:lnTo>
                  <a:lnTo>
                    <a:pt x="1223" y="305"/>
                  </a:lnTo>
                  <a:lnTo>
                    <a:pt x="1243" y="351"/>
                  </a:lnTo>
                  <a:lnTo>
                    <a:pt x="1259" y="396"/>
                  </a:lnTo>
                  <a:lnTo>
                    <a:pt x="1269" y="447"/>
                  </a:lnTo>
                  <a:lnTo>
                    <a:pt x="1269" y="498"/>
                  </a:lnTo>
                  <a:lnTo>
                    <a:pt x="1269" y="498"/>
                  </a:lnTo>
                  <a:lnTo>
                    <a:pt x="1269" y="549"/>
                  </a:lnTo>
                  <a:lnTo>
                    <a:pt x="1259" y="594"/>
                  </a:lnTo>
                  <a:lnTo>
                    <a:pt x="1243" y="645"/>
                  </a:lnTo>
                  <a:lnTo>
                    <a:pt x="1223" y="691"/>
                  </a:lnTo>
                  <a:lnTo>
                    <a:pt x="1193" y="731"/>
                  </a:lnTo>
                  <a:lnTo>
                    <a:pt x="1162" y="772"/>
                  </a:lnTo>
                  <a:lnTo>
                    <a:pt x="1127" y="812"/>
                  </a:lnTo>
                  <a:lnTo>
                    <a:pt x="1086" y="848"/>
                  </a:lnTo>
                  <a:lnTo>
                    <a:pt x="1040" y="878"/>
                  </a:lnTo>
                  <a:lnTo>
                    <a:pt x="990" y="909"/>
                  </a:lnTo>
                  <a:lnTo>
                    <a:pt x="939" y="929"/>
                  </a:lnTo>
                  <a:lnTo>
                    <a:pt x="883" y="955"/>
                  </a:lnTo>
                  <a:lnTo>
                    <a:pt x="827" y="970"/>
                  </a:lnTo>
                  <a:lnTo>
                    <a:pt x="766" y="980"/>
                  </a:lnTo>
                  <a:lnTo>
                    <a:pt x="700" y="990"/>
                  </a:lnTo>
                  <a:lnTo>
                    <a:pt x="634" y="990"/>
                  </a:lnTo>
                  <a:lnTo>
                    <a:pt x="634" y="990"/>
                  </a:lnTo>
                  <a:lnTo>
                    <a:pt x="573" y="990"/>
                  </a:lnTo>
                  <a:lnTo>
                    <a:pt x="507" y="980"/>
                  </a:lnTo>
                  <a:lnTo>
                    <a:pt x="446" y="970"/>
                  </a:lnTo>
                  <a:lnTo>
                    <a:pt x="391" y="955"/>
                  </a:lnTo>
                  <a:lnTo>
                    <a:pt x="335" y="929"/>
                  </a:lnTo>
                  <a:lnTo>
                    <a:pt x="284" y="909"/>
                  </a:lnTo>
                  <a:lnTo>
                    <a:pt x="233" y="878"/>
                  </a:lnTo>
                  <a:lnTo>
                    <a:pt x="187" y="848"/>
                  </a:lnTo>
                  <a:lnTo>
                    <a:pt x="147" y="812"/>
                  </a:lnTo>
                  <a:lnTo>
                    <a:pt x="111" y="772"/>
                  </a:lnTo>
                  <a:lnTo>
                    <a:pt x="81" y="731"/>
                  </a:lnTo>
                  <a:lnTo>
                    <a:pt x="50" y="691"/>
                  </a:lnTo>
                  <a:lnTo>
                    <a:pt x="30" y="645"/>
                  </a:lnTo>
                  <a:lnTo>
                    <a:pt x="15" y="594"/>
                  </a:lnTo>
                  <a:lnTo>
                    <a:pt x="5" y="549"/>
                  </a:lnTo>
                  <a:lnTo>
                    <a:pt x="0" y="498"/>
                  </a:lnTo>
                  <a:lnTo>
                    <a:pt x="0" y="498"/>
                  </a:lnTo>
                  <a:lnTo>
                    <a:pt x="5" y="447"/>
                  </a:lnTo>
                  <a:lnTo>
                    <a:pt x="15" y="396"/>
                  </a:lnTo>
                  <a:lnTo>
                    <a:pt x="30" y="351"/>
                  </a:lnTo>
                  <a:lnTo>
                    <a:pt x="50" y="305"/>
                  </a:lnTo>
                  <a:lnTo>
                    <a:pt x="81" y="259"/>
                  </a:lnTo>
                  <a:lnTo>
                    <a:pt x="111" y="219"/>
                  </a:lnTo>
                  <a:lnTo>
                    <a:pt x="147" y="178"/>
                  </a:lnTo>
                  <a:lnTo>
                    <a:pt x="187" y="143"/>
                  </a:lnTo>
                  <a:lnTo>
                    <a:pt x="233" y="112"/>
                  </a:lnTo>
                  <a:lnTo>
                    <a:pt x="284" y="87"/>
                  </a:lnTo>
                  <a:lnTo>
                    <a:pt x="335" y="61"/>
                  </a:lnTo>
                  <a:lnTo>
                    <a:pt x="391" y="36"/>
                  </a:lnTo>
                  <a:lnTo>
                    <a:pt x="446" y="21"/>
                  </a:lnTo>
                  <a:lnTo>
                    <a:pt x="507" y="11"/>
                  </a:lnTo>
                  <a:lnTo>
                    <a:pt x="573" y="0"/>
                  </a:lnTo>
                  <a:lnTo>
                    <a:pt x="634" y="0"/>
                  </a:lnTo>
                  <a:lnTo>
                    <a:pt x="634"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1" name="Freeform 73"/>
            <p:cNvSpPr>
              <a:spLocks/>
            </p:cNvSpPr>
            <p:nvPr/>
          </p:nvSpPr>
          <p:spPr bwMode="auto">
            <a:xfrm>
              <a:off x="3628" y="1137"/>
              <a:ext cx="1239" cy="944"/>
            </a:xfrm>
            <a:custGeom>
              <a:avLst/>
              <a:gdLst>
                <a:gd name="T0" fmla="*/ 619 w 1239"/>
                <a:gd name="T1" fmla="*/ 0 h 944"/>
                <a:gd name="T2" fmla="*/ 741 w 1239"/>
                <a:gd name="T3" fmla="*/ 10 h 944"/>
                <a:gd name="T4" fmla="*/ 858 w 1239"/>
                <a:gd name="T5" fmla="*/ 40 h 944"/>
                <a:gd name="T6" fmla="*/ 964 w 1239"/>
                <a:gd name="T7" fmla="*/ 81 h 944"/>
                <a:gd name="T8" fmla="*/ 1056 w 1239"/>
                <a:gd name="T9" fmla="*/ 142 h 944"/>
                <a:gd name="T10" fmla="*/ 1132 w 1239"/>
                <a:gd name="T11" fmla="*/ 208 h 944"/>
                <a:gd name="T12" fmla="*/ 1188 w 1239"/>
                <a:gd name="T13" fmla="*/ 289 h 944"/>
                <a:gd name="T14" fmla="*/ 1223 w 1239"/>
                <a:gd name="T15" fmla="*/ 380 h 944"/>
                <a:gd name="T16" fmla="*/ 1239 w 1239"/>
                <a:gd name="T17" fmla="*/ 472 h 944"/>
                <a:gd name="T18" fmla="*/ 1233 w 1239"/>
                <a:gd name="T19" fmla="*/ 522 h 944"/>
                <a:gd name="T20" fmla="*/ 1208 w 1239"/>
                <a:gd name="T21" fmla="*/ 614 h 944"/>
                <a:gd name="T22" fmla="*/ 1162 w 1239"/>
                <a:gd name="T23" fmla="*/ 695 h 944"/>
                <a:gd name="T24" fmla="*/ 1096 w 1239"/>
                <a:gd name="T25" fmla="*/ 771 h 944"/>
                <a:gd name="T26" fmla="*/ 1010 w 1239"/>
                <a:gd name="T27" fmla="*/ 837 h 944"/>
                <a:gd name="T28" fmla="*/ 914 w 1239"/>
                <a:gd name="T29" fmla="*/ 888 h 944"/>
                <a:gd name="T30" fmla="*/ 802 w 1239"/>
                <a:gd name="T31" fmla="*/ 923 h 944"/>
                <a:gd name="T32" fmla="*/ 680 w 1239"/>
                <a:gd name="T33" fmla="*/ 944 h 944"/>
                <a:gd name="T34" fmla="*/ 619 w 1239"/>
                <a:gd name="T35" fmla="*/ 944 h 944"/>
                <a:gd name="T36" fmla="*/ 492 w 1239"/>
                <a:gd name="T37" fmla="*/ 934 h 944"/>
                <a:gd name="T38" fmla="*/ 376 w 1239"/>
                <a:gd name="T39" fmla="*/ 908 h 944"/>
                <a:gd name="T40" fmla="*/ 274 w 1239"/>
                <a:gd name="T41" fmla="*/ 863 h 944"/>
                <a:gd name="T42" fmla="*/ 183 w 1239"/>
                <a:gd name="T43" fmla="*/ 807 h 944"/>
                <a:gd name="T44" fmla="*/ 107 w 1239"/>
                <a:gd name="T45" fmla="*/ 736 h 944"/>
                <a:gd name="T46" fmla="*/ 51 w 1239"/>
                <a:gd name="T47" fmla="*/ 654 h 944"/>
                <a:gd name="T48" fmla="*/ 10 w 1239"/>
                <a:gd name="T49" fmla="*/ 568 h 944"/>
                <a:gd name="T50" fmla="*/ 0 w 1239"/>
                <a:gd name="T51" fmla="*/ 472 h 944"/>
                <a:gd name="T52" fmla="*/ 5 w 1239"/>
                <a:gd name="T53" fmla="*/ 426 h 944"/>
                <a:gd name="T54" fmla="*/ 25 w 1239"/>
                <a:gd name="T55" fmla="*/ 335 h 944"/>
                <a:gd name="T56" fmla="*/ 76 w 1239"/>
                <a:gd name="T57" fmla="*/ 248 h 944"/>
                <a:gd name="T58" fmla="*/ 142 w 1239"/>
                <a:gd name="T59" fmla="*/ 172 h 944"/>
                <a:gd name="T60" fmla="*/ 223 w 1239"/>
                <a:gd name="T61" fmla="*/ 111 h 944"/>
                <a:gd name="T62" fmla="*/ 325 w 1239"/>
                <a:gd name="T63" fmla="*/ 61 h 944"/>
                <a:gd name="T64" fmla="*/ 436 w 1239"/>
                <a:gd name="T65" fmla="*/ 25 h 944"/>
                <a:gd name="T66" fmla="*/ 553 w 1239"/>
                <a:gd name="T67" fmla="*/ 5 h 944"/>
                <a:gd name="T68" fmla="*/ 619 w 1239"/>
                <a:gd name="T69"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9" h="944">
                  <a:moveTo>
                    <a:pt x="619" y="0"/>
                  </a:moveTo>
                  <a:lnTo>
                    <a:pt x="619" y="0"/>
                  </a:lnTo>
                  <a:lnTo>
                    <a:pt x="680" y="5"/>
                  </a:lnTo>
                  <a:lnTo>
                    <a:pt x="741" y="10"/>
                  </a:lnTo>
                  <a:lnTo>
                    <a:pt x="802" y="25"/>
                  </a:lnTo>
                  <a:lnTo>
                    <a:pt x="858" y="40"/>
                  </a:lnTo>
                  <a:lnTo>
                    <a:pt x="914" y="61"/>
                  </a:lnTo>
                  <a:lnTo>
                    <a:pt x="964" y="81"/>
                  </a:lnTo>
                  <a:lnTo>
                    <a:pt x="1010" y="111"/>
                  </a:lnTo>
                  <a:lnTo>
                    <a:pt x="1056" y="142"/>
                  </a:lnTo>
                  <a:lnTo>
                    <a:pt x="1096" y="172"/>
                  </a:lnTo>
                  <a:lnTo>
                    <a:pt x="1132" y="208"/>
                  </a:lnTo>
                  <a:lnTo>
                    <a:pt x="1162" y="248"/>
                  </a:lnTo>
                  <a:lnTo>
                    <a:pt x="1188" y="289"/>
                  </a:lnTo>
                  <a:lnTo>
                    <a:pt x="1208" y="335"/>
                  </a:lnTo>
                  <a:lnTo>
                    <a:pt x="1223" y="380"/>
                  </a:lnTo>
                  <a:lnTo>
                    <a:pt x="1233" y="426"/>
                  </a:lnTo>
                  <a:lnTo>
                    <a:pt x="1239" y="472"/>
                  </a:lnTo>
                  <a:lnTo>
                    <a:pt x="1239" y="472"/>
                  </a:lnTo>
                  <a:lnTo>
                    <a:pt x="1233" y="522"/>
                  </a:lnTo>
                  <a:lnTo>
                    <a:pt x="1223" y="568"/>
                  </a:lnTo>
                  <a:lnTo>
                    <a:pt x="1208" y="614"/>
                  </a:lnTo>
                  <a:lnTo>
                    <a:pt x="1188" y="654"/>
                  </a:lnTo>
                  <a:lnTo>
                    <a:pt x="1162" y="695"/>
                  </a:lnTo>
                  <a:lnTo>
                    <a:pt x="1132" y="736"/>
                  </a:lnTo>
                  <a:lnTo>
                    <a:pt x="1096" y="771"/>
                  </a:lnTo>
                  <a:lnTo>
                    <a:pt x="1056" y="807"/>
                  </a:lnTo>
                  <a:lnTo>
                    <a:pt x="1010" y="837"/>
                  </a:lnTo>
                  <a:lnTo>
                    <a:pt x="964" y="863"/>
                  </a:lnTo>
                  <a:lnTo>
                    <a:pt x="914" y="888"/>
                  </a:lnTo>
                  <a:lnTo>
                    <a:pt x="858" y="908"/>
                  </a:lnTo>
                  <a:lnTo>
                    <a:pt x="802" y="923"/>
                  </a:lnTo>
                  <a:lnTo>
                    <a:pt x="741" y="934"/>
                  </a:lnTo>
                  <a:lnTo>
                    <a:pt x="680" y="944"/>
                  </a:lnTo>
                  <a:lnTo>
                    <a:pt x="619" y="944"/>
                  </a:lnTo>
                  <a:lnTo>
                    <a:pt x="619" y="944"/>
                  </a:lnTo>
                  <a:lnTo>
                    <a:pt x="553" y="944"/>
                  </a:lnTo>
                  <a:lnTo>
                    <a:pt x="492" y="934"/>
                  </a:lnTo>
                  <a:lnTo>
                    <a:pt x="436" y="923"/>
                  </a:lnTo>
                  <a:lnTo>
                    <a:pt x="376" y="908"/>
                  </a:lnTo>
                  <a:lnTo>
                    <a:pt x="325" y="888"/>
                  </a:lnTo>
                  <a:lnTo>
                    <a:pt x="274" y="863"/>
                  </a:lnTo>
                  <a:lnTo>
                    <a:pt x="223" y="837"/>
                  </a:lnTo>
                  <a:lnTo>
                    <a:pt x="183" y="807"/>
                  </a:lnTo>
                  <a:lnTo>
                    <a:pt x="142" y="771"/>
                  </a:lnTo>
                  <a:lnTo>
                    <a:pt x="107" y="736"/>
                  </a:lnTo>
                  <a:lnTo>
                    <a:pt x="76" y="695"/>
                  </a:lnTo>
                  <a:lnTo>
                    <a:pt x="51" y="654"/>
                  </a:lnTo>
                  <a:lnTo>
                    <a:pt x="25" y="614"/>
                  </a:lnTo>
                  <a:lnTo>
                    <a:pt x="10" y="568"/>
                  </a:lnTo>
                  <a:lnTo>
                    <a:pt x="5" y="522"/>
                  </a:lnTo>
                  <a:lnTo>
                    <a:pt x="0" y="472"/>
                  </a:lnTo>
                  <a:lnTo>
                    <a:pt x="0" y="472"/>
                  </a:lnTo>
                  <a:lnTo>
                    <a:pt x="5" y="426"/>
                  </a:lnTo>
                  <a:lnTo>
                    <a:pt x="10" y="380"/>
                  </a:lnTo>
                  <a:lnTo>
                    <a:pt x="25" y="335"/>
                  </a:lnTo>
                  <a:lnTo>
                    <a:pt x="51" y="289"/>
                  </a:lnTo>
                  <a:lnTo>
                    <a:pt x="76" y="248"/>
                  </a:lnTo>
                  <a:lnTo>
                    <a:pt x="107" y="208"/>
                  </a:lnTo>
                  <a:lnTo>
                    <a:pt x="142" y="172"/>
                  </a:lnTo>
                  <a:lnTo>
                    <a:pt x="183" y="142"/>
                  </a:lnTo>
                  <a:lnTo>
                    <a:pt x="223" y="111"/>
                  </a:lnTo>
                  <a:lnTo>
                    <a:pt x="274" y="81"/>
                  </a:lnTo>
                  <a:lnTo>
                    <a:pt x="325" y="61"/>
                  </a:lnTo>
                  <a:lnTo>
                    <a:pt x="376" y="40"/>
                  </a:lnTo>
                  <a:lnTo>
                    <a:pt x="436" y="25"/>
                  </a:lnTo>
                  <a:lnTo>
                    <a:pt x="492" y="10"/>
                  </a:lnTo>
                  <a:lnTo>
                    <a:pt x="553" y="5"/>
                  </a:lnTo>
                  <a:lnTo>
                    <a:pt x="619" y="0"/>
                  </a:lnTo>
                  <a:lnTo>
                    <a:pt x="61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2" name="Freeform 74"/>
            <p:cNvSpPr>
              <a:spLocks/>
            </p:cNvSpPr>
            <p:nvPr/>
          </p:nvSpPr>
          <p:spPr bwMode="auto">
            <a:xfrm>
              <a:off x="4334" y="858"/>
              <a:ext cx="461" cy="664"/>
            </a:xfrm>
            <a:custGeom>
              <a:avLst/>
              <a:gdLst>
                <a:gd name="T0" fmla="*/ 91 w 461"/>
                <a:gd name="T1" fmla="*/ 654 h 664"/>
                <a:gd name="T2" fmla="*/ 91 w 461"/>
                <a:gd name="T3" fmla="*/ 654 h 664"/>
                <a:gd name="T4" fmla="*/ 126 w 461"/>
                <a:gd name="T5" fmla="*/ 644 h 664"/>
                <a:gd name="T6" fmla="*/ 157 w 461"/>
                <a:gd name="T7" fmla="*/ 639 h 664"/>
                <a:gd name="T8" fmla="*/ 187 w 461"/>
                <a:gd name="T9" fmla="*/ 639 h 664"/>
                <a:gd name="T10" fmla="*/ 213 w 461"/>
                <a:gd name="T11" fmla="*/ 639 h 664"/>
                <a:gd name="T12" fmla="*/ 269 w 461"/>
                <a:gd name="T13" fmla="*/ 649 h 664"/>
                <a:gd name="T14" fmla="*/ 309 w 461"/>
                <a:gd name="T15" fmla="*/ 664 h 664"/>
                <a:gd name="T16" fmla="*/ 309 w 461"/>
                <a:gd name="T17" fmla="*/ 664 h 664"/>
                <a:gd name="T18" fmla="*/ 340 w 461"/>
                <a:gd name="T19" fmla="*/ 644 h 664"/>
                <a:gd name="T20" fmla="*/ 365 w 461"/>
                <a:gd name="T21" fmla="*/ 614 h 664"/>
                <a:gd name="T22" fmla="*/ 390 w 461"/>
                <a:gd name="T23" fmla="*/ 578 h 664"/>
                <a:gd name="T24" fmla="*/ 411 w 461"/>
                <a:gd name="T25" fmla="*/ 538 h 664"/>
                <a:gd name="T26" fmla="*/ 431 w 461"/>
                <a:gd name="T27" fmla="*/ 497 h 664"/>
                <a:gd name="T28" fmla="*/ 446 w 461"/>
                <a:gd name="T29" fmla="*/ 451 h 664"/>
                <a:gd name="T30" fmla="*/ 456 w 461"/>
                <a:gd name="T31" fmla="*/ 401 h 664"/>
                <a:gd name="T32" fmla="*/ 461 w 461"/>
                <a:gd name="T33" fmla="*/ 350 h 664"/>
                <a:gd name="T34" fmla="*/ 461 w 461"/>
                <a:gd name="T35" fmla="*/ 350 h 664"/>
                <a:gd name="T36" fmla="*/ 461 w 461"/>
                <a:gd name="T37" fmla="*/ 279 h 664"/>
                <a:gd name="T38" fmla="*/ 451 w 461"/>
                <a:gd name="T39" fmla="*/ 213 h 664"/>
                <a:gd name="T40" fmla="*/ 436 w 461"/>
                <a:gd name="T41" fmla="*/ 157 h 664"/>
                <a:gd name="T42" fmla="*/ 411 w 461"/>
                <a:gd name="T43" fmla="*/ 101 h 664"/>
                <a:gd name="T44" fmla="*/ 380 w 461"/>
                <a:gd name="T45" fmla="*/ 61 h 664"/>
                <a:gd name="T46" fmla="*/ 345 w 461"/>
                <a:gd name="T47" fmla="*/ 30 h 664"/>
                <a:gd name="T48" fmla="*/ 324 w 461"/>
                <a:gd name="T49" fmla="*/ 15 h 664"/>
                <a:gd name="T50" fmla="*/ 304 w 461"/>
                <a:gd name="T51" fmla="*/ 10 h 664"/>
                <a:gd name="T52" fmla="*/ 279 w 461"/>
                <a:gd name="T53" fmla="*/ 5 h 664"/>
                <a:gd name="T54" fmla="*/ 258 w 461"/>
                <a:gd name="T55" fmla="*/ 0 h 664"/>
                <a:gd name="T56" fmla="*/ 258 w 461"/>
                <a:gd name="T57" fmla="*/ 0 h 664"/>
                <a:gd name="T58" fmla="*/ 233 w 461"/>
                <a:gd name="T59" fmla="*/ 5 h 664"/>
                <a:gd name="T60" fmla="*/ 213 w 461"/>
                <a:gd name="T61" fmla="*/ 10 h 664"/>
                <a:gd name="T62" fmla="*/ 187 w 461"/>
                <a:gd name="T63" fmla="*/ 15 h 664"/>
                <a:gd name="T64" fmla="*/ 167 w 461"/>
                <a:gd name="T65" fmla="*/ 30 h 664"/>
                <a:gd name="T66" fmla="*/ 126 w 461"/>
                <a:gd name="T67" fmla="*/ 61 h 664"/>
                <a:gd name="T68" fmla="*/ 86 w 461"/>
                <a:gd name="T69" fmla="*/ 106 h 664"/>
                <a:gd name="T70" fmla="*/ 55 w 461"/>
                <a:gd name="T71" fmla="*/ 157 h 664"/>
                <a:gd name="T72" fmla="*/ 30 w 461"/>
                <a:gd name="T73" fmla="*/ 218 h 664"/>
                <a:gd name="T74" fmla="*/ 10 w 461"/>
                <a:gd name="T75" fmla="*/ 284 h 664"/>
                <a:gd name="T76" fmla="*/ 0 w 461"/>
                <a:gd name="T77" fmla="*/ 355 h 664"/>
                <a:gd name="T78" fmla="*/ 0 w 461"/>
                <a:gd name="T79" fmla="*/ 355 h 664"/>
                <a:gd name="T80" fmla="*/ 0 w 461"/>
                <a:gd name="T81" fmla="*/ 401 h 664"/>
                <a:gd name="T82" fmla="*/ 5 w 461"/>
                <a:gd name="T83" fmla="*/ 446 h 664"/>
                <a:gd name="T84" fmla="*/ 10 w 461"/>
                <a:gd name="T85" fmla="*/ 492 h 664"/>
                <a:gd name="T86" fmla="*/ 20 w 461"/>
                <a:gd name="T87" fmla="*/ 527 h 664"/>
                <a:gd name="T88" fmla="*/ 35 w 461"/>
                <a:gd name="T89" fmla="*/ 568 h 664"/>
                <a:gd name="T90" fmla="*/ 50 w 461"/>
                <a:gd name="T91" fmla="*/ 598 h 664"/>
                <a:gd name="T92" fmla="*/ 71 w 461"/>
                <a:gd name="T93" fmla="*/ 629 h 664"/>
                <a:gd name="T94" fmla="*/ 91 w 461"/>
                <a:gd name="T95" fmla="*/ 654 h 664"/>
                <a:gd name="T96" fmla="*/ 91 w 461"/>
                <a:gd name="T97" fmla="*/ 654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1" h="664">
                  <a:moveTo>
                    <a:pt x="91" y="654"/>
                  </a:moveTo>
                  <a:lnTo>
                    <a:pt x="91" y="654"/>
                  </a:lnTo>
                  <a:lnTo>
                    <a:pt x="126" y="644"/>
                  </a:lnTo>
                  <a:lnTo>
                    <a:pt x="157" y="639"/>
                  </a:lnTo>
                  <a:lnTo>
                    <a:pt x="187" y="639"/>
                  </a:lnTo>
                  <a:lnTo>
                    <a:pt x="213" y="639"/>
                  </a:lnTo>
                  <a:lnTo>
                    <a:pt x="269" y="649"/>
                  </a:lnTo>
                  <a:lnTo>
                    <a:pt x="309" y="664"/>
                  </a:lnTo>
                  <a:lnTo>
                    <a:pt x="309" y="664"/>
                  </a:lnTo>
                  <a:lnTo>
                    <a:pt x="340" y="644"/>
                  </a:lnTo>
                  <a:lnTo>
                    <a:pt x="365" y="614"/>
                  </a:lnTo>
                  <a:lnTo>
                    <a:pt x="390" y="578"/>
                  </a:lnTo>
                  <a:lnTo>
                    <a:pt x="411" y="538"/>
                  </a:lnTo>
                  <a:lnTo>
                    <a:pt x="431" y="497"/>
                  </a:lnTo>
                  <a:lnTo>
                    <a:pt x="446" y="451"/>
                  </a:lnTo>
                  <a:lnTo>
                    <a:pt x="456" y="401"/>
                  </a:lnTo>
                  <a:lnTo>
                    <a:pt x="461" y="350"/>
                  </a:lnTo>
                  <a:lnTo>
                    <a:pt x="461" y="350"/>
                  </a:lnTo>
                  <a:lnTo>
                    <a:pt x="461" y="279"/>
                  </a:lnTo>
                  <a:lnTo>
                    <a:pt x="451" y="213"/>
                  </a:lnTo>
                  <a:lnTo>
                    <a:pt x="436" y="157"/>
                  </a:lnTo>
                  <a:lnTo>
                    <a:pt x="411" y="101"/>
                  </a:lnTo>
                  <a:lnTo>
                    <a:pt x="380" y="61"/>
                  </a:lnTo>
                  <a:lnTo>
                    <a:pt x="345" y="30"/>
                  </a:lnTo>
                  <a:lnTo>
                    <a:pt x="324" y="15"/>
                  </a:lnTo>
                  <a:lnTo>
                    <a:pt x="304" y="10"/>
                  </a:lnTo>
                  <a:lnTo>
                    <a:pt x="279" y="5"/>
                  </a:lnTo>
                  <a:lnTo>
                    <a:pt x="258" y="0"/>
                  </a:lnTo>
                  <a:lnTo>
                    <a:pt x="258" y="0"/>
                  </a:lnTo>
                  <a:lnTo>
                    <a:pt x="233" y="5"/>
                  </a:lnTo>
                  <a:lnTo>
                    <a:pt x="213" y="10"/>
                  </a:lnTo>
                  <a:lnTo>
                    <a:pt x="187" y="15"/>
                  </a:lnTo>
                  <a:lnTo>
                    <a:pt x="167" y="30"/>
                  </a:lnTo>
                  <a:lnTo>
                    <a:pt x="126" y="61"/>
                  </a:lnTo>
                  <a:lnTo>
                    <a:pt x="86" y="106"/>
                  </a:lnTo>
                  <a:lnTo>
                    <a:pt x="55" y="157"/>
                  </a:lnTo>
                  <a:lnTo>
                    <a:pt x="30" y="218"/>
                  </a:lnTo>
                  <a:lnTo>
                    <a:pt x="10" y="284"/>
                  </a:lnTo>
                  <a:lnTo>
                    <a:pt x="0" y="355"/>
                  </a:lnTo>
                  <a:lnTo>
                    <a:pt x="0" y="355"/>
                  </a:lnTo>
                  <a:lnTo>
                    <a:pt x="0" y="401"/>
                  </a:lnTo>
                  <a:lnTo>
                    <a:pt x="5" y="446"/>
                  </a:lnTo>
                  <a:lnTo>
                    <a:pt x="10" y="492"/>
                  </a:lnTo>
                  <a:lnTo>
                    <a:pt x="20" y="527"/>
                  </a:lnTo>
                  <a:lnTo>
                    <a:pt x="35" y="568"/>
                  </a:lnTo>
                  <a:lnTo>
                    <a:pt x="50" y="598"/>
                  </a:lnTo>
                  <a:lnTo>
                    <a:pt x="71" y="629"/>
                  </a:lnTo>
                  <a:lnTo>
                    <a:pt x="91" y="654"/>
                  </a:lnTo>
                  <a:lnTo>
                    <a:pt x="91" y="654"/>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3" name="Freeform 75"/>
            <p:cNvSpPr>
              <a:spLocks/>
            </p:cNvSpPr>
            <p:nvPr/>
          </p:nvSpPr>
          <p:spPr bwMode="auto">
            <a:xfrm>
              <a:off x="4354" y="924"/>
              <a:ext cx="396" cy="619"/>
            </a:xfrm>
            <a:custGeom>
              <a:avLst/>
              <a:gdLst>
                <a:gd name="T0" fmla="*/ 228 w 396"/>
                <a:gd name="T1" fmla="*/ 0 h 619"/>
                <a:gd name="T2" fmla="*/ 228 w 396"/>
                <a:gd name="T3" fmla="*/ 0 h 619"/>
                <a:gd name="T4" fmla="*/ 249 w 396"/>
                <a:gd name="T5" fmla="*/ 5 h 619"/>
                <a:gd name="T6" fmla="*/ 269 w 396"/>
                <a:gd name="T7" fmla="*/ 10 h 619"/>
                <a:gd name="T8" fmla="*/ 284 w 396"/>
                <a:gd name="T9" fmla="*/ 15 h 619"/>
                <a:gd name="T10" fmla="*/ 304 w 396"/>
                <a:gd name="T11" fmla="*/ 25 h 619"/>
                <a:gd name="T12" fmla="*/ 335 w 396"/>
                <a:gd name="T13" fmla="*/ 55 h 619"/>
                <a:gd name="T14" fmla="*/ 360 w 396"/>
                <a:gd name="T15" fmla="*/ 96 h 619"/>
                <a:gd name="T16" fmla="*/ 381 w 396"/>
                <a:gd name="T17" fmla="*/ 142 h 619"/>
                <a:gd name="T18" fmla="*/ 391 w 396"/>
                <a:gd name="T19" fmla="*/ 198 h 619"/>
                <a:gd name="T20" fmla="*/ 396 w 396"/>
                <a:gd name="T21" fmla="*/ 258 h 619"/>
                <a:gd name="T22" fmla="*/ 396 w 396"/>
                <a:gd name="T23" fmla="*/ 324 h 619"/>
                <a:gd name="T24" fmla="*/ 396 w 396"/>
                <a:gd name="T25" fmla="*/ 324 h 619"/>
                <a:gd name="T26" fmla="*/ 391 w 396"/>
                <a:gd name="T27" fmla="*/ 370 h 619"/>
                <a:gd name="T28" fmla="*/ 381 w 396"/>
                <a:gd name="T29" fmla="*/ 416 h 619"/>
                <a:gd name="T30" fmla="*/ 365 w 396"/>
                <a:gd name="T31" fmla="*/ 456 h 619"/>
                <a:gd name="T32" fmla="*/ 350 w 396"/>
                <a:gd name="T33" fmla="*/ 497 h 619"/>
                <a:gd name="T34" fmla="*/ 330 w 396"/>
                <a:gd name="T35" fmla="*/ 532 h 619"/>
                <a:gd name="T36" fmla="*/ 309 w 396"/>
                <a:gd name="T37" fmla="*/ 568 h 619"/>
                <a:gd name="T38" fmla="*/ 289 w 396"/>
                <a:gd name="T39" fmla="*/ 593 h 619"/>
                <a:gd name="T40" fmla="*/ 264 w 396"/>
                <a:gd name="T41" fmla="*/ 619 h 619"/>
                <a:gd name="T42" fmla="*/ 264 w 396"/>
                <a:gd name="T43" fmla="*/ 619 h 619"/>
                <a:gd name="T44" fmla="*/ 223 w 396"/>
                <a:gd name="T45" fmla="*/ 604 h 619"/>
                <a:gd name="T46" fmla="*/ 183 w 396"/>
                <a:gd name="T47" fmla="*/ 593 h 619"/>
                <a:gd name="T48" fmla="*/ 157 w 396"/>
                <a:gd name="T49" fmla="*/ 593 h 619"/>
                <a:gd name="T50" fmla="*/ 132 w 396"/>
                <a:gd name="T51" fmla="*/ 598 h 619"/>
                <a:gd name="T52" fmla="*/ 101 w 396"/>
                <a:gd name="T53" fmla="*/ 604 h 619"/>
                <a:gd name="T54" fmla="*/ 76 w 396"/>
                <a:gd name="T55" fmla="*/ 614 h 619"/>
                <a:gd name="T56" fmla="*/ 76 w 396"/>
                <a:gd name="T57" fmla="*/ 614 h 619"/>
                <a:gd name="T58" fmla="*/ 56 w 396"/>
                <a:gd name="T59" fmla="*/ 588 h 619"/>
                <a:gd name="T60" fmla="*/ 40 w 396"/>
                <a:gd name="T61" fmla="*/ 563 h 619"/>
                <a:gd name="T62" fmla="*/ 25 w 396"/>
                <a:gd name="T63" fmla="*/ 532 h 619"/>
                <a:gd name="T64" fmla="*/ 15 w 396"/>
                <a:gd name="T65" fmla="*/ 497 h 619"/>
                <a:gd name="T66" fmla="*/ 5 w 396"/>
                <a:gd name="T67" fmla="*/ 461 h 619"/>
                <a:gd name="T68" fmla="*/ 0 w 396"/>
                <a:gd name="T69" fmla="*/ 421 h 619"/>
                <a:gd name="T70" fmla="*/ 0 w 396"/>
                <a:gd name="T71" fmla="*/ 375 h 619"/>
                <a:gd name="T72" fmla="*/ 5 w 396"/>
                <a:gd name="T73" fmla="*/ 335 h 619"/>
                <a:gd name="T74" fmla="*/ 5 w 396"/>
                <a:gd name="T75" fmla="*/ 335 h 619"/>
                <a:gd name="T76" fmla="*/ 10 w 396"/>
                <a:gd name="T77" fmla="*/ 269 h 619"/>
                <a:gd name="T78" fmla="*/ 30 w 396"/>
                <a:gd name="T79" fmla="*/ 208 h 619"/>
                <a:gd name="T80" fmla="*/ 51 w 396"/>
                <a:gd name="T81" fmla="*/ 152 h 619"/>
                <a:gd name="T82" fmla="*/ 81 w 396"/>
                <a:gd name="T83" fmla="*/ 101 h 619"/>
                <a:gd name="T84" fmla="*/ 111 w 396"/>
                <a:gd name="T85" fmla="*/ 61 h 619"/>
                <a:gd name="T86" fmla="*/ 147 w 396"/>
                <a:gd name="T87" fmla="*/ 30 h 619"/>
                <a:gd name="T88" fmla="*/ 188 w 396"/>
                <a:gd name="T89" fmla="*/ 10 h 619"/>
                <a:gd name="T90" fmla="*/ 208 w 396"/>
                <a:gd name="T91" fmla="*/ 5 h 619"/>
                <a:gd name="T92" fmla="*/ 228 w 396"/>
                <a:gd name="T93" fmla="*/ 0 h 619"/>
                <a:gd name="T94" fmla="*/ 228 w 396"/>
                <a:gd name="T95"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6" h="619">
                  <a:moveTo>
                    <a:pt x="228" y="0"/>
                  </a:moveTo>
                  <a:lnTo>
                    <a:pt x="228" y="0"/>
                  </a:lnTo>
                  <a:lnTo>
                    <a:pt x="249" y="5"/>
                  </a:lnTo>
                  <a:lnTo>
                    <a:pt x="269" y="10"/>
                  </a:lnTo>
                  <a:lnTo>
                    <a:pt x="284" y="15"/>
                  </a:lnTo>
                  <a:lnTo>
                    <a:pt x="304" y="25"/>
                  </a:lnTo>
                  <a:lnTo>
                    <a:pt x="335" y="55"/>
                  </a:lnTo>
                  <a:lnTo>
                    <a:pt x="360" y="96"/>
                  </a:lnTo>
                  <a:lnTo>
                    <a:pt x="381" y="142"/>
                  </a:lnTo>
                  <a:lnTo>
                    <a:pt x="391" y="198"/>
                  </a:lnTo>
                  <a:lnTo>
                    <a:pt x="396" y="258"/>
                  </a:lnTo>
                  <a:lnTo>
                    <a:pt x="396" y="324"/>
                  </a:lnTo>
                  <a:lnTo>
                    <a:pt x="396" y="324"/>
                  </a:lnTo>
                  <a:lnTo>
                    <a:pt x="391" y="370"/>
                  </a:lnTo>
                  <a:lnTo>
                    <a:pt x="381" y="416"/>
                  </a:lnTo>
                  <a:lnTo>
                    <a:pt x="365" y="456"/>
                  </a:lnTo>
                  <a:lnTo>
                    <a:pt x="350" y="497"/>
                  </a:lnTo>
                  <a:lnTo>
                    <a:pt x="330" y="532"/>
                  </a:lnTo>
                  <a:lnTo>
                    <a:pt x="309" y="568"/>
                  </a:lnTo>
                  <a:lnTo>
                    <a:pt x="289" y="593"/>
                  </a:lnTo>
                  <a:lnTo>
                    <a:pt x="264" y="619"/>
                  </a:lnTo>
                  <a:lnTo>
                    <a:pt x="264" y="619"/>
                  </a:lnTo>
                  <a:lnTo>
                    <a:pt x="223" y="604"/>
                  </a:lnTo>
                  <a:lnTo>
                    <a:pt x="183" y="593"/>
                  </a:lnTo>
                  <a:lnTo>
                    <a:pt x="157" y="593"/>
                  </a:lnTo>
                  <a:lnTo>
                    <a:pt x="132" y="598"/>
                  </a:lnTo>
                  <a:lnTo>
                    <a:pt x="101" y="604"/>
                  </a:lnTo>
                  <a:lnTo>
                    <a:pt x="76" y="614"/>
                  </a:lnTo>
                  <a:lnTo>
                    <a:pt x="76" y="614"/>
                  </a:lnTo>
                  <a:lnTo>
                    <a:pt x="56" y="588"/>
                  </a:lnTo>
                  <a:lnTo>
                    <a:pt x="40" y="563"/>
                  </a:lnTo>
                  <a:lnTo>
                    <a:pt x="25" y="532"/>
                  </a:lnTo>
                  <a:lnTo>
                    <a:pt x="15" y="497"/>
                  </a:lnTo>
                  <a:lnTo>
                    <a:pt x="5" y="461"/>
                  </a:lnTo>
                  <a:lnTo>
                    <a:pt x="0" y="421"/>
                  </a:lnTo>
                  <a:lnTo>
                    <a:pt x="0" y="375"/>
                  </a:lnTo>
                  <a:lnTo>
                    <a:pt x="5" y="335"/>
                  </a:lnTo>
                  <a:lnTo>
                    <a:pt x="5" y="335"/>
                  </a:lnTo>
                  <a:lnTo>
                    <a:pt x="10" y="269"/>
                  </a:lnTo>
                  <a:lnTo>
                    <a:pt x="30" y="208"/>
                  </a:lnTo>
                  <a:lnTo>
                    <a:pt x="51" y="152"/>
                  </a:lnTo>
                  <a:lnTo>
                    <a:pt x="81" y="101"/>
                  </a:lnTo>
                  <a:lnTo>
                    <a:pt x="111" y="61"/>
                  </a:lnTo>
                  <a:lnTo>
                    <a:pt x="147" y="30"/>
                  </a:lnTo>
                  <a:lnTo>
                    <a:pt x="188" y="10"/>
                  </a:lnTo>
                  <a:lnTo>
                    <a:pt x="208" y="5"/>
                  </a:lnTo>
                  <a:lnTo>
                    <a:pt x="228" y="0"/>
                  </a:lnTo>
                  <a:lnTo>
                    <a:pt x="228" y="0"/>
                  </a:lnTo>
                  <a:close/>
                </a:path>
              </a:pathLst>
            </a:custGeom>
            <a:gradFill flip="none" rotWithShape="1">
              <a:gsLst>
                <a:gs pos="0">
                  <a:srgbClr val="FF7300">
                    <a:shade val="30000"/>
                    <a:satMod val="115000"/>
                  </a:srgbClr>
                </a:gs>
                <a:gs pos="50000">
                  <a:srgbClr val="FF7300">
                    <a:shade val="67500"/>
                    <a:satMod val="115000"/>
                  </a:srgbClr>
                </a:gs>
                <a:gs pos="100000">
                  <a:srgbClr val="FF7300">
                    <a:shade val="100000"/>
                    <a:satMod val="115000"/>
                  </a:srgbClr>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4" name="Freeform 76"/>
            <p:cNvSpPr>
              <a:spLocks/>
            </p:cNvSpPr>
            <p:nvPr/>
          </p:nvSpPr>
          <p:spPr bwMode="auto">
            <a:xfrm>
              <a:off x="4379" y="959"/>
              <a:ext cx="345" cy="574"/>
            </a:xfrm>
            <a:custGeom>
              <a:avLst/>
              <a:gdLst>
                <a:gd name="T0" fmla="*/ 208 w 345"/>
                <a:gd name="T1" fmla="*/ 0 h 574"/>
                <a:gd name="T2" fmla="*/ 208 w 345"/>
                <a:gd name="T3" fmla="*/ 0 h 574"/>
                <a:gd name="T4" fmla="*/ 224 w 345"/>
                <a:gd name="T5" fmla="*/ 5 h 574"/>
                <a:gd name="T6" fmla="*/ 244 w 345"/>
                <a:gd name="T7" fmla="*/ 10 h 574"/>
                <a:gd name="T8" fmla="*/ 269 w 345"/>
                <a:gd name="T9" fmla="*/ 31 h 574"/>
                <a:gd name="T10" fmla="*/ 295 w 345"/>
                <a:gd name="T11" fmla="*/ 61 h 574"/>
                <a:gd name="T12" fmla="*/ 320 w 345"/>
                <a:gd name="T13" fmla="*/ 102 h 574"/>
                <a:gd name="T14" fmla="*/ 335 w 345"/>
                <a:gd name="T15" fmla="*/ 147 h 574"/>
                <a:gd name="T16" fmla="*/ 345 w 345"/>
                <a:gd name="T17" fmla="*/ 198 h 574"/>
                <a:gd name="T18" fmla="*/ 345 w 345"/>
                <a:gd name="T19" fmla="*/ 254 h 574"/>
                <a:gd name="T20" fmla="*/ 345 w 345"/>
                <a:gd name="T21" fmla="*/ 310 h 574"/>
                <a:gd name="T22" fmla="*/ 345 w 345"/>
                <a:gd name="T23" fmla="*/ 310 h 574"/>
                <a:gd name="T24" fmla="*/ 335 w 345"/>
                <a:gd name="T25" fmla="*/ 355 h 574"/>
                <a:gd name="T26" fmla="*/ 325 w 345"/>
                <a:gd name="T27" fmla="*/ 396 h 574"/>
                <a:gd name="T28" fmla="*/ 310 w 345"/>
                <a:gd name="T29" fmla="*/ 437 h 574"/>
                <a:gd name="T30" fmla="*/ 295 w 345"/>
                <a:gd name="T31" fmla="*/ 472 h 574"/>
                <a:gd name="T32" fmla="*/ 274 w 345"/>
                <a:gd name="T33" fmla="*/ 503 h 574"/>
                <a:gd name="T34" fmla="*/ 254 w 345"/>
                <a:gd name="T35" fmla="*/ 533 h 574"/>
                <a:gd name="T36" fmla="*/ 234 w 345"/>
                <a:gd name="T37" fmla="*/ 553 h 574"/>
                <a:gd name="T38" fmla="*/ 208 w 345"/>
                <a:gd name="T39" fmla="*/ 574 h 574"/>
                <a:gd name="T40" fmla="*/ 208 w 345"/>
                <a:gd name="T41" fmla="*/ 574 h 574"/>
                <a:gd name="T42" fmla="*/ 178 w 345"/>
                <a:gd name="T43" fmla="*/ 563 h 574"/>
                <a:gd name="T44" fmla="*/ 147 w 345"/>
                <a:gd name="T45" fmla="*/ 558 h 574"/>
                <a:gd name="T46" fmla="*/ 117 w 345"/>
                <a:gd name="T47" fmla="*/ 558 h 574"/>
                <a:gd name="T48" fmla="*/ 81 w 345"/>
                <a:gd name="T49" fmla="*/ 563 h 574"/>
                <a:gd name="T50" fmla="*/ 81 w 345"/>
                <a:gd name="T51" fmla="*/ 563 h 574"/>
                <a:gd name="T52" fmla="*/ 61 w 345"/>
                <a:gd name="T53" fmla="*/ 543 h 574"/>
                <a:gd name="T54" fmla="*/ 41 w 345"/>
                <a:gd name="T55" fmla="*/ 518 h 574"/>
                <a:gd name="T56" fmla="*/ 26 w 345"/>
                <a:gd name="T57" fmla="*/ 487 h 574"/>
                <a:gd name="T58" fmla="*/ 15 w 345"/>
                <a:gd name="T59" fmla="*/ 452 h 574"/>
                <a:gd name="T60" fmla="*/ 5 w 345"/>
                <a:gd name="T61" fmla="*/ 411 h 574"/>
                <a:gd name="T62" fmla="*/ 0 w 345"/>
                <a:gd name="T63" fmla="*/ 371 h 574"/>
                <a:gd name="T64" fmla="*/ 0 w 345"/>
                <a:gd name="T65" fmla="*/ 325 h 574"/>
                <a:gd name="T66" fmla="*/ 0 w 345"/>
                <a:gd name="T67" fmla="*/ 279 h 574"/>
                <a:gd name="T68" fmla="*/ 0 w 345"/>
                <a:gd name="T69" fmla="*/ 279 h 574"/>
                <a:gd name="T70" fmla="*/ 15 w 345"/>
                <a:gd name="T71" fmla="*/ 218 h 574"/>
                <a:gd name="T72" fmla="*/ 31 w 345"/>
                <a:gd name="T73" fmla="*/ 168 h 574"/>
                <a:gd name="T74" fmla="*/ 51 w 345"/>
                <a:gd name="T75" fmla="*/ 117 h 574"/>
                <a:gd name="T76" fmla="*/ 76 w 345"/>
                <a:gd name="T77" fmla="*/ 76 h 574"/>
                <a:gd name="T78" fmla="*/ 107 w 345"/>
                <a:gd name="T79" fmla="*/ 41 h 574"/>
                <a:gd name="T80" fmla="*/ 137 w 345"/>
                <a:gd name="T81" fmla="*/ 20 h 574"/>
                <a:gd name="T82" fmla="*/ 173 w 345"/>
                <a:gd name="T83" fmla="*/ 5 h 574"/>
                <a:gd name="T84" fmla="*/ 208 w 345"/>
                <a:gd name="T85" fmla="*/ 0 h 574"/>
                <a:gd name="T86" fmla="*/ 208 w 345"/>
                <a:gd name="T87"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5" h="574">
                  <a:moveTo>
                    <a:pt x="208" y="0"/>
                  </a:moveTo>
                  <a:lnTo>
                    <a:pt x="208" y="0"/>
                  </a:lnTo>
                  <a:lnTo>
                    <a:pt x="224" y="5"/>
                  </a:lnTo>
                  <a:lnTo>
                    <a:pt x="244" y="10"/>
                  </a:lnTo>
                  <a:lnTo>
                    <a:pt x="269" y="31"/>
                  </a:lnTo>
                  <a:lnTo>
                    <a:pt x="295" y="61"/>
                  </a:lnTo>
                  <a:lnTo>
                    <a:pt x="320" y="102"/>
                  </a:lnTo>
                  <a:lnTo>
                    <a:pt x="335" y="147"/>
                  </a:lnTo>
                  <a:lnTo>
                    <a:pt x="345" y="198"/>
                  </a:lnTo>
                  <a:lnTo>
                    <a:pt x="345" y="254"/>
                  </a:lnTo>
                  <a:lnTo>
                    <a:pt x="345" y="310"/>
                  </a:lnTo>
                  <a:lnTo>
                    <a:pt x="345" y="310"/>
                  </a:lnTo>
                  <a:lnTo>
                    <a:pt x="335" y="355"/>
                  </a:lnTo>
                  <a:lnTo>
                    <a:pt x="325" y="396"/>
                  </a:lnTo>
                  <a:lnTo>
                    <a:pt x="310" y="437"/>
                  </a:lnTo>
                  <a:lnTo>
                    <a:pt x="295" y="472"/>
                  </a:lnTo>
                  <a:lnTo>
                    <a:pt x="274" y="503"/>
                  </a:lnTo>
                  <a:lnTo>
                    <a:pt x="254" y="533"/>
                  </a:lnTo>
                  <a:lnTo>
                    <a:pt x="234" y="553"/>
                  </a:lnTo>
                  <a:lnTo>
                    <a:pt x="208" y="574"/>
                  </a:lnTo>
                  <a:lnTo>
                    <a:pt x="208" y="574"/>
                  </a:lnTo>
                  <a:lnTo>
                    <a:pt x="178" y="563"/>
                  </a:lnTo>
                  <a:lnTo>
                    <a:pt x="147" y="558"/>
                  </a:lnTo>
                  <a:lnTo>
                    <a:pt x="117" y="558"/>
                  </a:lnTo>
                  <a:lnTo>
                    <a:pt x="81" y="563"/>
                  </a:lnTo>
                  <a:lnTo>
                    <a:pt x="81" y="563"/>
                  </a:lnTo>
                  <a:lnTo>
                    <a:pt x="61" y="543"/>
                  </a:lnTo>
                  <a:lnTo>
                    <a:pt x="41" y="518"/>
                  </a:lnTo>
                  <a:lnTo>
                    <a:pt x="26" y="487"/>
                  </a:lnTo>
                  <a:lnTo>
                    <a:pt x="15" y="452"/>
                  </a:lnTo>
                  <a:lnTo>
                    <a:pt x="5" y="411"/>
                  </a:lnTo>
                  <a:lnTo>
                    <a:pt x="0" y="371"/>
                  </a:lnTo>
                  <a:lnTo>
                    <a:pt x="0" y="325"/>
                  </a:lnTo>
                  <a:lnTo>
                    <a:pt x="0" y="279"/>
                  </a:lnTo>
                  <a:lnTo>
                    <a:pt x="0" y="279"/>
                  </a:lnTo>
                  <a:lnTo>
                    <a:pt x="15" y="218"/>
                  </a:lnTo>
                  <a:lnTo>
                    <a:pt x="31" y="168"/>
                  </a:lnTo>
                  <a:lnTo>
                    <a:pt x="51" y="117"/>
                  </a:lnTo>
                  <a:lnTo>
                    <a:pt x="76" y="76"/>
                  </a:lnTo>
                  <a:lnTo>
                    <a:pt x="107" y="41"/>
                  </a:lnTo>
                  <a:lnTo>
                    <a:pt x="137" y="20"/>
                  </a:lnTo>
                  <a:lnTo>
                    <a:pt x="173" y="5"/>
                  </a:lnTo>
                  <a:lnTo>
                    <a:pt x="208" y="0"/>
                  </a:lnTo>
                  <a:lnTo>
                    <a:pt x="2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5" name="Freeform 77"/>
            <p:cNvSpPr>
              <a:spLocks/>
            </p:cNvSpPr>
            <p:nvPr/>
          </p:nvSpPr>
          <p:spPr bwMode="auto">
            <a:xfrm>
              <a:off x="4379" y="959"/>
              <a:ext cx="345" cy="325"/>
            </a:xfrm>
            <a:custGeom>
              <a:avLst/>
              <a:gdLst>
                <a:gd name="T0" fmla="*/ 203 w 345"/>
                <a:gd name="T1" fmla="*/ 51 h 325"/>
                <a:gd name="T2" fmla="*/ 203 w 345"/>
                <a:gd name="T3" fmla="*/ 51 h 325"/>
                <a:gd name="T4" fmla="*/ 168 w 345"/>
                <a:gd name="T5" fmla="*/ 56 h 325"/>
                <a:gd name="T6" fmla="*/ 137 w 345"/>
                <a:gd name="T7" fmla="*/ 71 h 325"/>
                <a:gd name="T8" fmla="*/ 107 w 345"/>
                <a:gd name="T9" fmla="*/ 91 h 325"/>
                <a:gd name="T10" fmla="*/ 76 w 345"/>
                <a:gd name="T11" fmla="*/ 122 h 325"/>
                <a:gd name="T12" fmla="*/ 51 w 345"/>
                <a:gd name="T13" fmla="*/ 163 h 325"/>
                <a:gd name="T14" fmla="*/ 31 w 345"/>
                <a:gd name="T15" fmla="*/ 208 h 325"/>
                <a:gd name="T16" fmla="*/ 10 w 345"/>
                <a:gd name="T17" fmla="*/ 259 h 325"/>
                <a:gd name="T18" fmla="*/ 0 w 345"/>
                <a:gd name="T19" fmla="*/ 315 h 325"/>
                <a:gd name="T20" fmla="*/ 0 w 345"/>
                <a:gd name="T21" fmla="*/ 315 h 325"/>
                <a:gd name="T22" fmla="*/ 0 w 345"/>
                <a:gd name="T23" fmla="*/ 279 h 325"/>
                <a:gd name="T24" fmla="*/ 0 w 345"/>
                <a:gd name="T25" fmla="*/ 279 h 325"/>
                <a:gd name="T26" fmla="*/ 15 w 345"/>
                <a:gd name="T27" fmla="*/ 218 h 325"/>
                <a:gd name="T28" fmla="*/ 31 w 345"/>
                <a:gd name="T29" fmla="*/ 168 h 325"/>
                <a:gd name="T30" fmla="*/ 51 w 345"/>
                <a:gd name="T31" fmla="*/ 117 h 325"/>
                <a:gd name="T32" fmla="*/ 76 w 345"/>
                <a:gd name="T33" fmla="*/ 76 h 325"/>
                <a:gd name="T34" fmla="*/ 107 w 345"/>
                <a:gd name="T35" fmla="*/ 41 h 325"/>
                <a:gd name="T36" fmla="*/ 137 w 345"/>
                <a:gd name="T37" fmla="*/ 20 h 325"/>
                <a:gd name="T38" fmla="*/ 173 w 345"/>
                <a:gd name="T39" fmla="*/ 5 h 325"/>
                <a:gd name="T40" fmla="*/ 208 w 345"/>
                <a:gd name="T41" fmla="*/ 0 h 325"/>
                <a:gd name="T42" fmla="*/ 208 w 345"/>
                <a:gd name="T43" fmla="*/ 0 h 325"/>
                <a:gd name="T44" fmla="*/ 224 w 345"/>
                <a:gd name="T45" fmla="*/ 5 h 325"/>
                <a:gd name="T46" fmla="*/ 244 w 345"/>
                <a:gd name="T47" fmla="*/ 10 h 325"/>
                <a:gd name="T48" fmla="*/ 269 w 345"/>
                <a:gd name="T49" fmla="*/ 31 h 325"/>
                <a:gd name="T50" fmla="*/ 295 w 345"/>
                <a:gd name="T51" fmla="*/ 61 h 325"/>
                <a:gd name="T52" fmla="*/ 320 w 345"/>
                <a:gd name="T53" fmla="*/ 102 h 325"/>
                <a:gd name="T54" fmla="*/ 335 w 345"/>
                <a:gd name="T55" fmla="*/ 147 h 325"/>
                <a:gd name="T56" fmla="*/ 345 w 345"/>
                <a:gd name="T57" fmla="*/ 198 h 325"/>
                <a:gd name="T58" fmla="*/ 345 w 345"/>
                <a:gd name="T59" fmla="*/ 254 h 325"/>
                <a:gd name="T60" fmla="*/ 345 w 345"/>
                <a:gd name="T61" fmla="*/ 310 h 325"/>
                <a:gd name="T62" fmla="*/ 345 w 345"/>
                <a:gd name="T63" fmla="*/ 310 h 325"/>
                <a:gd name="T64" fmla="*/ 340 w 345"/>
                <a:gd name="T65" fmla="*/ 325 h 325"/>
                <a:gd name="T66" fmla="*/ 340 w 345"/>
                <a:gd name="T67" fmla="*/ 325 h 325"/>
                <a:gd name="T68" fmla="*/ 340 w 345"/>
                <a:gd name="T69" fmla="*/ 274 h 325"/>
                <a:gd name="T70" fmla="*/ 335 w 345"/>
                <a:gd name="T71" fmla="*/ 223 h 325"/>
                <a:gd name="T72" fmla="*/ 325 w 345"/>
                <a:gd name="T73" fmla="*/ 178 h 325"/>
                <a:gd name="T74" fmla="*/ 305 w 345"/>
                <a:gd name="T75" fmla="*/ 137 h 325"/>
                <a:gd name="T76" fmla="*/ 284 w 345"/>
                <a:gd name="T77" fmla="*/ 107 h 325"/>
                <a:gd name="T78" fmla="*/ 264 w 345"/>
                <a:gd name="T79" fmla="*/ 81 h 325"/>
                <a:gd name="T80" fmla="*/ 234 w 345"/>
                <a:gd name="T81" fmla="*/ 61 h 325"/>
                <a:gd name="T82" fmla="*/ 203 w 345"/>
                <a:gd name="T83" fmla="*/ 51 h 325"/>
                <a:gd name="T84" fmla="*/ 203 w 345"/>
                <a:gd name="T85" fmla="*/ 5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5" h="325">
                  <a:moveTo>
                    <a:pt x="203" y="51"/>
                  </a:moveTo>
                  <a:lnTo>
                    <a:pt x="203" y="51"/>
                  </a:lnTo>
                  <a:lnTo>
                    <a:pt x="168" y="56"/>
                  </a:lnTo>
                  <a:lnTo>
                    <a:pt x="137" y="71"/>
                  </a:lnTo>
                  <a:lnTo>
                    <a:pt x="107" y="91"/>
                  </a:lnTo>
                  <a:lnTo>
                    <a:pt x="76" y="122"/>
                  </a:lnTo>
                  <a:lnTo>
                    <a:pt x="51" y="163"/>
                  </a:lnTo>
                  <a:lnTo>
                    <a:pt x="31" y="208"/>
                  </a:lnTo>
                  <a:lnTo>
                    <a:pt x="10" y="259"/>
                  </a:lnTo>
                  <a:lnTo>
                    <a:pt x="0" y="315"/>
                  </a:lnTo>
                  <a:lnTo>
                    <a:pt x="0" y="315"/>
                  </a:lnTo>
                  <a:lnTo>
                    <a:pt x="0" y="279"/>
                  </a:lnTo>
                  <a:lnTo>
                    <a:pt x="0" y="279"/>
                  </a:lnTo>
                  <a:lnTo>
                    <a:pt x="15" y="218"/>
                  </a:lnTo>
                  <a:lnTo>
                    <a:pt x="31" y="168"/>
                  </a:lnTo>
                  <a:lnTo>
                    <a:pt x="51" y="117"/>
                  </a:lnTo>
                  <a:lnTo>
                    <a:pt x="76" y="76"/>
                  </a:lnTo>
                  <a:lnTo>
                    <a:pt x="107" y="41"/>
                  </a:lnTo>
                  <a:lnTo>
                    <a:pt x="137" y="20"/>
                  </a:lnTo>
                  <a:lnTo>
                    <a:pt x="173" y="5"/>
                  </a:lnTo>
                  <a:lnTo>
                    <a:pt x="208" y="0"/>
                  </a:lnTo>
                  <a:lnTo>
                    <a:pt x="208" y="0"/>
                  </a:lnTo>
                  <a:lnTo>
                    <a:pt x="224" y="5"/>
                  </a:lnTo>
                  <a:lnTo>
                    <a:pt x="244" y="10"/>
                  </a:lnTo>
                  <a:lnTo>
                    <a:pt x="269" y="31"/>
                  </a:lnTo>
                  <a:lnTo>
                    <a:pt x="295" y="61"/>
                  </a:lnTo>
                  <a:lnTo>
                    <a:pt x="320" y="102"/>
                  </a:lnTo>
                  <a:lnTo>
                    <a:pt x="335" y="147"/>
                  </a:lnTo>
                  <a:lnTo>
                    <a:pt x="345" y="198"/>
                  </a:lnTo>
                  <a:lnTo>
                    <a:pt x="345" y="254"/>
                  </a:lnTo>
                  <a:lnTo>
                    <a:pt x="345" y="310"/>
                  </a:lnTo>
                  <a:lnTo>
                    <a:pt x="345" y="310"/>
                  </a:lnTo>
                  <a:lnTo>
                    <a:pt x="340" y="325"/>
                  </a:lnTo>
                  <a:lnTo>
                    <a:pt x="340" y="325"/>
                  </a:lnTo>
                  <a:lnTo>
                    <a:pt x="340" y="274"/>
                  </a:lnTo>
                  <a:lnTo>
                    <a:pt x="335" y="223"/>
                  </a:lnTo>
                  <a:lnTo>
                    <a:pt x="325" y="178"/>
                  </a:lnTo>
                  <a:lnTo>
                    <a:pt x="305" y="137"/>
                  </a:lnTo>
                  <a:lnTo>
                    <a:pt x="284" y="107"/>
                  </a:lnTo>
                  <a:lnTo>
                    <a:pt x="264" y="81"/>
                  </a:lnTo>
                  <a:lnTo>
                    <a:pt x="234" y="61"/>
                  </a:lnTo>
                  <a:lnTo>
                    <a:pt x="203" y="51"/>
                  </a:lnTo>
                  <a:lnTo>
                    <a:pt x="203" y="5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6" name="Freeform 78"/>
            <p:cNvSpPr>
              <a:spLocks/>
            </p:cNvSpPr>
            <p:nvPr/>
          </p:nvSpPr>
          <p:spPr bwMode="auto">
            <a:xfrm>
              <a:off x="4394" y="1193"/>
              <a:ext cx="224" cy="299"/>
            </a:xfrm>
            <a:custGeom>
              <a:avLst/>
              <a:gdLst>
                <a:gd name="T0" fmla="*/ 0 w 224"/>
                <a:gd name="T1" fmla="*/ 142 h 299"/>
                <a:gd name="T2" fmla="*/ 0 w 224"/>
                <a:gd name="T3" fmla="*/ 142 h 299"/>
                <a:gd name="T4" fmla="*/ 0 w 224"/>
                <a:gd name="T5" fmla="*/ 172 h 299"/>
                <a:gd name="T6" fmla="*/ 5 w 224"/>
                <a:gd name="T7" fmla="*/ 198 h 299"/>
                <a:gd name="T8" fmla="*/ 11 w 224"/>
                <a:gd name="T9" fmla="*/ 223 h 299"/>
                <a:gd name="T10" fmla="*/ 26 w 224"/>
                <a:gd name="T11" fmla="*/ 248 h 299"/>
                <a:gd name="T12" fmla="*/ 41 w 224"/>
                <a:gd name="T13" fmla="*/ 269 h 299"/>
                <a:gd name="T14" fmla="*/ 56 w 224"/>
                <a:gd name="T15" fmla="*/ 284 h 299"/>
                <a:gd name="T16" fmla="*/ 77 w 224"/>
                <a:gd name="T17" fmla="*/ 294 h 299"/>
                <a:gd name="T18" fmla="*/ 102 w 224"/>
                <a:gd name="T19" fmla="*/ 299 h 299"/>
                <a:gd name="T20" fmla="*/ 102 w 224"/>
                <a:gd name="T21" fmla="*/ 299 h 299"/>
                <a:gd name="T22" fmla="*/ 122 w 224"/>
                <a:gd name="T23" fmla="*/ 294 h 299"/>
                <a:gd name="T24" fmla="*/ 143 w 224"/>
                <a:gd name="T25" fmla="*/ 289 h 299"/>
                <a:gd name="T26" fmla="*/ 163 w 224"/>
                <a:gd name="T27" fmla="*/ 274 h 299"/>
                <a:gd name="T28" fmla="*/ 183 w 224"/>
                <a:gd name="T29" fmla="*/ 258 h 299"/>
                <a:gd name="T30" fmla="*/ 198 w 224"/>
                <a:gd name="T31" fmla="*/ 238 h 299"/>
                <a:gd name="T32" fmla="*/ 209 w 224"/>
                <a:gd name="T33" fmla="*/ 213 h 299"/>
                <a:gd name="T34" fmla="*/ 219 w 224"/>
                <a:gd name="T35" fmla="*/ 187 h 299"/>
                <a:gd name="T36" fmla="*/ 224 w 224"/>
                <a:gd name="T37" fmla="*/ 157 h 299"/>
                <a:gd name="T38" fmla="*/ 224 w 224"/>
                <a:gd name="T39" fmla="*/ 157 h 299"/>
                <a:gd name="T40" fmla="*/ 224 w 224"/>
                <a:gd name="T41" fmla="*/ 126 h 299"/>
                <a:gd name="T42" fmla="*/ 219 w 224"/>
                <a:gd name="T43" fmla="*/ 96 h 299"/>
                <a:gd name="T44" fmla="*/ 209 w 224"/>
                <a:gd name="T45" fmla="*/ 71 h 299"/>
                <a:gd name="T46" fmla="*/ 198 w 224"/>
                <a:gd name="T47" fmla="*/ 45 h 299"/>
                <a:gd name="T48" fmla="*/ 183 w 224"/>
                <a:gd name="T49" fmla="*/ 30 h 299"/>
                <a:gd name="T50" fmla="*/ 163 w 224"/>
                <a:gd name="T51" fmla="*/ 15 h 299"/>
                <a:gd name="T52" fmla="*/ 143 w 224"/>
                <a:gd name="T53" fmla="*/ 5 h 299"/>
                <a:gd name="T54" fmla="*/ 122 w 224"/>
                <a:gd name="T55" fmla="*/ 0 h 299"/>
                <a:gd name="T56" fmla="*/ 122 w 224"/>
                <a:gd name="T57" fmla="*/ 0 h 299"/>
                <a:gd name="T58" fmla="*/ 97 w 224"/>
                <a:gd name="T59" fmla="*/ 0 h 299"/>
                <a:gd name="T60" fmla="*/ 77 w 224"/>
                <a:gd name="T61" fmla="*/ 5 h 299"/>
                <a:gd name="T62" fmla="*/ 56 w 224"/>
                <a:gd name="T63" fmla="*/ 20 h 299"/>
                <a:gd name="T64" fmla="*/ 41 w 224"/>
                <a:gd name="T65" fmla="*/ 35 h 299"/>
                <a:gd name="T66" fmla="*/ 26 w 224"/>
                <a:gd name="T67" fmla="*/ 55 h 299"/>
                <a:gd name="T68" fmla="*/ 11 w 224"/>
                <a:gd name="T69" fmla="*/ 81 h 299"/>
                <a:gd name="T70" fmla="*/ 5 w 224"/>
                <a:gd name="T71" fmla="*/ 111 h 299"/>
                <a:gd name="T72" fmla="*/ 0 w 224"/>
                <a:gd name="T73" fmla="*/ 142 h 299"/>
                <a:gd name="T74" fmla="*/ 0 w 224"/>
                <a:gd name="T75" fmla="*/ 142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4" h="299">
                  <a:moveTo>
                    <a:pt x="0" y="142"/>
                  </a:moveTo>
                  <a:lnTo>
                    <a:pt x="0" y="142"/>
                  </a:lnTo>
                  <a:lnTo>
                    <a:pt x="0" y="172"/>
                  </a:lnTo>
                  <a:lnTo>
                    <a:pt x="5" y="198"/>
                  </a:lnTo>
                  <a:lnTo>
                    <a:pt x="11" y="223"/>
                  </a:lnTo>
                  <a:lnTo>
                    <a:pt x="26" y="248"/>
                  </a:lnTo>
                  <a:lnTo>
                    <a:pt x="41" y="269"/>
                  </a:lnTo>
                  <a:lnTo>
                    <a:pt x="56" y="284"/>
                  </a:lnTo>
                  <a:lnTo>
                    <a:pt x="77" y="294"/>
                  </a:lnTo>
                  <a:lnTo>
                    <a:pt x="102" y="299"/>
                  </a:lnTo>
                  <a:lnTo>
                    <a:pt x="102" y="299"/>
                  </a:lnTo>
                  <a:lnTo>
                    <a:pt x="122" y="294"/>
                  </a:lnTo>
                  <a:lnTo>
                    <a:pt x="143" y="289"/>
                  </a:lnTo>
                  <a:lnTo>
                    <a:pt x="163" y="274"/>
                  </a:lnTo>
                  <a:lnTo>
                    <a:pt x="183" y="258"/>
                  </a:lnTo>
                  <a:lnTo>
                    <a:pt x="198" y="238"/>
                  </a:lnTo>
                  <a:lnTo>
                    <a:pt x="209" y="213"/>
                  </a:lnTo>
                  <a:lnTo>
                    <a:pt x="219" y="187"/>
                  </a:lnTo>
                  <a:lnTo>
                    <a:pt x="224" y="157"/>
                  </a:lnTo>
                  <a:lnTo>
                    <a:pt x="224" y="157"/>
                  </a:lnTo>
                  <a:lnTo>
                    <a:pt x="224" y="126"/>
                  </a:lnTo>
                  <a:lnTo>
                    <a:pt x="219" y="96"/>
                  </a:lnTo>
                  <a:lnTo>
                    <a:pt x="209" y="71"/>
                  </a:lnTo>
                  <a:lnTo>
                    <a:pt x="198" y="45"/>
                  </a:lnTo>
                  <a:lnTo>
                    <a:pt x="183" y="30"/>
                  </a:lnTo>
                  <a:lnTo>
                    <a:pt x="163" y="15"/>
                  </a:lnTo>
                  <a:lnTo>
                    <a:pt x="143" y="5"/>
                  </a:lnTo>
                  <a:lnTo>
                    <a:pt x="122" y="0"/>
                  </a:lnTo>
                  <a:lnTo>
                    <a:pt x="122" y="0"/>
                  </a:lnTo>
                  <a:lnTo>
                    <a:pt x="97" y="0"/>
                  </a:lnTo>
                  <a:lnTo>
                    <a:pt x="77" y="5"/>
                  </a:lnTo>
                  <a:lnTo>
                    <a:pt x="56" y="20"/>
                  </a:lnTo>
                  <a:lnTo>
                    <a:pt x="41" y="35"/>
                  </a:lnTo>
                  <a:lnTo>
                    <a:pt x="26" y="55"/>
                  </a:lnTo>
                  <a:lnTo>
                    <a:pt x="11" y="81"/>
                  </a:lnTo>
                  <a:lnTo>
                    <a:pt x="5" y="111"/>
                  </a:lnTo>
                  <a:lnTo>
                    <a:pt x="0" y="142"/>
                  </a:lnTo>
                  <a:lnTo>
                    <a:pt x="0" y="142"/>
                  </a:lnTo>
                  <a:close/>
                </a:path>
              </a:pathLst>
            </a:custGeom>
            <a:solidFill>
              <a:srgbClr val="116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7" name="Freeform 79"/>
            <p:cNvSpPr>
              <a:spLocks/>
            </p:cNvSpPr>
            <p:nvPr/>
          </p:nvSpPr>
          <p:spPr bwMode="auto">
            <a:xfrm>
              <a:off x="4415" y="1223"/>
              <a:ext cx="177" cy="239"/>
            </a:xfrm>
            <a:custGeom>
              <a:avLst/>
              <a:gdLst>
                <a:gd name="T0" fmla="*/ 0 w 177"/>
                <a:gd name="T1" fmla="*/ 112 h 239"/>
                <a:gd name="T2" fmla="*/ 0 w 177"/>
                <a:gd name="T3" fmla="*/ 112 h 239"/>
                <a:gd name="T4" fmla="*/ 0 w 177"/>
                <a:gd name="T5" fmla="*/ 137 h 239"/>
                <a:gd name="T6" fmla="*/ 5 w 177"/>
                <a:gd name="T7" fmla="*/ 157 h 239"/>
                <a:gd name="T8" fmla="*/ 10 w 177"/>
                <a:gd name="T9" fmla="*/ 178 h 239"/>
                <a:gd name="T10" fmla="*/ 20 w 177"/>
                <a:gd name="T11" fmla="*/ 198 h 239"/>
                <a:gd name="T12" fmla="*/ 35 w 177"/>
                <a:gd name="T13" fmla="*/ 213 h 239"/>
                <a:gd name="T14" fmla="*/ 45 w 177"/>
                <a:gd name="T15" fmla="*/ 223 h 239"/>
                <a:gd name="T16" fmla="*/ 66 w 177"/>
                <a:gd name="T17" fmla="*/ 233 h 239"/>
                <a:gd name="T18" fmla="*/ 81 w 177"/>
                <a:gd name="T19" fmla="*/ 239 h 239"/>
                <a:gd name="T20" fmla="*/ 81 w 177"/>
                <a:gd name="T21" fmla="*/ 239 h 239"/>
                <a:gd name="T22" fmla="*/ 101 w 177"/>
                <a:gd name="T23" fmla="*/ 233 h 239"/>
                <a:gd name="T24" fmla="*/ 116 w 177"/>
                <a:gd name="T25" fmla="*/ 228 h 239"/>
                <a:gd name="T26" fmla="*/ 132 w 177"/>
                <a:gd name="T27" fmla="*/ 218 h 239"/>
                <a:gd name="T28" fmla="*/ 147 w 177"/>
                <a:gd name="T29" fmla="*/ 208 h 239"/>
                <a:gd name="T30" fmla="*/ 157 w 177"/>
                <a:gd name="T31" fmla="*/ 188 h 239"/>
                <a:gd name="T32" fmla="*/ 167 w 177"/>
                <a:gd name="T33" fmla="*/ 168 h 239"/>
                <a:gd name="T34" fmla="*/ 177 w 177"/>
                <a:gd name="T35" fmla="*/ 147 h 239"/>
                <a:gd name="T36" fmla="*/ 177 w 177"/>
                <a:gd name="T37" fmla="*/ 122 h 239"/>
                <a:gd name="T38" fmla="*/ 177 w 177"/>
                <a:gd name="T39" fmla="*/ 122 h 239"/>
                <a:gd name="T40" fmla="*/ 177 w 177"/>
                <a:gd name="T41" fmla="*/ 102 h 239"/>
                <a:gd name="T42" fmla="*/ 177 w 177"/>
                <a:gd name="T43" fmla="*/ 76 h 239"/>
                <a:gd name="T44" fmla="*/ 167 w 177"/>
                <a:gd name="T45" fmla="*/ 56 h 239"/>
                <a:gd name="T46" fmla="*/ 157 w 177"/>
                <a:gd name="T47" fmla="*/ 36 h 239"/>
                <a:gd name="T48" fmla="*/ 147 w 177"/>
                <a:gd name="T49" fmla="*/ 20 h 239"/>
                <a:gd name="T50" fmla="*/ 132 w 177"/>
                <a:gd name="T51" fmla="*/ 10 h 239"/>
                <a:gd name="T52" fmla="*/ 116 w 177"/>
                <a:gd name="T53" fmla="*/ 0 h 239"/>
                <a:gd name="T54" fmla="*/ 96 w 177"/>
                <a:gd name="T55" fmla="*/ 0 h 239"/>
                <a:gd name="T56" fmla="*/ 96 w 177"/>
                <a:gd name="T57" fmla="*/ 0 h 239"/>
                <a:gd name="T58" fmla="*/ 81 w 177"/>
                <a:gd name="T59" fmla="*/ 0 h 239"/>
                <a:gd name="T60" fmla="*/ 61 w 177"/>
                <a:gd name="T61" fmla="*/ 5 h 239"/>
                <a:gd name="T62" fmla="*/ 45 w 177"/>
                <a:gd name="T63" fmla="*/ 15 h 239"/>
                <a:gd name="T64" fmla="*/ 30 w 177"/>
                <a:gd name="T65" fmla="*/ 30 h 239"/>
                <a:gd name="T66" fmla="*/ 20 w 177"/>
                <a:gd name="T67" fmla="*/ 46 h 239"/>
                <a:gd name="T68" fmla="*/ 10 w 177"/>
                <a:gd name="T69" fmla="*/ 66 h 239"/>
                <a:gd name="T70" fmla="*/ 5 w 177"/>
                <a:gd name="T71" fmla="*/ 86 h 239"/>
                <a:gd name="T72" fmla="*/ 0 w 177"/>
                <a:gd name="T73" fmla="*/ 112 h 239"/>
                <a:gd name="T74" fmla="*/ 0 w 177"/>
                <a:gd name="T75" fmla="*/ 11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 h="239">
                  <a:moveTo>
                    <a:pt x="0" y="112"/>
                  </a:moveTo>
                  <a:lnTo>
                    <a:pt x="0" y="112"/>
                  </a:lnTo>
                  <a:lnTo>
                    <a:pt x="0" y="137"/>
                  </a:lnTo>
                  <a:lnTo>
                    <a:pt x="5" y="157"/>
                  </a:lnTo>
                  <a:lnTo>
                    <a:pt x="10" y="178"/>
                  </a:lnTo>
                  <a:lnTo>
                    <a:pt x="20" y="198"/>
                  </a:lnTo>
                  <a:lnTo>
                    <a:pt x="35" y="213"/>
                  </a:lnTo>
                  <a:lnTo>
                    <a:pt x="45" y="223"/>
                  </a:lnTo>
                  <a:lnTo>
                    <a:pt x="66" y="233"/>
                  </a:lnTo>
                  <a:lnTo>
                    <a:pt x="81" y="239"/>
                  </a:lnTo>
                  <a:lnTo>
                    <a:pt x="81" y="239"/>
                  </a:lnTo>
                  <a:lnTo>
                    <a:pt x="101" y="233"/>
                  </a:lnTo>
                  <a:lnTo>
                    <a:pt x="116" y="228"/>
                  </a:lnTo>
                  <a:lnTo>
                    <a:pt x="132" y="218"/>
                  </a:lnTo>
                  <a:lnTo>
                    <a:pt x="147" y="208"/>
                  </a:lnTo>
                  <a:lnTo>
                    <a:pt x="157" y="188"/>
                  </a:lnTo>
                  <a:lnTo>
                    <a:pt x="167" y="168"/>
                  </a:lnTo>
                  <a:lnTo>
                    <a:pt x="177" y="147"/>
                  </a:lnTo>
                  <a:lnTo>
                    <a:pt x="177" y="122"/>
                  </a:lnTo>
                  <a:lnTo>
                    <a:pt x="177" y="122"/>
                  </a:lnTo>
                  <a:lnTo>
                    <a:pt x="177" y="102"/>
                  </a:lnTo>
                  <a:lnTo>
                    <a:pt x="177" y="76"/>
                  </a:lnTo>
                  <a:lnTo>
                    <a:pt x="167" y="56"/>
                  </a:lnTo>
                  <a:lnTo>
                    <a:pt x="157" y="36"/>
                  </a:lnTo>
                  <a:lnTo>
                    <a:pt x="147" y="20"/>
                  </a:lnTo>
                  <a:lnTo>
                    <a:pt x="132" y="10"/>
                  </a:lnTo>
                  <a:lnTo>
                    <a:pt x="116" y="0"/>
                  </a:lnTo>
                  <a:lnTo>
                    <a:pt x="96" y="0"/>
                  </a:lnTo>
                  <a:lnTo>
                    <a:pt x="96" y="0"/>
                  </a:lnTo>
                  <a:lnTo>
                    <a:pt x="81" y="0"/>
                  </a:lnTo>
                  <a:lnTo>
                    <a:pt x="61" y="5"/>
                  </a:lnTo>
                  <a:lnTo>
                    <a:pt x="45" y="15"/>
                  </a:lnTo>
                  <a:lnTo>
                    <a:pt x="30" y="30"/>
                  </a:lnTo>
                  <a:lnTo>
                    <a:pt x="20" y="46"/>
                  </a:lnTo>
                  <a:lnTo>
                    <a:pt x="10" y="66"/>
                  </a:lnTo>
                  <a:lnTo>
                    <a:pt x="5" y="86"/>
                  </a:lnTo>
                  <a:lnTo>
                    <a:pt x="0" y="112"/>
                  </a:lnTo>
                  <a:lnTo>
                    <a:pt x="0" y="112"/>
                  </a:lnTo>
                  <a:close/>
                </a:path>
              </a:pathLst>
            </a:custGeom>
            <a:solidFill>
              <a:srgbClr val="399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8" name="Freeform 80"/>
            <p:cNvSpPr>
              <a:spLocks/>
            </p:cNvSpPr>
            <p:nvPr/>
          </p:nvSpPr>
          <p:spPr bwMode="auto">
            <a:xfrm>
              <a:off x="4435" y="1279"/>
              <a:ext cx="117" cy="147"/>
            </a:xfrm>
            <a:custGeom>
              <a:avLst/>
              <a:gdLst>
                <a:gd name="T0" fmla="*/ 0 w 117"/>
                <a:gd name="T1" fmla="*/ 71 h 147"/>
                <a:gd name="T2" fmla="*/ 0 w 117"/>
                <a:gd name="T3" fmla="*/ 71 h 147"/>
                <a:gd name="T4" fmla="*/ 0 w 117"/>
                <a:gd name="T5" fmla="*/ 101 h 147"/>
                <a:gd name="T6" fmla="*/ 10 w 117"/>
                <a:gd name="T7" fmla="*/ 122 h 147"/>
                <a:gd name="T8" fmla="*/ 30 w 117"/>
                <a:gd name="T9" fmla="*/ 142 h 147"/>
                <a:gd name="T10" fmla="*/ 51 w 117"/>
                <a:gd name="T11" fmla="*/ 147 h 147"/>
                <a:gd name="T12" fmla="*/ 51 w 117"/>
                <a:gd name="T13" fmla="*/ 147 h 147"/>
                <a:gd name="T14" fmla="*/ 76 w 117"/>
                <a:gd name="T15" fmla="*/ 142 h 147"/>
                <a:gd name="T16" fmla="*/ 96 w 117"/>
                <a:gd name="T17" fmla="*/ 127 h 147"/>
                <a:gd name="T18" fmla="*/ 107 w 117"/>
                <a:gd name="T19" fmla="*/ 106 h 147"/>
                <a:gd name="T20" fmla="*/ 117 w 117"/>
                <a:gd name="T21" fmla="*/ 76 h 147"/>
                <a:gd name="T22" fmla="*/ 117 w 117"/>
                <a:gd name="T23" fmla="*/ 76 h 147"/>
                <a:gd name="T24" fmla="*/ 112 w 117"/>
                <a:gd name="T25" fmla="*/ 51 h 147"/>
                <a:gd name="T26" fmla="*/ 102 w 117"/>
                <a:gd name="T27" fmla="*/ 25 h 147"/>
                <a:gd name="T28" fmla="*/ 86 w 117"/>
                <a:gd name="T29" fmla="*/ 10 h 147"/>
                <a:gd name="T30" fmla="*/ 61 w 117"/>
                <a:gd name="T31" fmla="*/ 0 h 147"/>
                <a:gd name="T32" fmla="*/ 61 w 117"/>
                <a:gd name="T33" fmla="*/ 0 h 147"/>
                <a:gd name="T34" fmla="*/ 41 w 117"/>
                <a:gd name="T35" fmla="*/ 5 h 147"/>
                <a:gd name="T36" fmla="*/ 20 w 117"/>
                <a:gd name="T37" fmla="*/ 20 h 147"/>
                <a:gd name="T38" fmla="*/ 5 w 117"/>
                <a:gd name="T39" fmla="*/ 40 h 147"/>
                <a:gd name="T40" fmla="*/ 0 w 117"/>
                <a:gd name="T41" fmla="*/ 71 h 147"/>
                <a:gd name="T42" fmla="*/ 0 w 117"/>
                <a:gd name="T43" fmla="*/ 7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147">
                  <a:moveTo>
                    <a:pt x="0" y="71"/>
                  </a:moveTo>
                  <a:lnTo>
                    <a:pt x="0" y="71"/>
                  </a:lnTo>
                  <a:lnTo>
                    <a:pt x="0" y="101"/>
                  </a:lnTo>
                  <a:lnTo>
                    <a:pt x="10" y="122"/>
                  </a:lnTo>
                  <a:lnTo>
                    <a:pt x="30" y="142"/>
                  </a:lnTo>
                  <a:lnTo>
                    <a:pt x="51" y="147"/>
                  </a:lnTo>
                  <a:lnTo>
                    <a:pt x="51" y="147"/>
                  </a:lnTo>
                  <a:lnTo>
                    <a:pt x="76" y="142"/>
                  </a:lnTo>
                  <a:lnTo>
                    <a:pt x="96" y="127"/>
                  </a:lnTo>
                  <a:lnTo>
                    <a:pt x="107" y="106"/>
                  </a:lnTo>
                  <a:lnTo>
                    <a:pt x="117" y="76"/>
                  </a:lnTo>
                  <a:lnTo>
                    <a:pt x="117" y="76"/>
                  </a:lnTo>
                  <a:lnTo>
                    <a:pt x="112" y="51"/>
                  </a:lnTo>
                  <a:lnTo>
                    <a:pt x="102" y="25"/>
                  </a:lnTo>
                  <a:lnTo>
                    <a:pt x="86" y="10"/>
                  </a:lnTo>
                  <a:lnTo>
                    <a:pt x="61" y="0"/>
                  </a:lnTo>
                  <a:lnTo>
                    <a:pt x="61" y="0"/>
                  </a:lnTo>
                  <a:lnTo>
                    <a:pt x="41" y="5"/>
                  </a:lnTo>
                  <a:lnTo>
                    <a:pt x="20" y="20"/>
                  </a:lnTo>
                  <a:lnTo>
                    <a:pt x="5" y="40"/>
                  </a:lnTo>
                  <a:lnTo>
                    <a:pt x="0" y="71"/>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49" name="Freeform 81"/>
            <p:cNvSpPr>
              <a:spLocks/>
            </p:cNvSpPr>
            <p:nvPr/>
          </p:nvSpPr>
          <p:spPr bwMode="auto">
            <a:xfrm>
              <a:off x="4318" y="1401"/>
              <a:ext cx="386" cy="208"/>
            </a:xfrm>
            <a:custGeom>
              <a:avLst/>
              <a:gdLst>
                <a:gd name="T0" fmla="*/ 0 w 386"/>
                <a:gd name="T1" fmla="*/ 50 h 208"/>
                <a:gd name="T2" fmla="*/ 0 w 386"/>
                <a:gd name="T3" fmla="*/ 50 h 208"/>
                <a:gd name="T4" fmla="*/ 10 w 386"/>
                <a:gd name="T5" fmla="*/ 40 h 208"/>
                <a:gd name="T6" fmla="*/ 26 w 386"/>
                <a:gd name="T7" fmla="*/ 25 h 208"/>
                <a:gd name="T8" fmla="*/ 46 w 386"/>
                <a:gd name="T9" fmla="*/ 15 h 208"/>
                <a:gd name="T10" fmla="*/ 71 w 386"/>
                <a:gd name="T11" fmla="*/ 5 h 208"/>
                <a:gd name="T12" fmla="*/ 97 w 386"/>
                <a:gd name="T13" fmla="*/ 0 h 208"/>
                <a:gd name="T14" fmla="*/ 132 w 386"/>
                <a:gd name="T15" fmla="*/ 5 h 208"/>
                <a:gd name="T16" fmla="*/ 168 w 386"/>
                <a:gd name="T17" fmla="*/ 15 h 208"/>
                <a:gd name="T18" fmla="*/ 168 w 386"/>
                <a:gd name="T19" fmla="*/ 15 h 208"/>
                <a:gd name="T20" fmla="*/ 269 w 386"/>
                <a:gd name="T21" fmla="*/ 61 h 208"/>
                <a:gd name="T22" fmla="*/ 300 w 386"/>
                <a:gd name="T23" fmla="*/ 76 h 208"/>
                <a:gd name="T24" fmla="*/ 325 w 386"/>
                <a:gd name="T25" fmla="*/ 91 h 208"/>
                <a:gd name="T26" fmla="*/ 325 w 386"/>
                <a:gd name="T27" fmla="*/ 91 h 208"/>
                <a:gd name="T28" fmla="*/ 345 w 386"/>
                <a:gd name="T29" fmla="*/ 111 h 208"/>
                <a:gd name="T30" fmla="*/ 366 w 386"/>
                <a:gd name="T31" fmla="*/ 137 h 208"/>
                <a:gd name="T32" fmla="*/ 386 w 386"/>
                <a:gd name="T33" fmla="*/ 162 h 208"/>
                <a:gd name="T34" fmla="*/ 386 w 386"/>
                <a:gd name="T35" fmla="*/ 162 h 208"/>
                <a:gd name="T36" fmla="*/ 366 w 386"/>
                <a:gd name="T37" fmla="*/ 172 h 208"/>
                <a:gd name="T38" fmla="*/ 310 w 386"/>
                <a:gd name="T39" fmla="*/ 193 h 208"/>
                <a:gd name="T40" fmla="*/ 279 w 386"/>
                <a:gd name="T41" fmla="*/ 198 h 208"/>
                <a:gd name="T42" fmla="*/ 249 w 386"/>
                <a:gd name="T43" fmla="*/ 203 h 208"/>
                <a:gd name="T44" fmla="*/ 213 w 386"/>
                <a:gd name="T45" fmla="*/ 208 h 208"/>
                <a:gd name="T46" fmla="*/ 183 w 386"/>
                <a:gd name="T47" fmla="*/ 198 h 208"/>
                <a:gd name="T48" fmla="*/ 183 w 386"/>
                <a:gd name="T49" fmla="*/ 198 h 208"/>
                <a:gd name="T50" fmla="*/ 137 w 386"/>
                <a:gd name="T51" fmla="*/ 182 h 208"/>
                <a:gd name="T52" fmla="*/ 102 w 386"/>
                <a:gd name="T53" fmla="*/ 172 h 208"/>
                <a:gd name="T54" fmla="*/ 76 w 386"/>
                <a:gd name="T55" fmla="*/ 152 h 208"/>
                <a:gd name="T56" fmla="*/ 51 w 386"/>
                <a:gd name="T57" fmla="*/ 132 h 208"/>
                <a:gd name="T58" fmla="*/ 51 w 386"/>
                <a:gd name="T59" fmla="*/ 132 h 208"/>
                <a:gd name="T60" fmla="*/ 16 w 386"/>
                <a:gd name="T61" fmla="*/ 76 h 208"/>
                <a:gd name="T62" fmla="*/ 0 w 386"/>
                <a:gd name="T63" fmla="*/ 50 h 208"/>
                <a:gd name="T64" fmla="*/ 0 w 386"/>
                <a:gd name="T65" fmla="*/ 5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6" h="208">
                  <a:moveTo>
                    <a:pt x="0" y="50"/>
                  </a:moveTo>
                  <a:lnTo>
                    <a:pt x="0" y="50"/>
                  </a:lnTo>
                  <a:lnTo>
                    <a:pt x="10" y="40"/>
                  </a:lnTo>
                  <a:lnTo>
                    <a:pt x="26" y="25"/>
                  </a:lnTo>
                  <a:lnTo>
                    <a:pt x="46" y="15"/>
                  </a:lnTo>
                  <a:lnTo>
                    <a:pt x="71" y="5"/>
                  </a:lnTo>
                  <a:lnTo>
                    <a:pt x="97" y="0"/>
                  </a:lnTo>
                  <a:lnTo>
                    <a:pt x="132" y="5"/>
                  </a:lnTo>
                  <a:lnTo>
                    <a:pt x="168" y="15"/>
                  </a:lnTo>
                  <a:lnTo>
                    <a:pt x="168" y="15"/>
                  </a:lnTo>
                  <a:lnTo>
                    <a:pt x="269" y="61"/>
                  </a:lnTo>
                  <a:lnTo>
                    <a:pt x="300" y="76"/>
                  </a:lnTo>
                  <a:lnTo>
                    <a:pt x="325" y="91"/>
                  </a:lnTo>
                  <a:lnTo>
                    <a:pt x="325" y="91"/>
                  </a:lnTo>
                  <a:lnTo>
                    <a:pt x="345" y="111"/>
                  </a:lnTo>
                  <a:lnTo>
                    <a:pt x="366" y="137"/>
                  </a:lnTo>
                  <a:lnTo>
                    <a:pt x="386" y="162"/>
                  </a:lnTo>
                  <a:lnTo>
                    <a:pt x="386" y="162"/>
                  </a:lnTo>
                  <a:lnTo>
                    <a:pt x="366" y="172"/>
                  </a:lnTo>
                  <a:lnTo>
                    <a:pt x="310" y="193"/>
                  </a:lnTo>
                  <a:lnTo>
                    <a:pt x="279" y="198"/>
                  </a:lnTo>
                  <a:lnTo>
                    <a:pt x="249" y="203"/>
                  </a:lnTo>
                  <a:lnTo>
                    <a:pt x="213" y="208"/>
                  </a:lnTo>
                  <a:lnTo>
                    <a:pt x="183" y="198"/>
                  </a:lnTo>
                  <a:lnTo>
                    <a:pt x="183" y="198"/>
                  </a:lnTo>
                  <a:lnTo>
                    <a:pt x="137" y="182"/>
                  </a:lnTo>
                  <a:lnTo>
                    <a:pt x="102" y="172"/>
                  </a:lnTo>
                  <a:lnTo>
                    <a:pt x="76" y="152"/>
                  </a:lnTo>
                  <a:lnTo>
                    <a:pt x="51" y="132"/>
                  </a:lnTo>
                  <a:lnTo>
                    <a:pt x="51" y="132"/>
                  </a:lnTo>
                  <a:lnTo>
                    <a:pt x="16" y="76"/>
                  </a:lnTo>
                  <a:lnTo>
                    <a:pt x="0" y="50"/>
                  </a:lnTo>
                  <a:lnTo>
                    <a:pt x="0" y="5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0" name="Freeform 82"/>
            <p:cNvSpPr>
              <a:spLocks/>
            </p:cNvSpPr>
            <p:nvPr/>
          </p:nvSpPr>
          <p:spPr bwMode="auto">
            <a:xfrm>
              <a:off x="4303" y="1396"/>
              <a:ext cx="391" cy="142"/>
            </a:xfrm>
            <a:custGeom>
              <a:avLst/>
              <a:gdLst>
                <a:gd name="T0" fmla="*/ 391 w 391"/>
                <a:gd name="T1" fmla="*/ 142 h 142"/>
                <a:gd name="T2" fmla="*/ 391 w 391"/>
                <a:gd name="T3" fmla="*/ 142 h 142"/>
                <a:gd name="T4" fmla="*/ 360 w 391"/>
                <a:gd name="T5" fmla="*/ 106 h 142"/>
                <a:gd name="T6" fmla="*/ 330 w 391"/>
                <a:gd name="T7" fmla="*/ 76 h 142"/>
                <a:gd name="T8" fmla="*/ 284 w 391"/>
                <a:gd name="T9" fmla="*/ 40 h 142"/>
                <a:gd name="T10" fmla="*/ 254 w 391"/>
                <a:gd name="T11" fmla="*/ 25 h 142"/>
                <a:gd name="T12" fmla="*/ 223 w 391"/>
                <a:gd name="T13" fmla="*/ 15 h 142"/>
                <a:gd name="T14" fmla="*/ 193 w 391"/>
                <a:gd name="T15" fmla="*/ 5 h 142"/>
                <a:gd name="T16" fmla="*/ 157 w 391"/>
                <a:gd name="T17" fmla="*/ 0 h 142"/>
                <a:gd name="T18" fmla="*/ 122 w 391"/>
                <a:gd name="T19" fmla="*/ 0 h 142"/>
                <a:gd name="T20" fmla="*/ 81 w 391"/>
                <a:gd name="T21" fmla="*/ 5 h 142"/>
                <a:gd name="T22" fmla="*/ 41 w 391"/>
                <a:gd name="T23" fmla="*/ 20 h 142"/>
                <a:gd name="T24" fmla="*/ 0 w 391"/>
                <a:gd name="T25" fmla="*/ 45 h 142"/>
                <a:gd name="T26" fmla="*/ 0 w 391"/>
                <a:gd name="T27" fmla="*/ 45 h 142"/>
                <a:gd name="T28" fmla="*/ 31 w 391"/>
                <a:gd name="T29" fmla="*/ 30 h 142"/>
                <a:gd name="T30" fmla="*/ 66 w 391"/>
                <a:gd name="T31" fmla="*/ 25 h 142"/>
                <a:gd name="T32" fmla="*/ 112 w 391"/>
                <a:gd name="T33" fmla="*/ 20 h 142"/>
                <a:gd name="T34" fmla="*/ 168 w 391"/>
                <a:gd name="T35" fmla="*/ 25 h 142"/>
                <a:gd name="T36" fmla="*/ 203 w 391"/>
                <a:gd name="T37" fmla="*/ 30 h 142"/>
                <a:gd name="T38" fmla="*/ 234 w 391"/>
                <a:gd name="T39" fmla="*/ 45 h 142"/>
                <a:gd name="T40" fmla="*/ 269 w 391"/>
                <a:gd name="T41" fmla="*/ 60 h 142"/>
                <a:gd name="T42" fmla="*/ 310 w 391"/>
                <a:gd name="T43" fmla="*/ 81 h 142"/>
                <a:gd name="T44" fmla="*/ 350 w 391"/>
                <a:gd name="T45" fmla="*/ 111 h 142"/>
                <a:gd name="T46" fmla="*/ 391 w 391"/>
                <a:gd name="T47" fmla="*/ 142 h 142"/>
                <a:gd name="T48" fmla="*/ 391 w 391"/>
                <a:gd name="T4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1" h="142">
                  <a:moveTo>
                    <a:pt x="391" y="142"/>
                  </a:moveTo>
                  <a:lnTo>
                    <a:pt x="391" y="142"/>
                  </a:lnTo>
                  <a:lnTo>
                    <a:pt x="360" y="106"/>
                  </a:lnTo>
                  <a:lnTo>
                    <a:pt x="330" y="76"/>
                  </a:lnTo>
                  <a:lnTo>
                    <a:pt x="284" y="40"/>
                  </a:lnTo>
                  <a:lnTo>
                    <a:pt x="254" y="25"/>
                  </a:lnTo>
                  <a:lnTo>
                    <a:pt x="223" y="15"/>
                  </a:lnTo>
                  <a:lnTo>
                    <a:pt x="193" y="5"/>
                  </a:lnTo>
                  <a:lnTo>
                    <a:pt x="157" y="0"/>
                  </a:lnTo>
                  <a:lnTo>
                    <a:pt x="122" y="0"/>
                  </a:lnTo>
                  <a:lnTo>
                    <a:pt x="81" y="5"/>
                  </a:lnTo>
                  <a:lnTo>
                    <a:pt x="41" y="20"/>
                  </a:lnTo>
                  <a:lnTo>
                    <a:pt x="0" y="45"/>
                  </a:lnTo>
                  <a:lnTo>
                    <a:pt x="0" y="45"/>
                  </a:lnTo>
                  <a:lnTo>
                    <a:pt x="31" y="30"/>
                  </a:lnTo>
                  <a:lnTo>
                    <a:pt x="66" y="25"/>
                  </a:lnTo>
                  <a:lnTo>
                    <a:pt x="112" y="20"/>
                  </a:lnTo>
                  <a:lnTo>
                    <a:pt x="168" y="25"/>
                  </a:lnTo>
                  <a:lnTo>
                    <a:pt x="203" y="30"/>
                  </a:lnTo>
                  <a:lnTo>
                    <a:pt x="234" y="45"/>
                  </a:lnTo>
                  <a:lnTo>
                    <a:pt x="269" y="60"/>
                  </a:lnTo>
                  <a:lnTo>
                    <a:pt x="310" y="81"/>
                  </a:lnTo>
                  <a:lnTo>
                    <a:pt x="350" y="111"/>
                  </a:lnTo>
                  <a:lnTo>
                    <a:pt x="391" y="142"/>
                  </a:lnTo>
                  <a:lnTo>
                    <a:pt x="391" y="142"/>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1" name="Freeform 83"/>
            <p:cNvSpPr>
              <a:spLocks/>
            </p:cNvSpPr>
            <p:nvPr/>
          </p:nvSpPr>
          <p:spPr bwMode="auto">
            <a:xfrm>
              <a:off x="4440" y="710"/>
              <a:ext cx="320" cy="173"/>
            </a:xfrm>
            <a:custGeom>
              <a:avLst/>
              <a:gdLst>
                <a:gd name="T0" fmla="*/ 320 w 320"/>
                <a:gd name="T1" fmla="*/ 173 h 173"/>
                <a:gd name="T2" fmla="*/ 320 w 320"/>
                <a:gd name="T3" fmla="*/ 173 h 173"/>
                <a:gd name="T4" fmla="*/ 315 w 320"/>
                <a:gd name="T5" fmla="*/ 132 h 173"/>
                <a:gd name="T6" fmla="*/ 310 w 320"/>
                <a:gd name="T7" fmla="*/ 102 h 173"/>
                <a:gd name="T8" fmla="*/ 295 w 320"/>
                <a:gd name="T9" fmla="*/ 66 h 173"/>
                <a:gd name="T10" fmla="*/ 279 w 320"/>
                <a:gd name="T11" fmla="*/ 36 h 173"/>
                <a:gd name="T12" fmla="*/ 264 w 320"/>
                <a:gd name="T13" fmla="*/ 26 h 173"/>
                <a:gd name="T14" fmla="*/ 254 w 320"/>
                <a:gd name="T15" fmla="*/ 11 h 173"/>
                <a:gd name="T16" fmla="*/ 234 w 320"/>
                <a:gd name="T17" fmla="*/ 6 h 173"/>
                <a:gd name="T18" fmla="*/ 218 w 320"/>
                <a:gd name="T19" fmla="*/ 0 h 173"/>
                <a:gd name="T20" fmla="*/ 198 w 320"/>
                <a:gd name="T21" fmla="*/ 0 h 173"/>
                <a:gd name="T22" fmla="*/ 173 w 320"/>
                <a:gd name="T23" fmla="*/ 6 h 173"/>
                <a:gd name="T24" fmla="*/ 173 w 320"/>
                <a:gd name="T25" fmla="*/ 6 h 173"/>
                <a:gd name="T26" fmla="*/ 157 w 320"/>
                <a:gd name="T27" fmla="*/ 11 h 173"/>
                <a:gd name="T28" fmla="*/ 142 w 320"/>
                <a:gd name="T29" fmla="*/ 21 h 173"/>
                <a:gd name="T30" fmla="*/ 107 w 320"/>
                <a:gd name="T31" fmla="*/ 46 h 173"/>
                <a:gd name="T32" fmla="*/ 76 w 320"/>
                <a:gd name="T33" fmla="*/ 66 h 173"/>
                <a:gd name="T34" fmla="*/ 61 w 320"/>
                <a:gd name="T35" fmla="*/ 72 h 173"/>
                <a:gd name="T36" fmla="*/ 51 w 320"/>
                <a:gd name="T37" fmla="*/ 77 h 173"/>
                <a:gd name="T38" fmla="*/ 51 w 320"/>
                <a:gd name="T39" fmla="*/ 77 h 173"/>
                <a:gd name="T40" fmla="*/ 25 w 320"/>
                <a:gd name="T41" fmla="*/ 82 h 173"/>
                <a:gd name="T42" fmla="*/ 5 w 320"/>
                <a:gd name="T43" fmla="*/ 92 h 173"/>
                <a:gd name="T44" fmla="*/ 0 w 320"/>
                <a:gd name="T45" fmla="*/ 107 h 173"/>
                <a:gd name="T46" fmla="*/ 0 w 320"/>
                <a:gd name="T47" fmla="*/ 122 h 173"/>
                <a:gd name="T48" fmla="*/ 10 w 320"/>
                <a:gd name="T49" fmla="*/ 132 h 173"/>
                <a:gd name="T50" fmla="*/ 31 w 320"/>
                <a:gd name="T51" fmla="*/ 137 h 173"/>
                <a:gd name="T52" fmla="*/ 56 w 320"/>
                <a:gd name="T53" fmla="*/ 132 h 173"/>
                <a:gd name="T54" fmla="*/ 91 w 320"/>
                <a:gd name="T55" fmla="*/ 117 h 173"/>
                <a:gd name="T56" fmla="*/ 91 w 320"/>
                <a:gd name="T57" fmla="*/ 117 h 173"/>
                <a:gd name="T58" fmla="*/ 142 w 320"/>
                <a:gd name="T59" fmla="*/ 87 h 173"/>
                <a:gd name="T60" fmla="*/ 193 w 320"/>
                <a:gd name="T61" fmla="*/ 66 h 173"/>
                <a:gd name="T62" fmla="*/ 218 w 320"/>
                <a:gd name="T63" fmla="*/ 61 h 173"/>
                <a:gd name="T64" fmla="*/ 239 w 320"/>
                <a:gd name="T65" fmla="*/ 61 h 173"/>
                <a:gd name="T66" fmla="*/ 259 w 320"/>
                <a:gd name="T67" fmla="*/ 66 h 173"/>
                <a:gd name="T68" fmla="*/ 274 w 320"/>
                <a:gd name="T69" fmla="*/ 87 h 173"/>
                <a:gd name="T70" fmla="*/ 274 w 320"/>
                <a:gd name="T71" fmla="*/ 87 h 173"/>
                <a:gd name="T72" fmla="*/ 300 w 320"/>
                <a:gd name="T73" fmla="*/ 127 h 173"/>
                <a:gd name="T74" fmla="*/ 315 w 320"/>
                <a:gd name="T75" fmla="*/ 153 h 173"/>
                <a:gd name="T76" fmla="*/ 320 w 320"/>
                <a:gd name="T77" fmla="*/ 173 h 173"/>
                <a:gd name="T78" fmla="*/ 320 w 320"/>
                <a:gd name="T79"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0" h="173">
                  <a:moveTo>
                    <a:pt x="320" y="173"/>
                  </a:moveTo>
                  <a:lnTo>
                    <a:pt x="320" y="173"/>
                  </a:lnTo>
                  <a:lnTo>
                    <a:pt x="315" y="132"/>
                  </a:lnTo>
                  <a:lnTo>
                    <a:pt x="310" y="102"/>
                  </a:lnTo>
                  <a:lnTo>
                    <a:pt x="295" y="66"/>
                  </a:lnTo>
                  <a:lnTo>
                    <a:pt x="279" y="36"/>
                  </a:lnTo>
                  <a:lnTo>
                    <a:pt x="264" y="26"/>
                  </a:lnTo>
                  <a:lnTo>
                    <a:pt x="254" y="11"/>
                  </a:lnTo>
                  <a:lnTo>
                    <a:pt x="234" y="6"/>
                  </a:lnTo>
                  <a:lnTo>
                    <a:pt x="218" y="0"/>
                  </a:lnTo>
                  <a:lnTo>
                    <a:pt x="198" y="0"/>
                  </a:lnTo>
                  <a:lnTo>
                    <a:pt x="173" y="6"/>
                  </a:lnTo>
                  <a:lnTo>
                    <a:pt x="173" y="6"/>
                  </a:lnTo>
                  <a:lnTo>
                    <a:pt x="157" y="11"/>
                  </a:lnTo>
                  <a:lnTo>
                    <a:pt x="142" y="21"/>
                  </a:lnTo>
                  <a:lnTo>
                    <a:pt x="107" y="46"/>
                  </a:lnTo>
                  <a:lnTo>
                    <a:pt x="76" y="66"/>
                  </a:lnTo>
                  <a:lnTo>
                    <a:pt x="61" y="72"/>
                  </a:lnTo>
                  <a:lnTo>
                    <a:pt x="51" y="77"/>
                  </a:lnTo>
                  <a:lnTo>
                    <a:pt x="51" y="77"/>
                  </a:lnTo>
                  <a:lnTo>
                    <a:pt x="25" y="82"/>
                  </a:lnTo>
                  <a:lnTo>
                    <a:pt x="5" y="92"/>
                  </a:lnTo>
                  <a:lnTo>
                    <a:pt x="0" y="107"/>
                  </a:lnTo>
                  <a:lnTo>
                    <a:pt x="0" y="122"/>
                  </a:lnTo>
                  <a:lnTo>
                    <a:pt x="10" y="132"/>
                  </a:lnTo>
                  <a:lnTo>
                    <a:pt x="31" y="137"/>
                  </a:lnTo>
                  <a:lnTo>
                    <a:pt x="56" y="132"/>
                  </a:lnTo>
                  <a:lnTo>
                    <a:pt x="91" y="117"/>
                  </a:lnTo>
                  <a:lnTo>
                    <a:pt x="91" y="117"/>
                  </a:lnTo>
                  <a:lnTo>
                    <a:pt x="142" y="87"/>
                  </a:lnTo>
                  <a:lnTo>
                    <a:pt x="193" y="66"/>
                  </a:lnTo>
                  <a:lnTo>
                    <a:pt x="218" y="61"/>
                  </a:lnTo>
                  <a:lnTo>
                    <a:pt x="239" y="61"/>
                  </a:lnTo>
                  <a:lnTo>
                    <a:pt x="259" y="66"/>
                  </a:lnTo>
                  <a:lnTo>
                    <a:pt x="274" y="87"/>
                  </a:lnTo>
                  <a:lnTo>
                    <a:pt x="274" y="87"/>
                  </a:lnTo>
                  <a:lnTo>
                    <a:pt x="300" y="127"/>
                  </a:lnTo>
                  <a:lnTo>
                    <a:pt x="315" y="153"/>
                  </a:lnTo>
                  <a:lnTo>
                    <a:pt x="320" y="173"/>
                  </a:lnTo>
                  <a:lnTo>
                    <a:pt x="320" y="173"/>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2" name="Freeform 84"/>
            <p:cNvSpPr>
              <a:spLocks/>
            </p:cNvSpPr>
            <p:nvPr/>
          </p:nvSpPr>
          <p:spPr bwMode="auto">
            <a:xfrm>
              <a:off x="3745" y="787"/>
              <a:ext cx="446" cy="639"/>
            </a:xfrm>
            <a:custGeom>
              <a:avLst/>
              <a:gdLst>
                <a:gd name="T0" fmla="*/ 96 w 446"/>
                <a:gd name="T1" fmla="*/ 629 h 639"/>
                <a:gd name="T2" fmla="*/ 96 w 446"/>
                <a:gd name="T3" fmla="*/ 629 h 639"/>
                <a:gd name="T4" fmla="*/ 127 w 446"/>
                <a:gd name="T5" fmla="*/ 619 h 639"/>
                <a:gd name="T6" fmla="*/ 157 w 446"/>
                <a:gd name="T7" fmla="*/ 614 h 639"/>
                <a:gd name="T8" fmla="*/ 182 w 446"/>
                <a:gd name="T9" fmla="*/ 614 h 639"/>
                <a:gd name="T10" fmla="*/ 213 w 446"/>
                <a:gd name="T11" fmla="*/ 614 h 639"/>
                <a:gd name="T12" fmla="*/ 264 w 446"/>
                <a:gd name="T13" fmla="*/ 624 h 639"/>
                <a:gd name="T14" fmla="*/ 304 w 446"/>
                <a:gd name="T15" fmla="*/ 639 h 639"/>
                <a:gd name="T16" fmla="*/ 304 w 446"/>
                <a:gd name="T17" fmla="*/ 639 h 639"/>
                <a:gd name="T18" fmla="*/ 335 w 446"/>
                <a:gd name="T19" fmla="*/ 614 h 639"/>
                <a:gd name="T20" fmla="*/ 360 w 446"/>
                <a:gd name="T21" fmla="*/ 583 h 639"/>
                <a:gd name="T22" fmla="*/ 380 w 446"/>
                <a:gd name="T23" fmla="*/ 553 h 639"/>
                <a:gd name="T24" fmla="*/ 401 w 446"/>
                <a:gd name="T25" fmla="*/ 512 h 639"/>
                <a:gd name="T26" fmla="*/ 416 w 446"/>
                <a:gd name="T27" fmla="*/ 472 h 639"/>
                <a:gd name="T28" fmla="*/ 431 w 446"/>
                <a:gd name="T29" fmla="*/ 426 h 639"/>
                <a:gd name="T30" fmla="*/ 441 w 446"/>
                <a:gd name="T31" fmla="*/ 380 h 639"/>
                <a:gd name="T32" fmla="*/ 446 w 446"/>
                <a:gd name="T33" fmla="*/ 329 h 639"/>
                <a:gd name="T34" fmla="*/ 446 w 446"/>
                <a:gd name="T35" fmla="*/ 329 h 639"/>
                <a:gd name="T36" fmla="*/ 446 w 446"/>
                <a:gd name="T37" fmla="*/ 263 h 639"/>
                <a:gd name="T38" fmla="*/ 436 w 446"/>
                <a:gd name="T39" fmla="*/ 203 h 639"/>
                <a:gd name="T40" fmla="*/ 416 w 446"/>
                <a:gd name="T41" fmla="*/ 147 h 639"/>
                <a:gd name="T42" fmla="*/ 396 w 446"/>
                <a:gd name="T43" fmla="*/ 96 h 639"/>
                <a:gd name="T44" fmla="*/ 365 w 446"/>
                <a:gd name="T45" fmla="*/ 55 h 639"/>
                <a:gd name="T46" fmla="*/ 330 w 446"/>
                <a:gd name="T47" fmla="*/ 25 h 639"/>
                <a:gd name="T48" fmla="*/ 309 w 446"/>
                <a:gd name="T49" fmla="*/ 15 h 639"/>
                <a:gd name="T50" fmla="*/ 289 w 446"/>
                <a:gd name="T51" fmla="*/ 5 h 639"/>
                <a:gd name="T52" fmla="*/ 264 w 446"/>
                <a:gd name="T53" fmla="*/ 0 h 639"/>
                <a:gd name="T54" fmla="*/ 243 w 446"/>
                <a:gd name="T55" fmla="*/ 0 h 639"/>
                <a:gd name="T56" fmla="*/ 243 w 446"/>
                <a:gd name="T57" fmla="*/ 0 h 639"/>
                <a:gd name="T58" fmla="*/ 218 w 446"/>
                <a:gd name="T59" fmla="*/ 0 h 639"/>
                <a:gd name="T60" fmla="*/ 198 w 446"/>
                <a:gd name="T61" fmla="*/ 10 h 639"/>
                <a:gd name="T62" fmla="*/ 177 w 446"/>
                <a:gd name="T63" fmla="*/ 15 h 639"/>
                <a:gd name="T64" fmla="*/ 157 w 446"/>
                <a:gd name="T65" fmla="*/ 30 h 639"/>
                <a:gd name="T66" fmla="*/ 116 w 446"/>
                <a:gd name="T67" fmla="*/ 60 h 639"/>
                <a:gd name="T68" fmla="*/ 81 w 446"/>
                <a:gd name="T69" fmla="*/ 101 h 639"/>
                <a:gd name="T70" fmla="*/ 50 w 446"/>
                <a:gd name="T71" fmla="*/ 152 h 639"/>
                <a:gd name="T72" fmla="*/ 25 w 446"/>
                <a:gd name="T73" fmla="*/ 213 h 639"/>
                <a:gd name="T74" fmla="*/ 10 w 446"/>
                <a:gd name="T75" fmla="*/ 274 h 639"/>
                <a:gd name="T76" fmla="*/ 5 w 446"/>
                <a:gd name="T77" fmla="*/ 345 h 639"/>
                <a:gd name="T78" fmla="*/ 5 w 446"/>
                <a:gd name="T79" fmla="*/ 345 h 639"/>
                <a:gd name="T80" fmla="*/ 0 w 446"/>
                <a:gd name="T81" fmla="*/ 390 h 639"/>
                <a:gd name="T82" fmla="*/ 5 w 446"/>
                <a:gd name="T83" fmla="*/ 431 h 639"/>
                <a:gd name="T84" fmla="*/ 15 w 446"/>
                <a:gd name="T85" fmla="*/ 472 h 639"/>
                <a:gd name="T86" fmla="*/ 25 w 446"/>
                <a:gd name="T87" fmla="*/ 512 h 639"/>
                <a:gd name="T88" fmla="*/ 35 w 446"/>
                <a:gd name="T89" fmla="*/ 548 h 639"/>
                <a:gd name="T90" fmla="*/ 55 w 446"/>
                <a:gd name="T91" fmla="*/ 578 h 639"/>
                <a:gd name="T92" fmla="*/ 71 w 446"/>
                <a:gd name="T93" fmla="*/ 609 h 639"/>
                <a:gd name="T94" fmla="*/ 96 w 446"/>
                <a:gd name="T95" fmla="*/ 629 h 639"/>
                <a:gd name="T96" fmla="*/ 96 w 446"/>
                <a:gd name="T97" fmla="*/ 62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6" h="639">
                  <a:moveTo>
                    <a:pt x="96" y="629"/>
                  </a:moveTo>
                  <a:lnTo>
                    <a:pt x="96" y="629"/>
                  </a:lnTo>
                  <a:lnTo>
                    <a:pt x="127" y="619"/>
                  </a:lnTo>
                  <a:lnTo>
                    <a:pt x="157" y="614"/>
                  </a:lnTo>
                  <a:lnTo>
                    <a:pt x="182" y="614"/>
                  </a:lnTo>
                  <a:lnTo>
                    <a:pt x="213" y="614"/>
                  </a:lnTo>
                  <a:lnTo>
                    <a:pt x="264" y="624"/>
                  </a:lnTo>
                  <a:lnTo>
                    <a:pt x="304" y="639"/>
                  </a:lnTo>
                  <a:lnTo>
                    <a:pt x="304" y="639"/>
                  </a:lnTo>
                  <a:lnTo>
                    <a:pt x="335" y="614"/>
                  </a:lnTo>
                  <a:lnTo>
                    <a:pt x="360" y="583"/>
                  </a:lnTo>
                  <a:lnTo>
                    <a:pt x="380" y="553"/>
                  </a:lnTo>
                  <a:lnTo>
                    <a:pt x="401" y="512"/>
                  </a:lnTo>
                  <a:lnTo>
                    <a:pt x="416" y="472"/>
                  </a:lnTo>
                  <a:lnTo>
                    <a:pt x="431" y="426"/>
                  </a:lnTo>
                  <a:lnTo>
                    <a:pt x="441" y="380"/>
                  </a:lnTo>
                  <a:lnTo>
                    <a:pt x="446" y="329"/>
                  </a:lnTo>
                  <a:lnTo>
                    <a:pt x="446" y="329"/>
                  </a:lnTo>
                  <a:lnTo>
                    <a:pt x="446" y="263"/>
                  </a:lnTo>
                  <a:lnTo>
                    <a:pt x="436" y="203"/>
                  </a:lnTo>
                  <a:lnTo>
                    <a:pt x="416" y="147"/>
                  </a:lnTo>
                  <a:lnTo>
                    <a:pt x="396" y="96"/>
                  </a:lnTo>
                  <a:lnTo>
                    <a:pt x="365" y="55"/>
                  </a:lnTo>
                  <a:lnTo>
                    <a:pt x="330" y="25"/>
                  </a:lnTo>
                  <a:lnTo>
                    <a:pt x="309" y="15"/>
                  </a:lnTo>
                  <a:lnTo>
                    <a:pt x="289" y="5"/>
                  </a:lnTo>
                  <a:lnTo>
                    <a:pt x="264" y="0"/>
                  </a:lnTo>
                  <a:lnTo>
                    <a:pt x="243" y="0"/>
                  </a:lnTo>
                  <a:lnTo>
                    <a:pt x="243" y="0"/>
                  </a:lnTo>
                  <a:lnTo>
                    <a:pt x="218" y="0"/>
                  </a:lnTo>
                  <a:lnTo>
                    <a:pt x="198" y="10"/>
                  </a:lnTo>
                  <a:lnTo>
                    <a:pt x="177" y="15"/>
                  </a:lnTo>
                  <a:lnTo>
                    <a:pt x="157" y="30"/>
                  </a:lnTo>
                  <a:lnTo>
                    <a:pt x="116" y="60"/>
                  </a:lnTo>
                  <a:lnTo>
                    <a:pt x="81" y="101"/>
                  </a:lnTo>
                  <a:lnTo>
                    <a:pt x="50" y="152"/>
                  </a:lnTo>
                  <a:lnTo>
                    <a:pt x="25" y="213"/>
                  </a:lnTo>
                  <a:lnTo>
                    <a:pt x="10" y="274"/>
                  </a:lnTo>
                  <a:lnTo>
                    <a:pt x="5" y="345"/>
                  </a:lnTo>
                  <a:lnTo>
                    <a:pt x="5" y="345"/>
                  </a:lnTo>
                  <a:lnTo>
                    <a:pt x="0" y="390"/>
                  </a:lnTo>
                  <a:lnTo>
                    <a:pt x="5" y="431"/>
                  </a:lnTo>
                  <a:lnTo>
                    <a:pt x="15" y="472"/>
                  </a:lnTo>
                  <a:lnTo>
                    <a:pt x="25" y="512"/>
                  </a:lnTo>
                  <a:lnTo>
                    <a:pt x="35" y="548"/>
                  </a:lnTo>
                  <a:lnTo>
                    <a:pt x="55" y="578"/>
                  </a:lnTo>
                  <a:lnTo>
                    <a:pt x="71" y="609"/>
                  </a:lnTo>
                  <a:lnTo>
                    <a:pt x="96" y="629"/>
                  </a:lnTo>
                  <a:lnTo>
                    <a:pt x="96" y="629"/>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3" name="Freeform 85"/>
            <p:cNvSpPr>
              <a:spLocks/>
            </p:cNvSpPr>
            <p:nvPr/>
          </p:nvSpPr>
          <p:spPr bwMode="auto">
            <a:xfrm>
              <a:off x="3770" y="853"/>
              <a:ext cx="376" cy="588"/>
            </a:xfrm>
            <a:custGeom>
              <a:avLst/>
              <a:gdLst>
                <a:gd name="T0" fmla="*/ 208 w 376"/>
                <a:gd name="T1" fmla="*/ 0 h 588"/>
                <a:gd name="T2" fmla="*/ 208 w 376"/>
                <a:gd name="T3" fmla="*/ 0 h 588"/>
                <a:gd name="T4" fmla="*/ 228 w 376"/>
                <a:gd name="T5" fmla="*/ 0 h 588"/>
                <a:gd name="T6" fmla="*/ 249 w 376"/>
                <a:gd name="T7" fmla="*/ 5 h 588"/>
                <a:gd name="T8" fmla="*/ 279 w 376"/>
                <a:gd name="T9" fmla="*/ 20 h 588"/>
                <a:gd name="T10" fmla="*/ 310 w 376"/>
                <a:gd name="T11" fmla="*/ 45 h 588"/>
                <a:gd name="T12" fmla="*/ 335 w 376"/>
                <a:gd name="T13" fmla="*/ 86 h 588"/>
                <a:gd name="T14" fmla="*/ 355 w 376"/>
                <a:gd name="T15" fmla="*/ 132 h 588"/>
                <a:gd name="T16" fmla="*/ 371 w 376"/>
                <a:gd name="T17" fmla="*/ 182 h 588"/>
                <a:gd name="T18" fmla="*/ 376 w 376"/>
                <a:gd name="T19" fmla="*/ 243 h 588"/>
                <a:gd name="T20" fmla="*/ 376 w 376"/>
                <a:gd name="T21" fmla="*/ 304 h 588"/>
                <a:gd name="T22" fmla="*/ 376 w 376"/>
                <a:gd name="T23" fmla="*/ 304 h 588"/>
                <a:gd name="T24" fmla="*/ 371 w 376"/>
                <a:gd name="T25" fmla="*/ 350 h 588"/>
                <a:gd name="T26" fmla="*/ 366 w 376"/>
                <a:gd name="T27" fmla="*/ 395 h 588"/>
                <a:gd name="T28" fmla="*/ 350 w 376"/>
                <a:gd name="T29" fmla="*/ 436 h 588"/>
                <a:gd name="T30" fmla="*/ 335 w 376"/>
                <a:gd name="T31" fmla="*/ 472 h 588"/>
                <a:gd name="T32" fmla="*/ 320 w 376"/>
                <a:gd name="T33" fmla="*/ 507 h 588"/>
                <a:gd name="T34" fmla="*/ 300 w 376"/>
                <a:gd name="T35" fmla="*/ 538 h 588"/>
                <a:gd name="T36" fmla="*/ 279 w 376"/>
                <a:gd name="T37" fmla="*/ 568 h 588"/>
                <a:gd name="T38" fmla="*/ 254 w 376"/>
                <a:gd name="T39" fmla="*/ 588 h 588"/>
                <a:gd name="T40" fmla="*/ 254 w 376"/>
                <a:gd name="T41" fmla="*/ 588 h 588"/>
                <a:gd name="T42" fmla="*/ 218 w 376"/>
                <a:gd name="T43" fmla="*/ 578 h 588"/>
                <a:gd name="T44" fmla="*/ 173 w 376"/>
                <a:gd name="T45" fmla="*/ 568 h 588"/>
                <a:gd name="T46" fmla="*/ 152 w 376"/>
                <a:gd name="T47" fmla="*/ 568 h 588"/>
                <a:gd name="T48" fmla="*/ 127 w 376"/>
                <a:gd name="T49" fmla="*/ 573 h 588"/>
                <a:gd name="T50" fmla="*/ 102 w 376"/>
                <a:gd name="T51" fmla="*/ 578 h 588"/>
                <a:gd name="T52" fmla="*/ 76 w 376"/>
                <a:gd name="T53" fmla="*/ 588 h 588"/>
                <a:gd name="T54" fmla="*/ 76 w 376"/>
                <a:gd name="T55" fmla="*/ 588 h 588"/>
                <a:gd name="T56" fmla="*/ 56 w 376"/>
                <a:gd name="T57" fmla="*/ 563 h 588"/>
                <a:gd name="T58" fmla="*/ 41 w 376"/>
                <a:gd name="T59" fmla="*/ 538 h 588"/>
                <a:gd name="T60" fmla="*/ 25 w 376"/>
                <a:gd name="T61" fmla="*/ 512 h 588"/>
                <a:gd name="T62" fmla="*/ 15 w 376"/>
                <a:gd name="T63" fmla="*/ 477 h 588"/>
                <a:gd name="T64" fmla="*/ 5 w 376"/>
                <a:gd name="T65" fmla="*/ 441 h 588"/>
                <a:gd name="T66" fmla="*/ 0 w 376"/>
                <a:gd name="T67" fmla="*/ 400 h 588"/>
                <a:gd name="T68" fmla="*/ 0 w 376"/>
                <a:gd name="T69" fmla="*/ 365 h 588"/>
                <a:gd name="T70" fmla="*/ 0 w 376"/>
                <a:gd name="T71" fmla="*/ 319 h 588"/>
                <a:gd name="T72" fmla="*/ 0 w 376"/>
                <a:gd name="T73" fmla="*/ 319 h 588"/>
                <a:gd name="T74" fmla="*/ 5 w 376"/>
                <a:gd name="T75" fmla="*/ 258 h 588"/>
                <a:gd name="T76" fmla="*/ 20 w 376"/>
                <a:gd name="T77" fmla="*/ 197 h 588"/>
                <a:gd name="T78" fmla="*/ 46 w 376"/>
                <a:gd name="T79" fmla="*/ 142 h 588"/>
                <a:gd name="T80" fmla="*/ 71 w 376"/>
                <a:gd name="T81" fmla="*/ 96 h 588"/>
                <a:gd name="T82" fmla="*/ 102 w 376"/>
                <a:gd name="T83" fmla="*/ 55 h 588"/>
                <a:gd name="T84" fmla="*/ 132 w 376"/>
                <a:gd name="T85" fmla="*/ 25 h 588"/>
                <a:gd name="T86" fmla="*/ 173 w 376"/>
                <a:gd name="T87" fmla="*/ 5 h 588"/>
                <a:gd name="T88" fmla="*/ 188 w 376"/>
                <a:gd name="T89" fmla="*/ 0 h 588"/>
                <a:gd name="T90" fmla="*/ 208 w 376"/>
                <a:gd name="T91" fmla="*/ 0 h 588"/>
                <a:gd name="T92" fmla="*/ 208 w 376"/>
                <a:gd name="T93" fmla="*/ 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6" h="588">
                  <a:moveTo>
                    <a:pt x="208" y="0"/>
                  </a:moveTo>
                  <a:lnTo>
                    <a:pt x="208" y="0"/>
                  </a:lnTo>
                  <a:lnTo>
                    <a:pt x="228" y="0"/>
                  </a:lnTo>
                  <a:lnTo>
                    <a:pt x="249" y="5"/>
                  </a:lnTo>
                  <a:lnTo>
                    <a:pt x="279" y="20"/>
                  </a:lnTo>
                  <a:lnTo>
                    <a:pt x="310" y="45"/>
                  </a:lnTo>
                  <a:lnTo>
                    <a:pt x="335" y="86"/>
                  </a:lnTo>
                  <a:lnTo>
                    <a:pt x="355" y="132"/>
                  </a:lnTo>
                  <a:lnTo>
                    <a:pt x="371" y="182"/>
                  </a:lnTo>
                  <a:lnTo>
                    <a:pt x="376" y="243"/>
                  </a:lnTo>
                  <a:lnTo>
                    <a:pt x="376" y="304"/>
                  </a:lnTo>
                  <a:lnTo>
                    <a:pt x="376" y="304"/>
                  </a:lnTo>
                  <a:lnTo>
                    <a:pt x="371" y="350"/>
                  </a:lnTo>
                  <a:lnTo>
                    <a:pt x="366" y="395"/>
                  </a:lnTo>
                  <a:lnTo>
                    <a:pt x="350" y="436"/>
                  </a:lnTo>
                  <a:lnTo>
                    <a:pt x="335" y="472"/>
                  </a:lnTo>
                  <a:lnTo>
                    <a:pt x="320" y="507"/>
                  </a:lnTo>
                  <a:lnTo>
                    <a:pt x="300" y="538"/>
                  </a:lnTo>
                  <a:lnTo>
                    <a:pt x="279" y="568"/>
                  </a:lnTo>
                  <a:lnTo>
                    <a:pt x="254" y="588"/>
                  </a:lnTo>
                  <a:lnTo>
                    <a:pt x="254" y="588"/>
                  </a:lnTo>
                  <a:lnTo>
                    <a:pt x="218" y="578"/>
                  </a:lnTo>
                  <a:lnTo>
                    <a:pt x="173" y="568"/>
                  </a:lnTo>
                  <a:lnTo>
                    <a:pt x="152" y="568"/>
                  </a:lnTo>
                  <a:lnTo>
                    <a:pt x="127" y="573"/>
                  </a:lnTo>
                  <a:lnTo>
                    <a:pt x="102" y="578"/>
                  </a:lnTo>
                  <a:lnTo>
                    <a:pt x="76" y="588"/>
                  </a:lnTo>
                  <a:lnTo>
                    <a:pt x="76" y="588"/>
                  </a:lnTo>
                  <a:lnTo>
                    <a:pt x="56" y="563"/>
                  </a:lnTo>
                  <a:lnTo>
                    <a:pt x="41" y="538"/>
                  </a:lnTo>
                  <a:lnTo>
                    <a:pt x="25" y="512"/>
                  </a:lnTo>
                  <a:lnTo>
                    <a:pt x="15" y="477"/>
                  </a:lnTo>
                  <a:lnTo>
                    <a:pt x="5" y="441"/>
                  </a:lnTo>
                  <a:lnTo>
                    <a:pt x="0" y="400"/>
                  </a:lnTo>
                  <a:lnTo>
                    <a:pt x="0" y="365"/>
                  </a:lnTo>
                  <a:lnTo>
                    <a:pt x="0" y="319"/>
                  </a:lnTo>
                  <a:lnTo>
                    <a:pt x="0" y="319"/>
                  </a:lnTo>
                  <a:lnTo>
                    <a:pt x="5" y="258"/>
                  </a:lnTo>
                  <a:lnTo>
                    <a:pt x="20" y="197"/>
                  </a:lnTo>
                  <a:lnTo>
                    <a:pt x="46" y="142"/>
                  </a:lnTo>
                  <a:lnTo>
                    <a:pt x="71" y="96"/>
                  </a:lnTo>
                  <a:lnTo>
                    <a:pt x="102" y="55"/>
                  </a:lnTo>
                  <a:lnTo>
                    <a:pt x="132" y="25"/>
                  </a:lnTo>
                  <a:lnTo>
                    <a:pt x="173" y="5"/>
                  </a:lnTo>
                  <a:lnTo>
                    <a:pt x="188" y="0"/>
                  </a:lnTo>
                  <a:lnTo>
                    <a:pt x="208" y="0"/>
                  </a:lnTo>
                  <a:lnTo>
                    <a:pt x="208" y="0"/>
                  </a:lnTo>
                  <a:close/>
                </a:path>
              </a:pathLst>
            </a:custGeom>
            <a:gradFill flip="none" rotWithShape="1">
              <a:gsLst>
                <a:gs pos="0">
                  <a:srgbClr val="FF7300">
                    <a:shade val="30000"/>
                    <a:satMod val="115000"/>
                  </a:srgbClr>
                </a:gs>
                <a:gs pos="50000">
                  <a:srgbClr val="FF7300">
                    <a:shade val="67500"/>
                    <a:satMod val="115000"/>
                  </a:srgbClr>
                </a:gs>
                <a:gs pos="100000">
                  <a:srgbClr val="FF7300">
                    <a:shade val="100000"/>
                    <a:satMod val="115000"/>
                  </a:srgbClr>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4" name="Freeform 86"/>
            <p:cNvSpPr>
              <a:spLocks/>
            </p:cNvSpPr>
            <p:nvPr/>
          </p:nvSpPr>
          <p:spPr bwMode="auto">
            <a:xfrm>
              <a:off x="3790" y="883"/>
              <a:ext cx="335" cy="548"/>
            </a:xfrm>
            <a:custGeom>
              <a:avLst/>
              <a:gdLst>
                <a:gd name="T0" fmla="*/ 193 w 335"/>
                <a:gd name="T1" fmla="*/ 0 h 548"/>
                <a:gd name="T2" fmla="*/ 193 w 335"/>
                <a:gd name="T3" fmla="*/ 0 h 548"/>
                <a:gd name="T4" fmla="*/ 229 w 335"/>
                <a:gd name="T5" fmla="*/ 10 h 548"/>
                <a:gd name="T6" fmla="*/ 254 w 335"/>
                <a:gd name="T7" fmla="*/ 30 h 548"/>
                <a:gd name="T8" fmla="*/ 280 w 335"/>
                <a:gd name="T9" fmla="*/ 56 h 548"/>
                <a:gd name="T10" fmla="*/ 305 w 335"/>
                <a:gd name="T11" fmla="*/ 91 h 548"/>
                <a:gd name="T12" fmla="*/ 320 w 335"/>
                <a:gd name="T13" fmla="*/ 137 h 548"/>
                <a:gd name="T14" fmla="*/ 330 w 335"/>
                <a:gd name="T15" fmla="*/ 188 h 548"/>
                <a:gd name="T16" fmla="*/ 335 w 335"/>
                <a:gd name="T17" fmla="*/ 239 h 548"/>
                <a:gd name="T18" fmla="*/ 330 w 335"/>
                <a:gd name="T19" fmla="*/ 299 h 548"/>
                <a:gd name="T20" fmla="*/ 330 w 335"/>
                <a:gd name="T21" fmla="*/ 299 h 548"/>
                <a:gd name="T22" fmla="*/ 325 w 335"/>
                <a:gd name="T23" fmla="*/ 340 h 548"/>
                <a:gd name="T24" fmla="*/ 315 w 335"/>
                <a:gd name="T25" fmla="*/ 381 h 548"/>
                <a:gd name="T26" fmla="*/ 300 w 335"/>
                <a:gd name="T27" fmla="*/ 416 h 548"/>
                <a:gd name="T28" fmla="*/ 285 w 335"/>
                <a:gd name="T29" fmla="*/ 452 h 548"/>
                <a:gd name="T30" fmla="*/ 269 w 335"/>
                <a:gd name="T31" fmla="*/ 482 h 548"/>
                <a:gd name="T32" fmla="*/ 249 w 335"/>
                <a:gd name="T33" fmla="*/ 508 h 548"/>
                <a:gd name="T34" fmla="*/ 229 w 335"/>
                <a:gd name="T35" fmla="*/ 533 h 548"/>
                <a:gd name="T36" fmla="*/ 203 w 335"/>
                <a:gd name="T37" fmla="*/ 548 h 548"/>
                <a:gd name="T38" fmla="*/ 203 w 335"/>
                <a:gd name="T39" fmla="*/ 548 h 548"/>
                <a:gd name="T40" fmla="*/ 178 w 335"/>
                <a:gd name="T41" fmla="*/ 543 h 548"/>
                <a:gd name="T42" fmla="*/ 148 w 335"/>
                <a:gd name="T43" fmla="*/ 538 h 548"/>
                <a:gd name="T44" fmla="*/ 117 w 335"/>
                <a:gd name="T45" fmla="*/ 538 h 548"/>
                <a:gd name="T46" fmla="*/ 87 w 335"/>
                <a:gd name="T47" fmla="*/ 543 h 548"/>
                <a:gd name="T48" fmla="*/ 87 w 335"/>
                <a:gd name="T49" fmla="*/ 543 h 548"/>
                <a:gd name="T50" fmla="*/ 66 w 335"/>
                <a:gd name="T51" fmla="*/ 528 h 548"/>
                <a:gd name="T52" fmla="*/ 46 w 335"/>
                <a:gd name="T53" fmla="*/ 502 h 548"/>
                <a:gd name="T54" fmla="*/ 31 w 335"/>
                <a:gd name="T55" fmla="*/ 472 h 548"/>
                <a:gd name="T56" fmla="*/ 16 w 335"/>
                <a:gd name="T57" fmla="*/ 436 h 548"/>
                <a:gd name="T58" fmla="*/ 5 w 335"/>
                <a:gd name="T59" fmla="*/ 401 h 548"/>
                <a:gd name="T60" fmla="*/ 0 w 335"/>
                <a:gd name="T61" fmla="*/ 360 h 548"/>
                <a:gd name="T62" fmla="*/ 0 w 335"/>
                <a:gd name="T63" fmla="*/ 315 h 548"/>
                <a:gd name="T64" fmla="*/ 0 w 335"/>
                <a:gd name="T65" fmla="*/ 269 h 548"/>
                <a:gd name="T66" fmla="*/ 0 w 335"/>
                <a:gd name="T67" fmla="*/ 269 h 548"/>
                <a:gd name="T68" fmla="*/ 10 w 335"/>
                <a:gd name="T69" fmla="*/ 213 h 548"/>
                <a:gd name="T70" fmla="*/ 26 w 335"/>
                <a:gd name="T71" fmla="*/ 162 h 548"/>
                <a:gd name="T72" fmla="*/ 46 w 335"/>
                <a:gd name="T73" fmla="*/ 117 h 548"/>
                <a:gd name="T74" fmla="*/ 71 w 335"/>
                <a:gd name="T75" fmla="*/ 76 h 548"/>
                <a:gd name="T76" fmla="*/ 97 w 335"/>
                <a:gd name="T77" fmla="*/ 41 h 548"/>
                <a:gd name="T78" fmla="*/ 127 w 335"/>
                <a:gd name="T79" fmla="*/ 20 h 548"/>
                <a:gd name="T80" fmla="*/ 163 w 335"/>
                <a:gd name="T81" fmla="*/ 5 h 548"/>
                <a:gd name="T82" fmla="*/ 193 w 335"/>
                <a:gd name="T83" fmla="*/ 0 h 548"/>
                <a:gd name="T84" fmla="*/ 193 w 335"/>
                <a:gd name="T85" fmla="*/ 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5" h="548">
                  <a:moveTo>
                    <a:pt x="193" y="0"/>
                  </a:moveTo>
                  <a:lnTo>
                    <a:pt x="193" y="0"/>
                  </a:lnTo>
                  <a:lnTo>
                    <a:pt x="229" y="10"/>
                  </a:lnTo>
                  <a:lnTo>
                    <a:pt x="254" y="30"/>
                  </a:lnTo>
                  <a:lnTo>
                    <a:pt x="280" y="56"/>
                  </a:lnTo>
                  <a:lnTo>
                    <a:pt x="305" y="91"/>
                  </a:lnTo>
                  <a:lnTo>
                    <a:pt x="320" y="137"/>
                  </a:lnTo>
                  <a:lnTo>
                    <a:pt x="330" y="188"/>
                  </a:lnTo>
                  <a:lnTo>
                    <a:pt x="335" y="239"/>
                  </a:lnTo>
                  <a:lnTo>
                    <a:pt x="330" y="299"/>
                  </a:lnTo>
                  <a:lnTo>
                    <a:pt x="330" y="299"/>
                  </a:lnTo>
                  <a:lnTo>
                    <a:pt x="325" y="340"/>
                  </a:lnTo>
                  <a:lnTo>
                    <a:pt x="315" y="381"/>
                  </a:lnTo>
                  <a:lnTo>
                    <a:pt x="300" y="416"/>
                  </a:lnTo>
                  <a:lnTo>
                    <a:pt x="285" y="452"/>
                  </a:lnTo>
                  <a:lnTo>
                    <a:pt x="269" y="482"/>
                  </a:lnTo>
                  <a:lnTo>
                    <a:pt x="249" y="508"/>
                  </a:lnTo>
                  <a:lnTo>
                    <a:pt x="229" y="533"/>
                  </a:lnTo>
                  <a:lnTo>
                    <a:pt x="203" y="548"/>
                  </a:lnTo>
                  <a:lnTo>
                    <a:pt x="203" y="548"/>
                  </a:lnTo>
                  <a:lnTo>
                    <a:pt x="178" y="543"/>
                  </a:lnTo>
                  <a:lnTo>
                    <a:pt x="148" y="538"/>
                  </a:lnTo>
                  <a:lnTo>
                    <a:pt x="117" y="538"/>
                  </a:lnTo>
                  <a:lnTo>
                    <a:pt x="87" y="543"/>
                  </a:lnTo>
                  <a:lnTo>
                    <a:pt x="87" y="543"/>
                  </a:lnTo>
                  <a:lnTo>
                    <a:pt x="66" y="528"/>
                  </a:lnTo>
                  <a:lnTo>
                    <a:pt x="46" y="502"/>
                  </a:lnTo>
                  <a:lnTo>
                    <a:pt x="31" y="472"/>
                  </a:lnTo>
                  <a:lnTo>
                    <a:pt x="16" y="436"/>
                  </a:lnTo>
                  <a:lnTo>
                    <a:pt x="5" y="401"/>
                  </a:lnTo>
                  <a:lnTo>
                    <a:pt x="0" y="360"/>
                  </a:lnTo>
                  <a:lnTo>
                    <a:pt x="0" y="315"/>
                  </a:lnTo>
                  <a:lnTo>
                    <a:pt x="0" y="269"/>
                  </a:lnTo>
                  <a:lnTo>
                    <a:pt x="0" y="269"/>
                  </a:lnTo>
                  <a:lnTo>
                    <a:pt x="10" y="213"/>
                  </a:lnTo>
                  <a:lnTo>
                    <a:pt x="26" y="162"/>
                  </a:lnTo>
                  <a:lnTo>
                    <a:pt x="46" y="117"/>
                  </a:lnTo>
                  <a:lnTo>
                    <a:pt x="71" y="76"/>
                  </a:lnTo>
                  <a:lnTo>
                    <a:pt x="97" y="41"/>
                  </a:lnTo>
                  <a:lnTo>
                    <a:pt x="127" y="20"/>
                  </a:lnTo>
                  <a:lnTo>
                    <a:pt x="163" y="5"/>
                  </a:lnTo>
                  <a:lnTo>
                    <a:pt x="193" y="0"/>
                  </a:lnTo>
                  <a:lnTo>
                    <a:pt x="1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5" name="Freeform 87"/>
            <p:cNvSpPr>
              <a:spLocks/>
            </p:cNvSpPr>
            <p:nvPr/>
          </p:nvSpPr>
          <p:spPr bwMode="auto">
            <a:xfrm>
              <a:off x="3790" y="883"/>
              <a:ext cx="335" cy="310"/>
            </a:xfrm>
            <a:custGeom>
              <a:avLst/>
              <a:gdLst>
                <a:gd name="T0" fmla="*/ 193 w 335"/>
                <a:gd name="T1" fmla="*/ 51 h 310"/>
                <a:gd name="T2" fmla="*/ 193 w 335"/>
                <a:gd name="T3" fmla="*/ 51 h 310"/>
                <a:gd name="T4" fmla="*/ 158 w 335"/>
                <a:gd name="T5" fmla="*/ 56 h 310"/>
                <a:gd name="T6" fmla="*/ 127 w 335"/>
                <a:gd name="T7" fmla="*/ 66 h 310"/>
                <a:gd name="T8" fmla="*/ 97 w 335"/>
                <a:gd name="T9" fmla="*/ 91 h 310"/>
                <a:gd name="T10" fmla="*/ 71 w 335"/>
                <a:gd name="T11" fmla="*/ 122 h 310"/>
                <a:gd name="T12" fmla="*/ 46 w 335"/>
                <a:gd name="T13" fmla="*/ 157 h 310"/>
                <a:gd name="T14" fmla="*/ 26 w 335"/>
                <a:gd name="T15" fmla="*/ 203 h 310"/>
                <a:gd name="T16" fmla="*/ 10 w 335"/>
                <a:gd name="T17" fmla="*/ 254 h 310"/>
                <a:gd name="T18" fmla="*/ 0 w 335"/>
                <a:gd name="T19" fmla="*/ 305 h 310"/>
                <a:gd name="T20" fmla="*/ 0 w 335"/>
                <a:gd name="T21" fmla="*/ 305 h 310"/>
                <a:gd name="T22" fmla="*/ 0 w 335"/>
                <a:gd name="T23" fmla="*/ 269 h 310"/>
                <a:gd name="T24" fmla="*/ 0 w 335"/>
                <a:gd name="T25" fmla="*/ 269 h 310"/>
                <a:gd name="T26" fmla="*/ 10 w 335"/>
                <a:gd name="T27" fmla="*/ 213 h 310"/>
                <a:gd name="T28" fmla="*/ 26 w 335"/>
                <a:gd name="T29" fmla="*/ 162 h 310"/>
                <a:gd name="T30" fmla="*/ 46 w 335"/>
                <a:gd name="T31" fmla="*/ 117 h 310"/>
                <a:gd name="T32" fmla="*/ 71 w 335"/>
                <a:gd name="T33" fmla="*/ 76 h 310"/>
                <a:gd name="T34" fmla="*/ 97 w 335"/>
                <a:gd name="T35" fmla="*/ 41 h 310"/>
                <a:gd name="T36" fmla="*/ 127 w 335"/>
                <a:gd name="T37" fmla="*/ 20 h 310"/>
                <a:gd name="T38" fmla="*/ 163 w 335"/>
                <a:gd name="T39" fmla="*/ 5 h 310"/>
                <a:gd name="T40" fmla="*/ 193 w 335"/>
                <a:gd name="T41" fmla="*/ 0 h 310"/>
                <a:gd name="T42" fmla="*/ 193 w 335"/>
                <a:gd name="T43" fmla="*/ 0 h 310"/>
                <a:gd name="T44" fmla="*/ 229 w 335"/>
                <a:gd name="T45" fmla="*/ 10 h 310"/>
                <a:gd name="T46" fmla="*/ 254 w 335"/>
                <a:gd name="T47" fmla="*/ 30 h 310"/>
                <a:gd name="T48" fmla="*/ 280 w 335"/>
                <a:gd name="T49" fmla="*/ 56 h 310"/>
                <a:gd name="T50" fmla="*/ 305 w 335"/>
                <a:gd name="T51" fmla="*/ 91 h 310"/>
                <a:gd name="T52" fmla="*/ 320 w 335"/>
                <a:gd name="T53" fmla="*/ 137 h 310"/>
                <a:gd name="T54" fmla="*/ 330 w 335"/>
                <a:gd name="T55" fmla="*/ 188 h 310"/>
                <a:gd name="T56" fmla="*/ 335 w 335"/>
                <a:gd name="T57" fmla="*/ 239 h 310"/>
                <a:gd name="T58" fmla="*/ 330 w 335"/>
                <a:gd name="T59" fmla="*/ 299 h 310"/>
                <a:gd name="T60" fmla="*/ 330 w 335"/>
                <a:gd name="T61" fmla="*/ 299 h 310"/>
                <a:gd name="T62" fmla="*/ 330 w 335"/>
                <a:gd name="T63" fmla="*/ 310 h 310"/>
                <a:gd name="T64" fmla="*/ 330 w 335"/>
                <a:gd name="T65" fmla="*/ 310 h 310"/>
                <a:gd name="T66" fmla="*/ 325 w 335"/>
                <a:gd name="T67" fmla="*/ 259 h 310"/>
                <a:gd name="T68" fmla="*/ 320 w 335"/>
                <a:gd name="T69" fmla="*/ 213 h 310"/>
                <a:gd name="T70" fmla="*/ 310 w 335"/>
                <a:gd name="T71" fmla="*/ 167 h 310"/>
                <a:gd name="T72" fmla="*/ 295 w 335"/>
                <a:gd name="T73" fmla="*/ 132 h 310"/>
                <a:gd name="T74" fmla="*/ 274 w 335"/>
                <a:gd name="T75" fmla="*/ 102 h 310"/>
                <a:gd name="T76" fmla="*/ 249 w 335"/>
                <a:gd name="T77" fmla="*/ 76 h 310"/>
                <a:gd name="T78" fmla="*/ 219 w 335"/>
                <a:gd name="T79" fmla="*/ 61 h 310"/>
                <a:gd name="T80" fmla="*/ 193 w 335"/>
                <a:gd name="T81" fmla="*/ 51 h 310"/>
                <a:gd name="T82" fmla="*/ 193 w 335"/>
                <a:gd name="T83" fmla="*/ 51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5" h="310">
                  <a:moveTo>
                    <a:pt x="193" y="51"/>
                  </a:moveTo>
                  <a:lnTo>
                    <a:pt x="193" y="51"/>
                  </a:lnTo>
                  <a:lnTo>
                    <a:pt x="158" y="56"/>
                  </a:lnTo>
                  <a:lnTo>
                    <a:pt x="127" y="66"/>
                  </a:lnTo>
                  <a:lnTo>
                    <a:pt x="97" y="91"/>
                  </a:lnTo>
                  <a:lnTo>
                    <a:pt x="71" y="122"/>
                  </a:lnTo>
                  <a:lnTo>
                    <a:pt x="46" y="157"/>
                  </a:lnTo>
                  <a:lnTo>
                    <a:pt x="26" y="203"/>
                  </a:lnTo>
                  <a:lnTo>
                    <a:pt x="10" y="254"/>
                  </a:lnTo>
                  <a:lnTo>
                    <a:pt x="0" y="305"/>
                  </a:lnTo>
                  <a:lnTo>
                    <a:pt x="0" y="305"/>
                  </a:lnTo>
                  <a:lnTo>
                    <a:pt x="0" y="269"/>
                  </a:lnTo>
                  <a:lnTo>
                    <a:pt x="0" y="269"/>
                  </a:lnTo>
                  <a:lnTo>
                    <a:pt x="10" y="213"/>
                  </a:lnTo>
                  <a:lnTo>
                    <a:pt x="26" y="162"/>
                  </a:lnTo>
                  <a:lnTo>
                    <a:pt x="46" y="117"/>
                  </a:lnTo>
                  <a:lnTo>
                    <a:pt x="71" y="76"/>
                  </a:lnTo>
                  <a:lnTo>
                    <a:pt x="97" y="41"/>
                  </a:lnTo>
                  <a:lnTo>
                    <a:pt x="127" y="20"/>
                  </a:lnTo>
                  <a:lnTo>
                    <a:pt x="163" y="5"/>
                  </a:lnTo>
                  <a:lnTo>
                    <a:pt x="193" y="0"/>
                  </a:lnTo>
                  <a:lnTo>
                    <a:pt x="193" y="0"/>
                  </a:lnTo>
                  <a:lnTo>
                    <a:pt x="229" y="10"/>
                  </a:lnTo>
                  <a:lnTo>
                    <a:pt x="254" y="30"/>
                  </a:lnTo>
                  <a:lnTo>
                    <a:pt x="280" y="56"/>
                  </a:lnTo>
                  <a:lnTo>
                    <a:pt x="305" y="91"/>
                  </a:lnTo>
                  <a:lnTo>
                    <a:pt x="320" y="137"/>
                  </a:lnTo>
                  <a:lnTo>
                    <a:pt x="330" y="188"/>
                  </a:lnTo>
                  <a:lnTo>
                    <a:pt x="335" y="239"/>
                  </a:lnTo>
                  <a:lnTo>
                    <a:pt x="330" y="299"/>
                  </a:lnTo>
                  <a:lnTo>
                    <a:pt x="330" y="299"/>
                  </a:lnTo>
                  <a:lnTo>
                    <a:pt x="330" y="310"/>
                  </a:lnTo>
                  <a:lnTo>
                    <a:pt x="330" y="310"/>
                  </a:lnTo>
                  <a:lnTo>
                    <a:pt x="325" y="259"/>
                  </a:lnTo>
                  <a:lnTo>
                    <a:pt x="320" y="213"/>
                  </a:lnTo>
                  <a:lnTo>
                    <a:pt x="310" y="167"/>
                  </a:lnTo>
                  <a:lnTo>
                    <a:pt x="295" y="132"/>
                  </a:lnTo>
                  <a:lnTo>
                    <a:pt x="274" y="102"/>
                  </a:lnTo>
                  <a:lnTo>
                    <a:pt x="249" y="76"/>
                  </a:lnTo>
                  <a:lnTo>
                    <a:pt x="219" y="61"/>
                  </a:lnTo>
                  <a:lnTo>
                    <a:pt x="193" y="51"/>
                  </a:lnTo>
                  <a:lnTo>
                    <a:pt x="193" y="5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6" name="Freeform 88"/>
            <p:cNvSpPr>
              <a:spLocks/>
            </p:cNvSpPr>
            <p:nvPr/>
          </p:nvSpPr>
          <p:spPr bwMode="auto">
            <a:xfrm>
              <a:off x="3836" y="1127"/>
              <a:ext cx="213" cy="284"/>
            </a:xfrm>
            <a:custGeom>
              <a:avLst/>
              <a:gdLst>
                <a:gd name="T0" fmla="*/ 0 w 213"/>
                <a:gd name="T1" fmla="*/ 137 h 284"/>
                <a:gd name="T2" fmla="*/ 0 w 213"/>
                <a:gd name="T3" fmla="*/ 137 h 284"/>
                <a:gd name="T4" fmla="*/ 0 w 213"/>
                <a:gd name="T5" fmla="*/ 167 h 284"/>
                <a:gd name="T6" fmla="*/ 5 w 213"/>
                <a:gd name="T7" fmla="*/ 192 h 284"/>
                <a:gd name="T8" fmla="*/ 15 w 213"/>
                <a:gd name="T9" fmla="*/ 218 h 284"/>
                <a:gd name="T10" fmla="*/ 25 w 213"/>
                <a:gd name="T11" fmla="*/ 238 h 284"/>
                <a:gd name="T12" fmla="*/ 41 w 213"/>
                <a:gd name="T13" fmla="*/ 258 h 284"/>
                <a:gd name="T14" fmla="*/ 61 w 213"/>
                <a:gd name="T15" fmla="*/ 274 h 284"/>
                <a:gd name="T16" fmla="*/ 81 w 213"/>
                <a:gd name="T17" fmla="*/ 284 h 284"/>
                <a:gd name="T18" fmla="*/ 102 w 213"/>
                <a:gd name="T19" fmla="*/ 284 h 284"/>
                <a:gd name="T20" fmla="*/ 102 w 213"/>
                <a:gd name="T21" fmla="*/ 284 h 284"/>
                <a:gd name="T22" fmla="*/ 122 w 213"/>
                <a:gd name="T23" fmla="*/ 284 h 284"/>
                <a:gd name="T24" fmla="*/ 142 w 213"/>
                <a:gd name="T25" fmla="*/ 279 h 284"/>
                <a:gd name="T26" fmla="*/ 162 w 213"/>
                <a:gd name="T27" fmla="*/ 264 h 284"/>
                <a:gd name="T28" fmla="*/ 178 w 213"/>
                <a:gd name="T29" fmla="*/ 248 h 284"/>
                <a:gd name="T30" fmla="*/ 193 w 213"/>
                <a:gd name="T31" fmla="*/ 228 h 284"/>
                <a:gd name="T32" fmla="*/ 203 w 213"/>
                <a:gd name="T33" fmla="*/ 203 h 284"/>
                <a:gd name="T34" fmla="*/ 213 w 213"/>
                <a:gd name="T35" fmla="*/ 177 h 284"/>
                <a:gd name="T36" fmla="*/ 213 w 213"/>
                <a:gd name="T37" fmla="*/ 147 h 284"/>
                <a:gd name="T38" fmla="*/ 213 w 213"/>
                <a:gd name="T39" fmla="*/ 147 h 284"/>
                <a:gd name="T40" fmla="*/ 213 w 213"/>
                <a:gd name="T41" fmla="*/ 116 h 284"/>
                <a:gd name="T42" fmla="*/ 208 w 213"/>
                <a:gd name="T43" fmla="*/ 91 h 284"/>
                <a:gd name="T44" fmla="*/ 203 w 213"/>
                <a:gd name="T45" fmla="*/ 66 h 284"/>
                <a:gd name="T46" fmla="*/ 188 w 213"/>
                <a:gd name="T47" fmla="*/ 45 h 284"/>
                <a:gd name="T48" fmla="*/ 173 w 213"/>
                <a:gd name="T49" fmla="*/ 25 h 284"/>
                <a:gd name="T50" fmla="*/ 157 w 213"/>
                <a:gd name="T51" fmla="*/ 10 h 284"/>
                <a:gd name="T52" fmla="*/ 137 w 213"/>
                <a:gd name="T53" fmla="*/ 5 h 284"/>
                <a:gd name="T54" fmla="*/ 117 w 213"/>
                <a:gd name="T55" fmla="*/ 0 h 284"/>
                <a:gd name="T56" fmla="*/ 117 w 213"/>
                <a:gd name="T57" fmla="*/ 0 h 284"/>
                <a:gd name="T58" fmla="*/ 91 w 213"/>
                <a:gd name="T59" fmla="*/ 0 h 284"/>
                <a:gd name="T60" fmla="*/ 71 w 213"/>
                <a:gd name="T61" fmla="*/ 10 h 284"/>
                <a:gd name="T62" fmla="*/ 56 w 213"/>
                <a:gd name="T63" fmla="*/ 20 h 284"/>
                <a:gd name="T64" fmla="*/ 36 w 213"/>
                <a:gd name="T65" fmla="*/ 35 h 284"/>
                <a:gd name="T66" fmla="*/ 25 w 213"/>
                <a:gd name="T67" fmla="*/ 55 h 284"/>
                <a:gd name="T68" fmla="*/ 10 w 213"/>
                <a:gd name="T69" fmla="*/ 81 h 284"/>
                <a:gd name="T70" fmla="*/ 5 w 213"/>
                <a:gd name="T71" fmla="*/ 106 h 284"/>
                <a:gd name="T72" fmla="*/ 0 w 213"/>
                <a:gd name="T73" fmla="*/ 137 h 284"/>
                <a:gd name="T74" fmla="*/ 0 w 213"/>
                <a:gd name="T75" fmla="*/ 13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84">
                  <a:moveTo>
                    <a:pt x="0" y="137"/>
                  </a:moveTo>
                  <a:lnTo>
                    <a:pt x="0" y="137"/>
                  </a:lnTo>
                  <a:lnTo>
                    <a:pt x="0" y="167"/>
                  </a:lnTo>
                  <a:lnTo>
                    <a:pt x="5" y="192"/>
                  </a:lnTo>
                  <a:lnTo>
                    <a:pt x="15" y="218"/>
                  </a:lnTo>
                  <a:lnTo>
                    <a:pt x="25" y="238"/>
                  </a:lnTo>
                  <a:lnTo>
                    <a:pt x="41" y="258"/>
                  </a:lnTo>
                  <a:lnTo>
                    <a:pt x="61" y="274"/>
                  </a:lnTo>
                  <a:lnTo>
                    <a:pt x="81" y="284"/>
                  </a:lnTo>
                  <a:lnTo>
                    <a:pt x="102" y="284"/>
                  </a:lnTo>
                  <a:lnTo>
                    <a:pt x="102" y="284"/>
                  </a:lnTo>
                  <a:lnTo>
                    <a:pt x="122" y="284"/>
                  </a:lnTo>
                  <a:lnTo>
                    <a:pt x="142" y="279"/>
                  </a:lnTo>
                  <a:lnTo>
                    <a:pt x="162" y="264"/>
                  </a:lnTo>
                  <a:lnTo>
                    <a:pt x="178" y="248"/>
                  </a:lnTo>
                  <a:lnTo>
                    <a:pt x="193" y="228"/>
                  </a:lnTo>
                  <a:lnTo>
                    <a:pt x="203" y="203"/>
                  </a:lnTo>
                  <a:lnTo>
                    <a:pt x="213" y="177"/>
                  </a:lnTo>
                  <a:lnTo>
                    <a:pt x="213" y="147"/>
                  </a:lnTo>
                  <a:lnTo>
                    <a:pt x="213" y="147"/>
                  </a:lnTo>
                  <a:lnTo>
                    <a:pt x="213" y="116"/>
                  </a:lnTo>
                  <a:lnTo>
                    <a:pt x="208" y="91"/>
                  </a:lnTo>
                  <a:lnTo>
                    <a:pt x="203" y="66"/>
                  </a:lnTo>
                  <a:lnTo>
                    <a:pt x="188" y="45"/>
                  </a:lnTo>
                  <a:lnTo>
                    <a:pt x="173" y="25"/>
                  </a:lnTo>
                  <a:lnTo>
                    <a:pt x="157" y="10"/>
                  </a:lnTo>
                  <a:lnTo>
                    <a:pt x="137" y="5"/>
                  </a:lnTo>
                  <a:lnTo>
                    <a:pt x="117" y="0"/>
                  </a:lnTo>
                  <a:lnTo>
                    <a:pt x="117" y="0"/>
                  </a:lnTo>
                  <a:lnTo>
                    <a:pt x="91" y="0"/>
                  </a:lnTo>
                  <a:lnTo>
                    <a:pt x="71" y="10"/>
                  </a:lnTo>
                  <a:lnTo>
                    <a:pt x="56" y="20"/>
                  </a:lnTo>
                  <a:lnTo>
                    <a:pt x="36" y="35"/>
                  </a:lnTo>
                  <a:lnTo>
                    <a:pt x="25" y="55"/>
                  </a:lnTo>
                  <a:lnTo>
                    <a:pt x="10" y="81"/>
                  </a:lnTo>
                  <a:lnTo>
                    <a:pt x="5" y="106"/>
                  </a:lnTo>
                  <a:lnTo>
                    <a:pt x="0" y="137"/>
                  </a:lnTo>
                  <a:lnTo>
                    <a:pt x="0" y="137"/>
                  </a:lnTo>
                  <a:close/>
                </a:path>
              </a:pathLst>
            </a:custGeom>
            <a:solidFill>
              <a:srgbClr val="1167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7" name="Freeform 89"/>
            <p:cNvSpPr>
              <a:spLocks/>
            </p:cNvSpPr>
            <p:nvPr/>
          </p:nvSpPr>
          <p:spPr bwMode="auto">
            <a:xfrm>
              <a:off x="3856" y="1152"/>
              <a:ext cx="173" cy="233"/>
            </a:xfrm>
            <a:custGeom>
              <a:avLst/>
              <a:gdLst>
                <a:gd name="T0" fmla="*/ 0 w 173"/>
                <a:gd name="T1" fmla="*/ 112 h 233"/>
                <a:gd name="T2" fmla="*/ 0 w 173"/>
                <a:gd name="T3" fmla="*/ 112 h 233"/>
                <a:gd name="T4" fmla="*/ 5 w 173"/>
                <a:gd name="T5" fmla="*/ 137 h 233"/>
                <a:gd name="T6" fmla="*/ 5 w 173"/>
                <a:gd name="T7" fmla="*/ 157 h 233"/>
                <a:gd name="T8" fmla="*/ 16 w 173"/>
                <a:gd name="T9" fmla="*/ 178 h 233"/>
                <a:gd name="T10" fmla="*/ 26 w 173"/>
                <a:gd name="T11" fmla="*/ 193 h 233"/>
                <a:gd name="T12" fmla="*/ 36 w 173"/>
                <a:gd name="T13" fmla="*/ 208 h 233"/>
                <a:gd name="T14" fmla="*/ 51 w 173"/>
                <a:gd name="T15" fmla="*/ 223 h 233"/>
                <a:gd name="T16" fmla="*/ 66 w 173"/>
                <a:gd name="T17" fmla="*/ 228 h 233"/>
                <a:gd name="T18" fmla="*/ 82 w 173"/>
                <a:gd name="T19" fmla="*/ 233 h 233"/>
                <a:gd name="T20" fmla="*/ 82 w 173"/>
                <a:gd name="T21" fmla="*/ 233 h 233"/>
                <a:gd name="T22" fmla="*/ 102 w 173"/>
                <a:gd name="T23" fmla="*/ 228 h 233"/>
                <a:gd name="T24" fmla="*/ 117 w 173"/>
                <a:gd name="T25" fmla="*/ 223 h 233"/>
                <a:gd name="T26" fmla="*/ 132 w 173"/>
                <a:gd name="T27" fmla="*/ 213 h 233"/>
                <a:gd name="T28" fmla="*/ 142 w 173"/>
                <a:gd name="T29" fmla="*/ 203 h 233"/>
                <a:gd name="T30" fmla="*/ 158 w 173"/>
                <a:gd name="T31" fmla="*/ 183 h 233"/>
                <a:gd name="T32" fmla="*/ 163 w 173"/>
                <a:gd name="T33" fmla="*/ 167 h 233"/>
                <a:gd name="T34" fmla="*/ 173 w 173"/>
                <a:gd name="T35" fmla="*/ 142 h 233"/>
                <a:gd name="T36" fmla="*/ 173 w 173"/>
                <a:gd name="T37" fmla="*/ 122 h 233"/>
                <a:gd name="T38" fmla="*/ 173 w 173"/>
                <a:gd name="T39" fmla="*/ 122 h 233"/>
                <a:gd name="T40" fmla="*/ 173 w 173"/>
                <a:gd name="T41" fmla="*/ 96 h 233"/>
                <a:gd name="T42" fmla="*/ 168 w 173"/>
                <a:gd name="T43" fmla="*/ 76 h 233"/>
                <a:gd name="T44" fmla="*/ 163 w 173"/>
                <a:gd name="T45" fmla="*/ 56 h 233"/>
                <a:gd name="T46" fmla="*/ 153 w 173"/>
                <a:gd name="T47" fmla="*/ 41 h 233"/>
                <a:gd name="T48" fmla="*/ 142 w 173"/>
                <a:gd name="T49" fmla="*/ 25 h 233"/>
                <a:gd name="T50" fmla="*/ 127 w 173"/>
                <a:gd name="T51" fmla="*/ 15 h 233"/>
                <a:gd name="T52" fmla="*/ 112 w 173"/>
                <a:gd name="T53" fmla="*/ 5 h 233"/>
                <a:gd name="T54" fmla="*/ 92 w 173"/>
                <a:gd name="T55" fmla="*/ 0 h 233"/>
                <a:gd name="T56" fmla="*/ 92 w 173"/>
                <a:gd name="T57" fmla="*/ 0 h 233"/>
                <a:gd name="T58" fmla="*/ 76 w 173"/>
                <a:gd name="T59" fmla="*/ 5 h 233"/>
                <a:gd name="T60" fmla="*/ 61 w 173"/>
                <a:gd name="T61" fmla="*/ 10 h 233"/>
                <a:gd name="T62" fmla="*/ 46 w 173"/>
                <a:gd name="T63" fmla="*/ 20 h 233"/>
                <a:gd name="T64" fmla="*/ 31 w 173"/>
                <a:gd name="T65" fmla="*/ 30 h 233"/>
                <a:gd name="T66" fmla="*/ 21 w 173"/>
                <a:gd name="T67" fmla="*/ 51 h 233"/>
                <a:gd name="T68" fmla="*/ 10 w 173"/>
                <a:gd name="T69" fmla="*/ 66 h 233"/>
                <a:gd name="T70" fmla="*/ 5 w 173"/>
                <a:gd name="T71" fmla="*/ 91 h 233"/>
                <a:gd name="T72" fmla="*/ 0 w 173"/>
                <a:gd name="T73" fmla="*/ 112 h 233"/>
                <a:gd name="T74" fmla="*/ 0 w 173"/>
                <a:gd name="T75" fmla="*/ 11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3" h="233">
                  <a:moveTo>
                    <a:pt x="0" y="112"/>
                  </a:moveTo>
                  <a:lnTo>
                    <a:pt x="0" y="112"/>
                  </a:lnTo>
                  <a:lnTo>
                    <a:pt x="5" y="137"/>
                  </a:lnTo>
                  <a:lnTo>
                    <a:pt x="5" y="157"/>
                  </a:lnTo>
                  <a:lnTo>
                    <a:pt x="16" y="178"/>
                  </a:lnTo>
                  <a:lnTo>
                    <a:pt x="26" y="193"/>
                  </a:lnTo>
                  <a:lnTo>
                    <a:pt x="36" y="208"/>
                  </a:lnTo>
                  <a:lnTo>
                    <a:pt x="51" y="223"/>
                  </a:lnTo>
                  <a:lnTo>
                    <a:pt x="66" y="228"/>
                  </a:lnTo>
                  <a:lnTo>
                    <a:pt x="82" y="233"/>
                  </a:lnTo>
                  <a:lnTo>
                    <a:pt x="82" y="233"/>
                  </a:lnTo>
                  <a:lnTo>
                    <a:pt x="102" y="228"/>
                  </a:lnTo>
                  <a:lnTo>
                    <a:pt x="117" y="223"/>
                  </a:lnTo>
                  <a:lnTo>
                    <a:pt x="132" y="213"/>
                  </a:lnTo>
                  <a:lnTo>
                    <a:pt x="142" y="203"/>
                  </a:lnTo>
                  <a:lnTo>
                    <a:pt x="158" y="183"/>
                  </a:lnTo>
                  <a:lnTo>
                    <a:pt x="163" y="167"/>
                  </a:lnTo>
                  <a:lnTo>
                    <a:pt x="173" y="142"/>
                  </a:lnTo>
                  <a:lnTo>
                    <a:pt x="173" y="122"/>
                  </a:lnTo>
                  <a:lnTo>
                    <a:pt x="173" y="122"/>
                  </a:lnTo>
                  <a:lnTo>
                    <a:pt x="173" y="96"/>
                  </a:lnTo>
                  <a:lnTo>
                    <a:pt x="168" y="76"/>
                  </a:lnTo>
                  <a:lnTo>
                    <a:pt x="163" y="56"/>
                  </a:lnTo>
                  <a:lnTo>
                    <a:pt x="153" y="41"/>
                  </a:lnTo>
                  <a:lnTo>
                    <a:pt x="142" y="25"/>
                  </a:lnTo>
                  <a:lnTo>
                    <a:pt x="127" y="15"/>
                  </a:lnTo>
                  <a:lnTo>
                    <a:pt x="112" y="5"/>
                  </a:lnTo>
                  <a:lnTo>
                    <a:pt x="92" y="0"/>
                  </a:lnTo>
                  <a:lnTo>
                    <a:pt x="92" y="0"/>
                  </a:lnTo>
                  <a:lnTo>
                    <a:pt x="76" y="5"/>
                  </a:lnTo>
                  <a:lnTo>
                    <a:pt x="61" y="10"/>
                  </a:lnTo>
                  <a:lnTo>
                    <a:pt x="46" y="20"/>
                  </a:lnTo>
                  <a:lnTo>
                    <a:pt x="31" y="30"/>
                  </a:lnTo>
                  <a:lnTo>
                    <a:pt x="21" y="51"/>
                  </a:lnTo>
                  <a:lnTo>
                    <a:pt x="10" y="66"/>
                  </a:lnTo>
                  <a:lnTo>
                    <a:pt x="5" y="91"/>
                  </a:lnTo>
                  <a:lnTo>
                    <a:pt x="0" y="112"/>
                  </a:lnTo>
                  <a:lnTo>
                    <a:pt x="0" y="112"/>
                  </a:lnTo>
                  <a:close/>
                </a:path>
              </a:pathLst>
            </a:custGeom>
            <a:solidFill>
              <a:srgbClr val="399D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8" name="Freeform 90"/>
            <p:cNvSpPr>
              <a:spLocks/>
            </p:cNvSpPr>
            <p:nvPr/>
          </p:nvSpPr>
          <p:spPr bwMode="auto">
            <a:xfrm>
              <a:off x="3887" y="1203"/>
              <a:ext cx="111" cy="142"/>
            </a:xfrm>
            <a:custGeom>
              <a:avLst/>
              <a:gdLst>
                <a:gd name="T0" fmla="*/ 0 w 111"/>
                <a:gd name="T1" fmla="*/ 66 h 142"/>
                <a:gd name="T2" fmla="*/ 0 w 111"/>
                <a:gd name="T3" fmla="*/ 66 h 142"/>
                <a:gd name="T4" fmla="*/ 5 w 111"/>
                <a:gd name="T5" fmla="*/ 96 h 142"/>
                <a:gd name="T6" fmla="*/ 15 w 111"/>
                <a:gd name="T7" fmla="*/ 116 h 142"/>
                <a:gd name="T8" fmla="*/ 30 w 111"/>
                <a:gd name="T9" fmla="*/ 137 h 142"/>
                <a:gd name="T10" fmla="*/ 56 w 111"/>
                <a:gd name="T11" fmla="*/ 142 h 142"/>
                <a:gd name="T12" fmla="*/ 56 w 111"/>
                <a:gd name="T13" fmla="*/ 142 h 142"/>
                <a:gd name="T14" fmla="*/ 76 w 111"/>
                <a:gd name="T15" fmla="*/ 137 h 142"/>
                <a:gd name="T16" fmla="*/ 96 w 111"/>
                <a:gd name="T17" fmla="*/ 122 h 142"/>
                <a:gd name="T18" fmla="*/ 106 w 111"/>
                <a:gd name="T19" fmla="*/ 101 h 142"/>
                <a:gd name="T20" fmla="*/ 111 w 111"/>
                <a:gd name="T21" fmla="*/ 76 h 142"/>
                <a:gd name="T22" fmla="*/ 111 w 111"/>
                <a:gd name="T23" fmla="*/ 76 h 142"/>
                <a:gd name="T24" fmla="*/ 111 w 111"/>
                <a:gd name="T25" fmla="*/ 45 h 142"/>
                <a:gd name="T26" fmla="*/ 101 w 111"/>
                <a:gd name="T27" fmla="*/ 20 h 142"/>
                <a:gd name="T28" fmla="*/ 81 w 111"/>
                <a:gd name="T29" fmla="*/ 5 h 142"/>
                <a:gd name="T30" fmla="*/ 61 w 111"/>
                <a:gd name="T31" fmla="*/ 0 h 142"/>
                <a:gd name="T32" fmla="*/ 61 w 111"/>
                <a:gd name="T33" fmla="*/ 0 h 142"/>
                <a:gd name="T34" fmla="*/ 40 w 111"/>
                <a:gd name="T35" fmla="*/ 5 h 142"/>
                <a:gd name="T36" fmla="*/ 20 w 111"/>
                <a:gd name="T37" fmla="*/ 20 h 142"/>
                <a:gd name="T38" fmla="*/ 5 w 111"/>
                <a:gd name="T39" fmla="*/ 40 h 142"/>
                <a:gd name="T40" fmla="*/ 0 w 111"/>
                <a:gd name="T41" fmla="*/ 66 h 142"/>
                <a:gd name="T42" fmla="*/ 0 w 111"/>
                <a:gd name="T43" fmla="*/ 6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142">
                  <a:moveTo>
                    <a:pt x="0" y="66"/>
                  </a:moveTo>
                  <a:lnTo>
                    <a:pt x="0" y="66"/>
                  </a:lnTo>
                  <a:lnTo>
                    <a:pt x="5" y="96"/>
                  </a:lnTo>
                  <a:lnTo>
                    <a:pt x="15" y="116"/>
                  </a:lnTo>
                  <a:lnTo>
                    <a:pt x="30" y="137"/>
                  </a:lnTo>
                  <a:lnTo>
                    <a:pt x="56" y="142"/>
                  </a:lnTo>
                  <a:lnTo>
                    <a:pt x="56" y="142"/>
                  </a:lnTo>
                  <a:lnTo>
                    <a:pt x="76" y="137"/>
                  </a:lnTo>
                  <a:lnTo>
                    <a:pt x="96" y="122"/>
                  </a:lnTo>
                  <a:lnTo>
                    <a:pt x="106" y="101"/>
                  </a:lnTo>
                  <a:lnTo>
                    <a:pt x="111" y="76"/>
                  </a:lnTo>
                  <a:lnTo>
                    <a:pt x="111" y="76"/>
                  </a:lnTo>
                  <a:lnTo>
                    <a:pt x="111" y="45"/>
                  </a:lnTo>
                  <a:lnTo>
                    <a:pt x="101" y="20"/>
                  </a:lnTo>
                  <a:lnTo>
                    <a:pt x="81" y="5"/>
                  </a:lnTo>
                  <a:lnTo>
                    <a:pt x="61" y="0"/>
                  </a:lnTo>
                  <a:lnTo>
                    <a:pt x="61" y="0"/>
                  </a:lnTo>
                  <a:lnTo>
                    <a:pt x="40" y="5"/>
                  </a:lnTo>
                  <a:lnTo>
                    <a:pt x="20" y="20"/>
                  </a:lnTo>
                  <a:lnTo>
                    <a:pt x="5" y="40"/>
                  </a:lnTo>
                  <a:lnTo>
                    <a:pt x="0"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59" name="Freeform 91"/>
            <p:cNvSpPr>
              <a:spLocks/>
            </p:cNvSpPr>
            <p:nvPr/>
          </p:nvSpPr>
          <p:spPr bwMode="auto">
            <a:xfrm>
              <a:off x="3755" y="1340"/>
              <a:ext cx="365" cy="172"/>
            </a:xfrm>
            <a:custGeom>
              <a:avLst/>
              <a:gdLst>
                <a:gd name="T0" fmla="*/ 0 w 365"/>
                <a:gd name="T1" fmla="*/ 86 h 172"/>
                <a:gd name="T2" fmla="*/ 0 w 365"/>
                <a:gd name="T3" fmla="*/ 86 h 172"/>
                <a:gd name="T4" fmla="*/ 5 w 365"/>
                <a:gd name="T5" fmla="*/ 71 h 172"/>
                <a:gd name="T6" fmla="*/ 15 w 365"/>
                <a:gd name="T7" fmla="*/ 56 h 172"/>
                <a:gd name="T8" fmla="*/ 30 w 365"/>
                <a:gd name="T9" fmla="*/ 35 h 172"/>
                <a:gd name="T10" fmla="*/ 51 w 365"/>
                <a:gd name="T11" fmla="*/ 20 h 172"/>
                <a:gd name="T12" fmla="*/ 76 w 365"/>
                <a:gd name="T13" fmla="*/ 10 h 172"/>
                <a:gd name="T14" fmla="*/ 111 w 365"/>
                <a:gd name="T15" fmla="*/ 0 h 172"/>
                <a:gd name="T16" fmla="*/ 147 w 365"/>
                <a:gd name="T17" fmla="*/ 0 h 172"/>
                <a:gd name="T18" fmla="*/ 147 w 365"/>
                <a:gd name="T19" fmla="*/ 0 h 172"/>
                <a:gd name="T20" fmla="*/ 249 w 365"/>
                <a:gd name="T21" fmla="*/ 15 h 172"/>
                <a:gd name="T22" fmla="*/ 274 w 365"/>
                <a:gd name="T23" fmla="*/ 20 h 172"/>
                <a:gd name="T24" fmla="*/ 294 w 365"/>
                <a:gd name="T25" fmla="*/ 30 h 172"/>
                <a:gd name="T26" fmla="*/ 294 w 365"/>
                <a:gd name="T27" fmla="*/ 30 h 172"/>
                <a:gd name="T28" fmla="*/ 320 w 365"/>
                <a:gd name="T29" fmla="*/ 45 h 172"/>
                <a:gd name="T30" fmla="*/ 345 w 365"/>
                <a:gd name="T31" fmla="*/ 61 h 172"/>
                <a:gd name="T32" fmla="*/ 365 w 365"/>
                <a:gd name="T33" fmla="*/ 81 h 172"/>
                <a:gd name="T34" fmla="*/ 365 w 365"/>
                <a:gd name="T35" fmla="*/ 81 h 172"/>
                <a:gd name="T36" fmla="*/ 355 w 365"/>
                <a:gd name="T37" fmla="*/ 96 h 172"/>
                <a:gd name="T38" fmla="*/ 325 w 365"/>
                <a:gd name="T39" fmla="*/ 127 h 172"/>
                <a:gd name="T40" fmla="*/ 299 w 365"/>
                <a:gd name="T41" fmla="*/ 142 h 172"/>
                <a:gd name="T42" fmla="*/ 274 w 365"/>
                <a:gd name="T43" fmla="*/ 157 h 172"/>
                <a:gd name="T44" fmla="*/ 249 w 365"/>
                <a:gd name="T45" fmla="*/ 167 h 172"/>
                <a:gd name="T46" fmla="*/ 218 w 365"/>
                <a:gd name="T47" fmla="*/ 172 h 172"/>
                <a:gd name="T48" fmla="*/ 218 w 365"/>
                <a:gd name="T49" fmla="*/ 172 h 172"/>
                <a:gd name="T50" fmla="*/ 167 w 365"/>
                <a:gd name="T51" fmla="*/ 172 h 172"/>
                <a:gd name="T52" fmla="*/ 132 w 365"/>
                <a:gd name="T53" fmla="*/ 167 h 172"/>
                <a:gd name="T54" fmla="*/ 101 w 365"/>
                <a:gd name="T55" fmla="*/ 162 h 172"/>
                <a:gd name="T56" fmla="*/ 76 w 365"/>
                <a:gd name="T57" fmla="*/ 142 h 172"/>
                <a:gd name="T58" fmla="*/ 76 w 365"/>
                <a:gd name="T59" fmla="*/ 142 h 172"/>
                <a:gd name="T60" fmla="*/ 20 w 365"/>
                <a:gd name="T61" fmla="*/ 101 h 172"/>
                <a:gd name="T62" fmla="*/ 0 w 365"/>
                <a:gd name="T63" fmla="*/ 86 h 172"/>
                <a:gd name="T64" fmla="*/ 0 w 365"/>
                <a:gd name="T65" fmla="*/ 8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5" h="172">
                  <a:moveTo>
                    <a:pt x="0" y="86"/>
                  </a:moveTo>
                  <a:lnTo>
                    <a:pt x="0" y="86"/>
                  </a:lnTo>
                  <a:lnTo>
                    <a:pt x="5" y="71"/>
                  </a:lnTo>
                  <a:lnTo>
                    <a:pt x="15" y="56"/>
                  </a:lnTo>
                  <a:lnTo>
                    <a:pt x="30" y="35"/>
                  </a:lnTo>
                  <a:lnTo>
                    <a:pt x="51" y="20"/>
                  </a:lnTo>
                  <a:lnTo>
                    <a:pt x="76" y="10"/>
                  </a:lnTo>
                  <a:lnTo>
                    <a:pt x="111" y="0"/>
                  </a:lnTo>
                  <a:lnTo>
                    <a:pt x="147" y="0"/>
                  </a:lnTo>
                  <a:lnTo>
                    <a:pt x="147" y="0"/>
                  </a:lnTo>
                  <a:lnTo>
                    <a:pt x="249" y="15"/>
                  </a:lnTo>
                  <a:lnTo>
                    <a:pt x="274" y="20"/>
                  </a:lnTo>
                  <a:lnTo>
                    <a:pt x="294" y="30"/>
                  </a:lnTo>
                  <a:lnTo>
                    <a:pt x="294" y="30"/>
                  </a:lnTo>
                  <a:lnTo>
                    <a:pt x="320" y="45"/>
                  </a:lnTo>
                  <a:lnTo>
                    <a:pt x="345" y="61"/>
                  </a:lnTo>
                  <a:lnTo>
                    <a:pt x="365" y="81"/>
                  </a:lnTo>
                  <a:lnTo>
                    <a:pt x="365" y="81"/>
                  </a:lnTo>
                  <a:lnTo>
                    <a:pt x="355" y="96"/>
                  </a:lnTo>
                  <a:lnTo>
                    <a:pt x="325" y="127"/>
                  </a:lnTo>
                  <a:lnTo>
                    <a:pt x="299" y="142"/>
                  </a:lnTo>
                  <a:lnTo>
                    <a:pt x="274" y="157"/>
                  </a:lnTo>
                  <a:lnTo>
                    <a:pt x="249" y="167"/>
                  </a:lnTo>
                  <a:lnTo>
                    <a:pt x="218" y="172"/>
                  </a:lnTo>
                  <a:lnTo>
                    <a:pt x="218" y="172"/>
                  </a:lnTo>
                  <a:lnTo>
                    <a:pt x="167" y="172"/>
                  </a:lnTo>
                  <a:lnTo>
                    <a:pt x="132" y="167"/>
                  </a:lnTo>
                  <a:lnTo>
                    <a:pt x="101" y="162"/>
                  </a:lnTo>
                  <a:lnTo>
                    <a:pt x="76" y="142"/>
                  </a:lnTo>
                  <a:lnTo>
                    <a:pt x="76" y="142"/>
                  </a:lnTo>
                  <a:lnTo>
                    <a:pt x="20" y="101"/>
                  </a:lnTo>
                  <a:lnTo>
                    <a:pt x="0" y="86"/>
                  </a:lnTo>
                  <a:lnTo>
                    <a:pt x="0" y="8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0" name="Freeform 92"/>
            <p:cNvSpPr>
              <a:spLocks/>
            </p:cNvSpPr>
            <p:nvPr/>
          </p:nvSpPr>
          <p:spPr bwMode="auto">
            <a:xfrm>
              <a:off x="3663" y="1365"/>
              <a:ext cx="386" cy="477"/>
            </a:xfrm>
            <a:custGeom>
              <a:avLst/>
              <a:gdLst>
                <a:gd name="T0" fmla="*/ 234 w 386"/>
                <a:gd name="T1" fmla="*/ 5 h 477"/>
                <a:gd name="T2" fmla="*/ 234 w 386"/>
                <a:gd name="T3" fmla="*/ 5 h 477"/>
                <a:gd name="T4" fmla="*/ 269 w 386"/>
                <a:gd name="T5" fmla="*/ 15 h 477"/>
                <a:gd name="T6" fmla="*/ 305 w 386"/>
                <a:gd name="T7" fmla="*/ 36 h 477"/>
                <a:gd name="T8" fmla="*/ 330 w 386"/>
                <a:gd name="T9" fmla="*/ 61 h 477"/>
                <a:gd name="T10" fmla="*/ 356 w 386"/>
                <a:gd name="T11" fmla="*/ 97 h 477"/>
                <a:gd name="T12" fmla="*/ 371 w 386"/>
                <a:gd name="T13" fmla="*/ 132 h 477"/>
                <a:gd name="T14" fmla="*/ 381 w 386"/>
                <a:gd name="T15" fmla="*/ 178 h 477"/>
                <a:gd name="T16" fmla="*/ 386 w 386"/>
                <a:gd name="T17" fmla="*/ 223 h 477"/>
                <a:gd name="T18" fmla="*/ 381 w 386"/>
                <a:gd name="T19" fmla="*/ 269 h 477"/>
                <a:gd name="T20" fmla="*/ 381 w 386"/>
                <a:gd name="T21" fmla="*/ 269 h 477"/>
                <a:gd name="T22" fmla="*/ 371 w 386"/>
                <a:gd name="T23" fmla="*/ 315 h 477"/>
                <a:gd name="T24" fmla="*/ 351 w 386"/>
                <a:gd name="T25" fmla="*/ 360 h 477"/>
                <a:gd name="T26" fmla="*/ 330 w 386"/>
                <a:gd name="T27" fmla="*/ 396 h 477"/>
                <a:gd name="T28" fmla="*/ 300 w 386"/>
                <a:gd name="T29" fmla="*/ 426 h 477"/>
                <a:gd name="T30" fmla="*/ 264 w 386"/>
                <a:gd name="T31" fmla="*/ 452 h 477"/>
                <a:gd name="T32" fmla="*/ 229 w 386"/>
                <a:gd name="T33" fmla="*/ 467 h 477"/>
                <a:gd name="T34" fmla="*/ 193 w 386"/>
                <a:gd name="T35" fmla="*/ 477 h 477"/>
                <a:gd name="T36" fmla="*/ 153 w 386"/>
                <a:gd name="T37" fmla="*/ 472 h 477"/>
                <a:gd name="T38" fmla="*/ 153 w 386"/>
                <a:gd name="T39" fmla="*/ 472 h 477"/>
                <a:gd name="T40" fmla="*/ 117 w 386"/>
                <a:gd name="T41" fmla="*/ 462 h 477"/>
                <a:gd name="T42" fmla="*/ 87 w 386"/>
                <a:gd name="T43" fmla="*/ 442 h 477"/>
                <a:gd name="T44" fmla="*/ 56 w 386"/>
                <a:gd name="T45" fmla="*/ 416 h 477"/>
                <a:gd name="T46" fmla="*/ 36 w 386"/>
                <a:gd name="T47" fmla="*/ 381 h 477"/>
                <a:gd name="T48" fmla="*/ 16 w 386"/>
                <a:gd name="T49" fmla="*/ 345 h 477"/>
                <a:gd name="T50" fmla="*/ 6 w 386"/>
                <a:gd name="T51" fmla="*/ 300 h 477"/>
                <a:gd name="T52" fmla="*/ 0 w 386"/>
                <a:gd name="T53" fmla="*/ 254 h 477"/>
                <a:gd name="T54" fmla="*/ 6 w 386"/>
                <a:gd name="T55" fmla="*/ 208 h 477"/>
                <a:gd name="T56" fmla="*/ 6 w 386"/>
                <a:gd name="T57" fmla="*/ 208 h 477"/>
                <a:gd name="T58" fmla="*/ 21 w 386"/>
                <a:gd name="T59" fmla="*/ 157 h 477"/>
                <a:gd name="T60" fmla="*/ 36 w 386"/>
                <a:gd name="T61" fmla="*/ 117 h 477"/>
                <a:gd name="T62" fmla="*/ 61 w 386"/>
                <a:gd name="T63" fmla="*/ 81 h 477"/>
                <a:gd name="T64" fmla="*/ 92 w 386"/>
                <a:gd name="T65" fmla="*/ 51 h 477"/>
                <a:gd name="T66" fmla="*/ 122 w 386"/>
                <a:gd name="T67" fmla="*/ 26 h 477"/>
                <a:gd name="T68" fmla="*/ 158 w 386"/>
                <a:gd name="T69" fmla="*/ 10 h 477"/>
                <a:gd name="T70" fmla="*/ 198 w 386"/>
                <a:gd name="T71" fmla="*/ 0 h 477"/>
                <a:gd name="T72" fmla="*/ 234 w 386"/>
                <a:gd name="T73" fmla="*/ 5 h 477"/>
                <a:gd name="T74" fmla="*/ 234 w 386"/>
                <a:gd name="T75" fmla="*/ 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6" h="477">
                  <a:moveTo>
                    <a:pt x="234" y="5"/>
                  </a:moveTo>
                  <a:lnTo>
                    <a:pt x="234" y="5"/>
                  </a:lnTo>
                  <a:lnTo>
                    <a:pt x="269" y="15"/>
                  </a:lnTo>
                  <a:lnTo>
                    <a:pt x="305" y="36"/>
                  </a:lnTo>
                  <a:lnTo>
                    <a:pt x="330" y="61"/>
                  </a:lnTo>
                  <a:lnTo>
                    <a:pt x="356" y="97"/>
                  </a:lnTo>
                  <a:lnTo>
                    <a:pt x="371" y="132"/>
                  </a:lnTo>
                  <a:lnTo>
                    <a:pt x="381" y="178"/>
                  </a:lnTo>
                  <a:lnTo>
                    <a:pt x="386" y="223"/>
                  </a:lnTo>
                  <a:lnTo>
                    <a:pt x="381" y="269"/>
                  </a:lnTo>
                  <a:lnTo>
                    <a:pt x="381" y="269"/>
                  </a:lnTo>
                  <a:lnTo>
                    <a:pt x="371" y="315"/>
                  </a:lnTo>
                  <a:lnTo>
                    <a:pt x="351" y="360"/>
                  </a:lnTo>
                  <a:lnTo>
                    <a:pt x="330" y="396"/>
                  </a:lnTo>
                  <a:lnTo>
                    <a:pt x="300" y="426"/>
                  </a:lnTo>
                  <a:lnTo>
                    <a:pt x="264" y="452"/>
                  </a:lnTo>
                  <a:lnTo>
                    <a:pt x="229" y="467"/>
                  </a:lnTo>
                  <a:lnTo>
                    <a:pt x="193" y="477"/>
                  </a:lnTo>
                  <a:lnTo>
                    <a:pt x="153" y="472"/>
                  </a:lnTo>
                  <a:lnTo>
                    <a:pt x="153" y="472"/>
                  </a:lnTo>
                  <a:lnTo>
                    <a:pt x="117" y="462"/>
                  </a:lnTo>
                  <a:lnTo>
                    <a:pt x="87" y="442"/>
                  </a:lnTo>
                  <a:lnTo>
                    <a:pt x="56" y="416"/>
                  </a:lnTo>
                  <a:lnTo>
                    <a:pt x="36" y="381"/>
                  </a:lnTo>
                  <a:lnTo>
                    <a:pt x="16" y="345"/>
                  </a:lnTo>
                  <a:lnTo>
                    <a:pt x="6" y="300"/>
                  </a:lnTo>
                  <a:lnTo>
                    <a:pt x="0" y="254"/>
                  </a:lnTo>
                  <a:lnTo>
                    <a:pt x="6" y="208"/>
                  </a:lnTo>
                  <a:lnTo>
                    <a:pt x="6" y="208"/>
                  </a:lnTo>
                  <a:lnTo>
                    <a:pt x="21" y="157"/>
                  </a:lnTo>
                  <a:lnTo>
                    <a:pt x="36" y="117"/>
                  </a:lnTo>
                  <a:lnTo>
                    <a:pt x="61" y="81"/>
                  </a:lnTo>
                  <a:lnTo>
                    <a:pt x="92" y="51"/>
                  </a:lnTo>
                  <a:lnTo>
                    <a:pt x="122" y="26"/>
                  </a:lnTo>
                  <a:lnTo>
                    <a:pt x="158" y="10"/>
                  </a:lnTo>
                  <a:lnTo>
                    <a:pt x="198" y="0"/>
                  </a:lnTo>
                  <a:lnTo>
                    <a:pt x="234" y="5"/>
                  </a:lnTo>
                  <a:lnTo>
                    <a:pt x="234"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1" name="Freeform 93"/>
            <p:cNvSpPr>
              <a:spLocks/>
            </p:cNvSpPr>
            <p:nvPr/>
          </p:nvSpPr>
          <p:spPr bwMode="auto">
            <a:xfrm>
              <a:off x="3669" y="1370"/>
              <a:ext cx="375" cy="467"/>
            </a:xfrm>
            <a:custGeom>
              <a:avLst/>
              <a:gdLst>
                <a:gd name="T0" fmla="*/ 228 w 375"/>
                <a:gd name="T1" fmla="*/ 0 h 467"/>
                <a:gd name="T2" fmla="*/ 228 w 375"/>
                <a:gd name="T3" fmla="*/ 0 h 467"/>
                <a:gd name="T4" fmla="*/ 263 w 375"/>
                <a:gd name="T5" fmla="*/ 10 h 467"/>
                <a:gd name="T6" fmla="*/ 294 w 375"/>
                <a:gd name="T7" fmla="*/ 31 h 467"/>
                <a:gd name="T8" fmla="*/ 324 w 375"/>
                <a:gd name="T9" fmla="*/ 56 h 467"/>
                <a:gd name="T10" fmla="*/ 345 w 375"/>
                <a:gd name="T11" fmla="*/ 92 h 467"/>
                <a:gd name="T12" fmla="*/ 365 w 375"/>
                <a:gd name="T13" fmla="*/ 127 h 467"/>
                <a:gd name="T14" fmla="*/ 375 w 375"/>
                <a:gd name="T15" fmla="*/ 173 h 467"/>
                <a:gd name="T16" fmla="*/ 375 w 375"/>
                <a:gd name="T17" fmla="*/ 218 h 467"/>
                <a:gd name="T18" fmla="*/ 375 w 375"/>
                <a:gd name="T19" fmla="*/ 264 h 467"/>
                <a:gd name="T20" fmla="*/ 375 w 375"/>
                <a:gd name="T21" fmla="*/ 264 h 467"/>
                <a:gd name="T22" fmla="*/ 360 w 375"/>
                <a:gd name="T23" fmla="*/ 310 h 467"/>
                <a:gd name="T24" fmla="*/ 345 w 375"/>
                <a:gd name="T25" fmla="*/ 350 h 467"/>
                <a:gd name="T26" fmla="*/ 319 w 375"/>
                <a:gd name="T27" fmla="*/ 386 h 467"/>
                <a:gd name="T28" fmla="*/ 289 w 375"/>
                <a:gd name="T29" fmla="*/ 416 h 467"/>
                <a:gd name="T30" fmla="*/ 258 w 375"/>
                <a:gd name="T31" fmla="*/ 442 h 467"/>
                <a:gd name="T32" fmla="*/ 223 w 375"/>
                <a:gd name="T33" fmla="*/ 457 h 467"/>
                <a:gd name="T34" fmla="*/ 187 w 375"/>
                <a:gd name="T35" fmla="*/ 467 h 467"/>
                <a:gd name="T36" fmla="*/ 147 w 375"/>
                <a:gd name="T37" fmla="*/ 462 h 467"/>
                <a:gd name="T38" fmla="*/ 147 w 375"/>
                <a:gd name="T39" fmla="*/ 462 h 467"/>
                <a:gd name="T40" fmla="*/ 111 w 375"/>
                <a:gd name="T41" fmla="*/ 452 h 467"/>
                <a:gd name="T42" fmla="*/ 81 w 375"/>
                <a:gd name="T43" fmla="*/ 432 h 467"/>
                <a:gd name="T44" fmla="*/ 50 w 375"/>
                <a:gd name="T45" fmla="*/ 406 h 467"/>
                <a:gd name="T46" fmla="*/ 30 w 375"/>
                <a:gd name="T47" fmla="*/ 376 h 467"/>
                <a:gd name="T48" fmla="*/ 15 w 375"/>
                <a:gd name="T49" fmla="*/ 335 h 467"/>
                <a:gd name="T50" fmla="*/ 5 w 375"/>
                <a:gd name="T51" fmla="*/ 295 h 467"/>
                <a:gd name="T52" fmla="*/ 0 w 375"/>
                <a:gd name="T53" fmla="*/ 249 h 467"/>
                <a:gd name="T54" fmla="*/ 5 w 375"/>
                <a:gd name="T55" fmla="*/ 203 h 467"/>
                <a:gd name="T56" fmla="*/ 5 w 375"/>
                <a:gd name="T57" fmla="*/ 203 h 467"/>
                <a:gd name="T58" fmla="*/ 15 w 375"/>
                <a:gd name="T59" fmla="*/ 158 h 467"/>
                <a:gd name="T60" fmla="*/ 35 w 375"/>
                <a:gd name="T61" fmla="*/ 112 h 467"/>
                <a:gd name="T62" fmla="*/ 55 w 375"/>
                <a:gd name="T63" fmla="*/ 76 h 467"/>
                <a:gd name="T64" fmla="*/ 86 w 375"/>
                <a:gd name="T65" fmla="*/ 46 h 467"/>
                <a:gd name="T66" fmla="*/ 116 w 375"/>
                <a:gd name="T67" fmla="*/ 26 h 467"/>
                <a:gd name="T68" fmla="*/ 152 w 375"/>
                <a:gd name="T69" fmla="*/ 5 h 467"/>
                <a:gd name="T70" fmla="*/ 187 w 375"/>
                <a:gd name="T71" fmla="*/ 0 h 467"/>
                <a:gd name="T72" fmla="*/ 228 w 375"/>
                <a:gd name="T73" fmla="*/ 0 h 467"/>
                <a:gd name="T74" fmla="*/ 228 w 375"/>
                <a:gd name="T75"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5" h="467">
                  <a:moveTo>
                    <a:pt x="228" y="0"/>
                  </a:moveTo>
                  <a:lnTo>
                    <a:pt x="228" y="0"/>
                  </a:lnTo>
                  <a:lnTo>
                    <a:pt x="263" y="10"/>
                  </a:lnTo>
                  <a:lnTo>
                    <a:pt x="294" y="31"/>
                  </a:lnTo>
                  <a:lnTo>
                    <a:pt x="324" y="56"/>
                  </a:lnTo>
                  <a:lnTo>
                    <a:pt x="345" y="92"/>
                  </a:lnTo>
                  <a:lnTo>
                    <a:pt x="365" y="127"/>
                  </a:lnTo>
                  <a:lnTo>
                    <a:pt x="375" y="173"/>
                  </a:lnTo>
                  <a:lnTo>
                    <a:pt x="375" y="218"/>
                  </a:lnTo>
                  <a:lnTo>
                    <a:pt x="375" y="264"/>
                  </a:lnTo>
                  <a:lnTo>
                    <a:pt x="375" y="264"/>
                  </a:lnTo>
                  <a:lnTo>
                    <a:pt x="360" y="310"/>
                  </a:lnTo>
                  <a:lnTo>
                    <a:pt x="345" y="350"/>
                  </a:lnTo>
                  <a:lnTo>
                    <a:pt x="319" y="386"/>
                  </a:lnTo>
                  <a:lnTo>
                    <a:pt x="289" y="416"/>
                  </a:lnTo>
                  <a:lnTo>
                    <a:pt x="258" y="442"/>
                  </a:lnTo>
                  <a:lnTo>
                    <a:pt x="223" y="457"/>
                  </a:lnTo>
                  <a:lnTo>
                    <a:pt x="187" y="467"/>
                  </a:lnTo>
                  <a:lnTo>
                    <a:pt x="147" y="462"/>
                  </a:lnTo>
                  <a:lnTo>
                    <a:pt x="147" y="462"/>
                  </a:lnTo>
                  <a:lnTo>
                    <a:pt x="111" y="452"/>
                  </a:lnTo>
                  <a:lnTo>
                    <a:pt x="81" y="432"/>
                  </a:lnTo>
                  <a:lnTo>
                    <a:pt x="50" y="406"/>
                  </a:lnTo>
                  <a:lnTo>
                    <a:pt x="30" y="376"/>
                  </a:lnTo>
                  <a:lnTo>
                    <a:pt x="15" y="335"/>
                  </a:lnTo>
                  <a:lnTo>
                    <a:pt x="5" y="295"/>
                  </a:lnTo>
                  <a:lnTo>
                    <a:pt x="0" y="249"/>
                  </a:lnTo>
                  <a:lnTo>
                    <a:pt x="5" y="203"/>
                  </a:lnTo>
                  <a:lnTo>
                    <a:pt x="5" y="203"/>
                  </a:lnTo>
                  <a:lnTo>
                    <a:pt x="15" y="158"/>
                  </a:lnTo>
                  <a:lnTo>
                    <a:pt x="35" y="112"/>
                  </a:lnTo>
                  <a:lnTo>
                    <a:pt x="55" y="76"/>
                  </a:lnTo>
                  <a:lnTo>
                    <a:pt x="86" y="46"/>
                  </a:lnTo>
                  <a:lnTo>
                    <a:pt x="116" y="26"/>
                  </a:lnTo>
                  <a:lnTo>
                    <a:pt x="152" y="5"/>
                  </a:lnTo>
                  <a:lnTo>
                    <a:pt x="187" y="0"/>
                  </a:lnTo>
                  <a:lnTo>
                    <a:pt x="228" y="0"/>
                  </a:lnTo>
                  <a:lnTo>
                    <a:pt x="228"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2" name="Freeform 94"/>
            <p:cNvSpPr>
              <a:spLocks/>
            </p:cNvSpPr>
            <p:nvPr/>
          </p:nvSpPr>
          <p:spPr bwMode="auto">
            <a:xfrm>
              <a:off x="3674" y="1375"/>
              <a:ext cx="370" cy="457"/>
            </a:xfrm>
            <a:custGeom>
              <a:avLst/>
              <a:gdLst>
                <a:gd name="T0" fmla="*/ 223 w 370"/>
                <a:gd name="T1" fmla="*/ 0 h 457"/>
                <a:gd name="T2" fmla="*/ 223 w 370"/>
                <a:gd name="T3" fmla="*/ 0 h 457"/>
                <a:gd name="T4" fmla="*/ 258 w 370"/>
                <a:gd name="T5" fmla="*/ 10 h 457"/>
                <a:gd name="T6" fmla="*/ 289 w 370"/>
                <a:gd name="T7" fmla="*/ 31 h 457"/>
                <a:gd name="T8" fmla="*/ 314 w 370"/>
                <a:gd name="T9" fmla="*/ 56 h 457"/>
                <a:gd name="T10" fmla="*/ 340 w 370"/>
                <a:gd name="T11" fmla="*/ 87 h 457"/>
                <a:gd name="T12" fmla="*/ 355 w 370"/>
                <a:gd name="T13" fmla="*/ 127 h 457"/>
                <a:gd name="T14" fmla="*/ 365 w 370"/>
                <a:gd name="T15" fmla="*/ 168 h 457"/>
                <a:gd name="T16" fmla="*/ 370 w 370"/>
                <a:gd name="T17" fmla="*/ 213 h 457"/>
                <a:gd name="T18" fmla="*/ 365 w 370"/>
                <a:gd name="T19" fmla="*/ 259 h 457"/>
                <a:gd name="T20" fmla="*/ 365 w 370"/>
                <a:gd name="T21" fmla="*/ 259 h 457"/>
                <a:gd name="T22" fmla="*/ 355 w 370"/>
                <a:gd name="T23" fmla="*/ 305 h 457"/>
                <a:gd name="T24" fmla="*/ 335 w 370"/>
                <a:gd name="T25" fmla="*/ 345 h 457"/>
                <a:gd name="T26" fmla="*/ 309 w 370"/>
                <a:gd name="T27" fmla="*/ 381 h 457"/>
                <a:gd name="T28" fmla="*/ 284 w 370"/>
                <a:gd name="T29" fmla="*/ 406 h 457"/>
                <a:gd name="T30" fmla="*/ 253 w 370"/>
                <a:gd name="T31" fmla="*/ 432 h 457"/>
                <a:gd name="T32" fmla="*/ 218 w 370"/>
                <a:gd name="T33" fmla="*/ 447 h 457"/>
                <a:gd name="T34" fmla="*/ 182 w 370"/>
                <a:gd name="T35" fmla="*/ 457 h 457"/>
                <a:gd name="T36" fmla="*/ 147 w 370"/>
                <a:gd name="T37" fmla="*/ 452 h 457"/>
                <a:gd name="T38" fmla="*/ 147 w 370"/>
                <a:gd name="T39" fmla="*/ 452 h 457"/>
                <a:gd name="T40" fmla="*/ 111 w 370"/>
                <a:gd name="T41" fmla="*/ 442 h 457"/>
                <a:gd name="T42" fmla="*/ 76 w 370"/>
                <a:gd name="T43" fmla="*/ 422 h 457"/>
                <a:gd name="T44" fmla="*/ 50 w 370"/>
                <a:gd name="T45" fmla="*/ 396 h 457"/>
                <a:gd name="T46" fmla="*/ 30 w 370"/>
                <a:gd name="T47" fmla="*/ 366 h 457"/>
                <a:gd name="T48" fmla="*/ 10 w 370"/>
                <a:gd name="T49" fmla="*/ 330 h 457"/>
                <a:gd name="T50" fmla="*/ 0 w 370"/>
                <a:gd name="T51" fmla="*/ 284 h 457"/>
                <a:gd name="T52" fmla="*/ 0 w 370"/>
                <a:gd name="T53" fmla="*/ 244 h 457"/>
                <a:gd name="T54" fmla="*/ 0 w 370"/>
                <a:gd name="T55" fmla="*/ 198 h 457"/>
                <a:gd name="T56" fmla="*/ 0 w 370"/>
                <a:gd name="T57" fmla="*/ 198 h 457"/>
                <a:gd name="T58" fmla="*/ 15 w 370"/>
                <a:gd name="T59" fmla="*/ 153 h 457"/>
                <a:gd name="T60" fmla="*/ 30 w 370"/>
                <a:gd name="T61" fmla="*/ 112 h 457"/>
                <a:gd name="T62" fmla="*/ 55 w 370"/>
                <a:gd name="T63" fmla="*/ 76 h 457"/>
                <a:gd name="T64" fmla="*/ 81 w 370"/>
                <a:gd name="T65" fmla="*/ 46 h 457"/>
                <a:gd name="T66" fmla="*/ 116 w 370"/>
                <a:gd name="T67" fmla="*/ 21 h 457"/>
                <a:gd name="T68" fmla="*/ 147 w 370"/>
                <a:gd name="T69" fmla="*/ 5 h 457"/>
                <a:gd name="T70" fmla="*/ 182 w 370"/>
                <a:gd name="T71" fmla="*/ 0 h 457"/>
                <a:gd name="T72" fmla="*/ 223 w 370"/>
                <a:gd name="T73" fmla="*/ 0 h 457"/>
                <a:gd name="T74" fmla="*/ 223 w 370"/>
                <a:gd name="T75"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0" h="457">
                  <a:moveTo>
                    <a:pt x="223" y="0"/>
                  </a:moveTo>
                  <a:lnTo>
                    <a:pt x="223" y="0"/>
                  </a:lnTo>
                  <a:lnTo>
                    <a:pt x="258" y="10"/>
                  </a:lnTo>
                  <a:lnTo>
                    <a:pt x="289" y="31"/>
                  </a:lnTo>
                  <a:lnTo>
                    <a:pt x="314" y="56"/>
                  </a:lnTo>
                  <a:lnTo>
                    <a:pt x="340" y="87"/>
                  </a:lnTo>
                  <a:lnTo>
                    <a:pt x="355" y="127"/>
                  </a:lnTo>
                  <a:lnTo>
                    <a:pt x="365" y="168"/>
                  </a:lnTo>
                  <a:lnTo>
                    <a:pt x="370" y="213"/>
                  </a:lnTo>
                  <a:lnTo>
                    <a:pt x="365" y="259"/>
                  </a:lnTo>
                  <a:lnTo>
                    <a:pt x="365" y="259"/>
                  </a:lnTo>
                  <a:lnTo>
                    <a:pt x="355" y="305"/>
                  </a:lnTo>
                  <a:lnTo>
                    <a:pt x="335" y="345"/>
                  </a:lnTo>
                  <a:lnTo>
                    <a:pt x="309" y="381"/>
                  </a:lnTo>
                  <a:lnTo>
                    <a:pt x="284" y="406"/>
                  </a:lnTo>
                  <a:lnTo>
                    <a:pt x="253" y="432"/>
                  </a:lnTo>
                  <a:lnTo>
                    <a:pt x="218" y="447"/>
                  </a:lnTo>
                  <a:lnTo>
                    <a:pt x="182" y="457"/>
                  </a:lnTo>
                  <a:lnTo>
                    <a:pt x="147" y="452"/>
                  </a:lnTo>
                  <a:lnTo>
                    <a:pt x="147" y="452"/>
                  </a:lnTo>
                  <a:lnTo>
                    <a:pt x="111" y="442"/>
                  </a:lnTo>
                  <a:lnTo>
                    <a:pt x="76" y="422"/>
                  </a:lnTo>
                  <a:lnTo>
                    <a:pt x="50" y="396"/>
                  </a:lnTo>
                  <a:lnTo>
                    <a:pt x="30" y="366"/>
                  </a:lnTo>
                  <a:lnTo>
                    <a:pt x="10" y="330"/>
                  </a:lnTo>
                  <a:lnTo>
                    <a:pt x="0" y="284"/>
                  </a:lnTo>
                  <a:lnTo>
                    <a:pt x="0" y="244"/>
                  </a:lnTo>
                  <a:lnTo>
                    <a:pt x="0" y="198"/>
                  </a:lnTo>
                  <a:lnTo>
                    <a:pt x="0" y="198"/>
                  </a:lnTo>
                  <a:lnTo>
                    <a:pt x="15" y="153"/>
                  </a:lnTo>
                  <a:lnTo>
                    <a:pt x="30" y="112"/>
                  </a:lnTo>
                  <a:lnTo>
                    <a:pt x="55" y="76"/>
                  </a:lnTo>
                  <a:lnTo>
                    <a:pt x="81" y="46"/>
                  </a:lnTo>
                  <a:lnTo>
                    <a:pt x="116" y="21"/>
                  </a:lnTo>
                  <a:lnTo>
                    <a:pt x="147" y="5"/>
                  </a:lnTo>
                  <a:lnTo>
                    <a:pt x="182" y="0"/>
                  </a:lnTo>
                  <a:lnTo>
                    <a:pt x="223" y="0"/>
                  </a:lnTo>
                  <a:lnTo>
                    <a:pt x="223"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3" name="Freeform 95"/>
            <p:cNvSpPr>
              <a:spLocks/>
            </p:cNvSpPr>
            <p:nvPr/>
          </p:nvSpPr>
          <p:spPr bwMode="auto">
            <a:xfrm>
              <a:off x="3674" y="1375"/>
              <a:ext cx="365" cy="452"/>
            </a:xfrm>
            <a:custGeom>
              <a:avLst/>
              <a:gdLst>
                <a:gd name="T0" fmla="*/ 223 w 365"/>
                <a:gd name="T1" fmla="*/ 5 h 452"/>
                <a:gd name="T2" fmla="*/ 223 w 365"/>
                <a:gd name="T3" fmla="*/ 5 h 452"/>
                <a:gd name="T4" fmla="*/ 253 w 365"/>
                <a:gd name="T5" fmla="*/ 16 h 452"/>
                <a:gd name="T6" fmla="*/ 289 w 365"/>
                <a:gd name="T7" fmla="*/ 31 h 452"/>
                <a:gd name="T8" fmla="*/ 314 w 365"/>
                <a:gd name="T9" fmla="*/ 56 h 452"/>
                <a:gd name="T10" fmla="*/ 335 w 365"/>
                <a:gd name="T11" fmla="*/ 92 h 452"/>
                <a:gd name="T12" fmla="*/ 350 w 365"/>
                <a:gd name="T13" fmla="*/ 127 h 452"/>
                <a:gd name="T14" fmla="*/ 360 w 365"/>
                <a:gd name="T15" fmla="*/ 168 h 452"/>
                <a:gd name="T16" fmla="*/ 365 w 365"/>
                <a:gd name="T17" fmla="*/ 208 h 452"/>
                <a:gd name="T18" fmla="*/ 360 w 365"/>
                <a:gd name="T19" fmla="*/ 254 h 452"/>
                <a:gd name="T20" fmla="*/ 360 w 365"/>
                <a:gd name="T21" fmla="*/ 254 h 452"/>
                <a:gd name="T22" fmla="*/ 350 w 365"/>
                <a:gd name="T23" fmla="*/ 300 h 452"/>
                <a:gd name="T24" fmla="*/ 330 w 365"/>
                <a:gd name="T25" fmla="*/ 340 h 452"/>
                <a:gd name="T26" fmla="*/ 309 w 365"/>
                <a:gd name="T27" fmla="*/ 376 h 452"/>
                <a:gd name="T28" fmla="*/ 279 w 365"/>
                <a:gd name="T29" fmla="*/ 406 h 452"/>
                <a:gd name="T30" fmla="*/ 248 w 365"/>
                <a:gd name="T31" fmla="*/ 427 h 452"/>
                <a:gd name="T32" fmla="*/ 218 w 365"/>
                <a:gd name="T33" fmla="*/ 442 h 452"/>
                <a:gd name="T34" fmla="*/ 182 w 365"/>
                <a:gd name="T35" fmla="*/ 452 h 452"/>
                <a:gd name="T36" fmla="*/ 147 w 365"/>
                <a:gd name="T37" fmla="*/ 447 h 452"/>
                <a:gd name="T38" fmla="*/ 147 w 365"/>
                <a:gd name="T39" fmla="*/ 447 h 452"/>
                <a:gd name="T40" fmla="*/ 111 w 365"/>
                <a:gd name="T41" fmla="*/ 437 h 452"/>
                <a:gd name="T42" fmla="*/ 81 w 365"/>
                <a:gd name="T43" fmla="*/ 416 h 452"/>
                <a:gd name="T44" fmla="*/ 50 w 365"/>
                <a:gd name="T45" fmla="*/ 391 h 452"/>
                <a:gd name="T46" fmla="*/ 30 w 365"/>
                <a:gd name="T47" fmla="*/ 361 h 452"/>
                <a:gd name="T48" fmla="*/ 15 w 365"/>
                <a:gd name="T49" fmla="*/ 325 h 452"/>
                <a:gd name="T50" fmla="*/ 5 w 365"/>
                <a:gd name="T51" fmla="*/ 284 h 452"/>
                <a:gd name="T52" fmla="*/ 0 w 365"/>
                <a:gd name="T53" fmla="*/ 239 h 452"/>
                <a:gd name="T54" fmla="*/ 5 w 365"/>
                <a:gd name="T55" fmla="*/ 193 h 452"/>
                <a:gd name="T56" fmla="*/ 5 w 365"/>
                <a:gd name="T57" fmla="*/ 193 h 452"/>
                <a:gd name="T58" fmla="*/ 15 w 365"/>
                <a:gd name="T59" fmla="*/ 153 h 452"/>
                <a:gd name="T60" fmla="*/ 35 w 365"/>
                <a:gd name="T61" fmla="*/ 112 h 452"/>
                <a:gd name="T62" fmla="*/ 55 w 365"/>
                <a:gd name="T63" fmla="*/ 76 h 452"/>
                <a:gd name="T64" fmla="*/ 86 w 365"/>
                <a:gd name="T65" fmla="*/ 46 h 452"/>
                <a:gd name="T66" fmla="*/ 116 w 365"/>
                <a:gd name="T67" fmla="*/ 26 h 452"/>
                <a:gd name="T68" fmla="*/ 147 w 365"/>
                <a:gd name="T69" fmla="*/ 10 h 452"/>
                <a:gd name="T70" fmla="*/ 182 w 365"/>
                <a:gd name="T71" fmla="*/ 0 h 452"/>
                <a:gd name="T72" fmla="*/ 223 w 365"/>
                <a:gd name="T73" fmla="*/ 5 h 452"/>
                <a:gd name="T74" fmla="*/ 223 w 365"/>
                <a:gd name="T75" fmla="*/ 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5" h="452">
                  <a:moveTo>
                    <a:pt x="223" y="5"/>
                  </a:moveTo>
                  <a:lnTo>
                    <a:pt x="223" y="5"/>
                  </a:lnTo>
                  <a:lnTo>
                    <a:pt x="253" y="16"/>
                  </a:lnTo>
                  <a:lnTo>
                    <a:pt x="289" y="31"/>
                  </a:lnTo>
                  <a:lnTo>
                    <a:pt x="314" y="56"/>
                  </a:lnTo>
                  <a:lnTo>
                    <a:pt x="335" y="92"/>
                  </a:lnTo>
                  <a:lnTo>
                    <a:pt x="350" y="127"/>
                  </a:lnTo>
                  <a:lnTo>
                    <a:pt x="360" y="168"/>
                  </a:lnTo>
                  <a:lnTo>
                    <a:pt x="365" y="208"/>
                  </a:lnTo>
                  <a:lnTo>
                    <a:pt x="360" y="254"/>
                  </a:lnTo>
                  <a:lnTo>
                    <a:pt x="360" y="254"/>
                  </a:lnTo>
                  <a:lnTo>
                    <a:pt x="350" y="300"/>
                  </a:lnTo>
                  <a:lnTo>
                    <a:pt x="330" y="340"/>
                  </a:lnTo>
                  <a:lnTo>
                    <a:pt x="309" y="376"/>
                  </a:lnTo>
                  <a:lnTo>
                    <a:pt x="279" y="406"/>
                  </a:lnTo>
                  <a:lnTo>
                    <a:pt x="248" y="427"/>
                  </a:lnTo>
                  <a:lnTo>
                    <a:pt x="218" y="442"/>
                  </a:lnTo>
                  <a:lnTo>
                    <a:pt x="182" y="452"/>
                  </a:lnTo>
                  <a:lnTo>
                    <a:pt x="147" y="447"/>
                  </a:lnTo>
                  <a:lnTo>
                    <a:pt x="147" y="447"/>
                  </a:lnTo>
                  <a:lnTo>
                    <a:pt x="111" y="437"/>
                  </a:lnTo>
                  <a:lnTo>
                    <a:pt x="81" y="416"/>
                  </a:lnTo>
                  <a:lnTo>
                    <a:pt x="50" y="391"/>
                  </a:lnTo>
                  <a:lnTo>
                    <a:pt x="30" y="361"/>
                  </a:lnTo>
                  <a:lnTo>
                    <a:pt x="15" y="325"/>
                  </a:lnTo>
                  <a:lnTo>
                    <a:pt x="5" y="284"/>
                  </a:lnTo>
                  <a:lnTo>
                    <a:pt x="0" y="239"/>
                  </a:lnTo>
                  <a:lnTo>
                    <a:pt x="5" y="193"/>
                  </a:lnTo>
                  <a:lnTo>
                    <a:pt x="5" y="193"/>
                  </a:lnTo>
                  <a:lnTo>
                    <a:pt x="15" y="153"/>
                  </a:lnTo>
                  <a:lnTo>
                    <a:pt x="35" y="112"/>
                  </a:lnTo>
                  <a:lnTo>
                    <a:pt x="55" y="76"/>
                  </a:lnTo>
                  <a:lnTo>
                    <a:pt x="86" y="46"/>
                  </a:lnTo>
                  <a:lnTo>
                    <a:pt x="116" y="26"/>
                  </a:lnTo>
                  <a:lnTo>
                    <a:pt x="147" y="10"/>
                  </a:lnTo>
                  <a:lnTo>
                    <a:pt x="182" y="0"/>
                  </a:lnTo>
                  <a:lnTo>
                    <a:pt x="223" y="5"/>
                  </a:lnTo>
                  <a:lnTo>
                    <a:pt x="223" y="5"/>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4" name="Freeform 96"/>
            <p:cNvSpPr>
              <a:spLocks/>
            </p:cNvSpPr>
            <p:nvPr/>
          </p:nvSpPr>
          <p:spPr bwMode="auto">
            <a:xfrm>
              <a:off x="3679" y="1380"/>
              <a:ext cx="355" cy="442"/>
            </a:xfrm>
            <a:custGeom>
              <a:avLst/>
              <a:gdLst>
                <a:gd name="T0" fmla="*/ 213 w 355"/>
                <a:gd name="T1" fmla="*/ 0 h 442"/>
                <a:gd name="T2" fmla="*/ 213 w 355"/>
                <a:gd name="T3" fmla="*/ 0 h 442"/>
                <a:gd name="T4" fmla="*/ 248 w 355"/>
                <a:gd name="T5" fmla="*/ 11 h 442"/>
                <a:gd name="T6" fmla="*/ 279 w 355"/>
                <a:gd name="T7" fmla="*/ 31 h 442"/>
                <a:gd name="T8" fmla="*/ 304 w 355"/>
                <a:gd name="T9" fmla="*/ 56 h 442"/>
                <a:gd name="T10" fmla="*/ 325 w 355"/>
                <a:gd name="T11" fmla="*/ 87 h 442"/>
                <a:gd name="T12" fmla="*/ 345 w 355"/>
                <a:gd name="T13" fmla="*/ 122 h 442"/>
                <a:gd name="T14" fmla="*/ 350 w 355"/>
                <a:gd name="T15" fmla="*/ 163 h 442"/>
                <a:gd name="T16" fmla="*/ 355 w 355"/>
                <a:gd name="T17" fmla="*/ 203 h 442"/>
                <a:gd name="T18" fmla="*/ 350 w 355"/>
                <a:gd name="T19" fmla="*/ 249 h 442"/>
                <a:gd name="T20" fmla="*/ 350 w 355"/>
                <a:gd name="T21" fmla="*/ 249 h 442"/>
                <a:gd name="T22" fmla="*/ 340 w 355"/>
                <a:gd name="T23" fmla="*/ 295 h 442"/>
                <a:gd name="T24" fmla="*/ 325 w 355"/>
                <a:gd name="T25" fmla="*/ 330 h 442"/>
                <a:gd name="T26" fmla="*/ 299 w 355"/>
                <a:gd name="T27" fmla="*/ 366 h 442"/>
                <a:gd name="T28" fmla="*/ 274 w 355"/>
                <a:gd name="T29" fmla="*/ 396 h 442"/>
                <a:gd name="T30" fmla="*/ 243 w 355"/>
                <a:gd name="T31" fmla="*/ 417 h 442"/>
                <a:gd name="T32" fmla="*/ 213 w 355"/>
                <a:gd name="T33" fmla="*/ 432 h 442"/>
                <a:gd name="T34" fmla="*/ 177 w 355"/>
                <a:gd name="T35" fmla="*/ 442 h 442"/>
                <a:gd name="T36" fmla="*/ 142 w 355"/>
                <a:gd name="T37" fmla="*/ 437 h 442"/>
                <a:gd name="T38" fmla="*/ 142 w 355"/>
                <a:gd name="T39" fmla="*/ 437 h 442"/>
                <a:gd name="T40" fmla="*/ 106 w 355"/>
                <a:gd name="T41" fmla="*/ 427 h 442"/>
                <a:gd name="T42" fmla="*/ 76 w 355"/>
                <a:gd name="T43" fmla="*/ 411 h 442"/>
                <a:gd name="T44" fmla="*/ 50 w 355"/>
                <a:gd name="T45" fmla="*/ 386 h 442"/>
                <a:gd name="T46" fmla="*/ 30 w 355"/>
                <a:gd name="T47" fmla="*/ 351 h 442"/>
                <a:gd name="T48" fmla="*/ 15 w 355"/>
                <a:gd name="T49" fmla="*/ 315 h 442"/>
                <a:gd name="T50" fmla="*/ 5 w 355"/>
                <a:gd name="T51" fmla="*/ 279 h 442"/>
                <a:gd name="T52" fmla="*/ 0 w 355"/>
                <a:gd name="T53" fmla="*/ 234 h 442"/>
                <a:gd name="T54" fmla="*/ 5 w 355"/>
                <a:gd name="T55" fmla="*/ 188 h 442"/>
                <a:gd name="T56" fmla="*/ 5 w 355"/>
                <a:gd name="T57" fmla="*/ 188 h 442"/>
                <a:gd name="T58" fmla="*/ 15 w 355"/>
                <a:gd name="T59" fmla="*/ 148 h 442"/>
                <a:gd name="T60" fmla="*/ 30 w 355"/>
                <a:gd name="T61" fmla="*/ 107 h 442"/>
                <a:gd name="T62" fmla="*/ 56 w 355"/>
                <a:gd name="T63" fmla="*/ 71 h 442"/>
                <a:gd name="T64" fmla="*/ 81 w 355"/>
                <a:gd name="T65" fmla="*/ 46 h 442"/>
                <a:gd name="T66" fmla="*/ 111 w 355"/>
                <a:gd name="T67" fmla="*/ 21 h 442"/>
                <a:gd name="T68" fmla="*/ 142 w 355"/>
                <a:gd name="T69" fmla="*/ 5 h 442"/>
                <a:gd name="T70" fmla="*/ 177 w 355"/>
                <a:gd name="T71" fmla="*/ 0 h 442"/>
                <a:gd name="T72" fmla="*/ 213 w 355"/>
                <a:gd name="T73" fmla="*/ 0 h 442"/>
                <a:gd name="T74" fmla="*/ 213 w 355"/>
                <a:gd name="T75"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5" h="442">
                  <a:moveTo>
                    <a:pt x="213" y="0"/>
                  </a:moveTo>
                  <a:lnTo>
                    <a:pt x="213" y="0"/>
                  </a:lnTo>
                  <a:lnTo>
                    <a:pt x="248" y="11"/>
                  </a:lnTo>
                  <a:lnTo>
                    <a:pt x="279" y="31"/>
                  </a:lnTo>
                  <a:lnTo>
                    <a:pt x="304" y="56"/>
                  </a:lnTo>
                  <a:lnTo>
                    <a:pt x="325" y="87"/>
                  </a:lnTo>
                  <a:lnTo>
                    <a:pt x="345" y="122"/>
                  </a:lnTo>
                  <a:lnTo>
                    <a:pt x="350" y="163"/>
                  </a:lnTo>
                  <a:lnTo>
                    <a:pt x="355" y="203"/>
                  </a:lnTo>
                  <a:lnTo>
                    <a:pt x="350" y="249"/>
                  </a:lnTo>
                  <a:lnTo>
                    <a:pt x="350" y="249"/>
                  </a:lnTo>
                  <a:lnTo>
                    <a:pt x="340" y="295"/>
                  </a:lnTo>
                  <a:lnTo>
                    <a:pt x="325" y="330"/>
                  </a:lnTo>
                  <a:lnTo>
                    <a:pt x="299" y="366"/>
                  </a:lnTo>
                  <a:lnTo>
                    <a:pt x="274" y="396"/>
                  </a:lnTo>
                  <a:lnTo>
                    <a:pt x="243" y="417"/>
                  </a:lnTo>
                  <a:lnTo>
                    <a:pt x="213" y="432"/>
                  </a:lnTo>
                  <a:lnTo>
                    <a:pt x="177" y="442"/>
                  </a:lnTo>
                  <a:lnTo>
                    <a:pt x="142" y="437"/>
                  </a:lnTo>
                  <a:lnTo>
                    <a:pt x="142" y="437"/>
                  </a:lnTo>
                  <a:lnTo>
                    <a:pt x="106" y="427"/>
                  </a:lnTo>
                  <a:lnTo>
                    <a:pt x="76" y="411"/>
                  </a:lnTo>
                  <a:lnTo>
                    <a:pt x="50" y="386"/>
                  </a:lnTo>
                  <a:lnTo>
                    <a:pt x="30" y="351"/>
                  </a:lnTo>
                  <a:lnTo>
                    <a:pt x="15" y="315"/>
                  </a:lnTo>
                  <a:lnTo>
                    <a:pt x="5" y="279"/>
                  </a:lnTo>
                  <a:lnTo>
                    <a:pt x="0" y="234"/>
                  </a:lnTo>
                  <a:lnTo>
                    <a:pt x="5" y="188"/>
                  </a:lnTo>
                  <a:lnTo>
                    <a:pt x="5" y="188"/>
                  </a:lnTo>
                  <a:lnTo>
                    <a:pt x="15" y="148"/>
                  </a:lnTo>
                  <a:lnTo>
                    <a:pt x="30" y="107"/>
                  </a:lnTo>
                  <a:lnTo>
                    <a:pt x="56" y="71"/>
                  </a:lnTo>
                  <a:lnTo>
                    <a:pt x="81" y="46"/>
                  </a:lnTo>
                  <a:lnTo>
                    <a:pt x="111" y="21"/>
                  </a:lnTo>
                  <a:lnTo>
                    <a:pt x="142" y="5"/>
                  </a:lnTo>
                  <a:lnTo>
                    <a:pt x="177" y="0"/>
                  </a:lnTo>
                  <a:lnTo>
                    <a:pt x="213" y="0"/>
                  </a:lnTo>
                  <a:lnTo>
                    <a:pt x="213"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5" name="Freeform 97"/>
            <p:cNvSpPr>
              <a:spLocks/>
            </p:cNvSpPr>
            <p:nvPr/>
          </p:nvSpPr>
          <p:spPr bwMode="auto">
            <a:xfrm>
              <a:off x="3684" y="1385"/>
              <a:ext cx="345" cy="427"/>
            </a:xfrm>
            <a:custGeom>
              <a:avLst/>
              <a:gdLst>
                <a:gd name="T0" fmla="*/ 208 w 345"/>
                <a:gd name="T1" fmla="*/ 0 h 427"/>
                <a:gd name="T2" fmla="*/ 208 w 345"/>
                <a:gd name="T3" fmla="*/ 0 h 427"/>
                <a:gd name="T4" fmla="*/ 243 w 345"/>
                <a:gd name="T5" fmla="*/ 11 h 427"/>
                <a:gd name="T6" fmla="*/ 274 w 345"/>
                <a:gd name="T7" fmla="*/ 26 h 427"/>
                <a:gd name="T8" fmla="*/ 299 w 345"/>
                <a:gd name="T9" fmla="*/ 51 h 427"/>
                <a:gd name="T10" fmla="*/ 320 w 345"/>
                <a:gd name="T11" fmla="*/ 82 h 427"/>
                <a:gd name="T12" fmla="*/ 335 w 345"/>
                <a:gd name="T13" fmla="*/ 117 h 427"/>
                <a:gd name="T14" fmla="*/ 345 w 345"/>
                <a:gd name="T15" fmla="*/ 158 h 427"/>
                <a:gd name="T16" fmla="*/ 345 w 345"/>
                <a:gd name="T17" fmla="*/ 198 h 427"/>
                <a:gd name="T18" fmla="*/ 345 w 345"/>
                <a:gd name="T19" fmla="*/ 244 h 427"/>
                <a:gd name="T20" fmla="*/ 345 w 345"/>
                <a:gd name="T21" fmla="*/ 244 h 427"/>
                <a:gd name="T22" fmla="*/ 330 w 345"/>
                <a:gd name="T23" fmla="*/ 285 h 427"/>
                <a:gd name="T24" fmla="*/ 314 w 345"/>
                <a:gd name="T25" fmla="*/ 325 h 427"/>
                <a:gd name="T26" fmla="*/ 294 w 345"/>
                <a:gd name="T27" fmla="*/ 356 h 427"/>
                <a:gd name="T28" fmla="*/ 269 w 345"/>
                <a:gd name="T29" fmla="*/ 386 h 427"/>
                <a:gd name="T30" fmla="*/ 238 w 345"/>
                <a:gd name="T31" fmla="*/ 406 h 427"/>
                <a:gd name="T32" fmla="*/ 203 w 345"/>
                <a:gd name="T33" fmla="*/ 422 h 427"/>
                <a:gd name="T34" fmla="*/ 172 w 345"/>
                <a:gd name="T35" fmla="*/ 427 h 427"/>
                <a:gd name="T36" fmla="*/ 137 w 345"/>
                <a:gd name="T37" fmla="*/ 427 h 427"/>
                <a:gd name="T38" fmla="*/ 137 w 345"/>
                <a:gd name="T39" fmla="*/ 427 h 427"/>
                <a:gd name="T40" fmla="*/ 101 w 345"/>
                <a:gd name="T41" fmla="*/ 417 h 427"/>
                <a:gd name="T42" fmla="*/ 71 w 345"/>
                <a:gd name="T43" fmla="*/ 401 h 427"/>
                <a:gd name="T44" fmla="*/ 45 w 345"/>
                <a:gd name="T45" fmla="*/ 376 h 427"/>
                <a:gd name="T46" fmla="*/ 25 w 345"/>
                <a:gd name="T47" fmla="*/ 346 h 427"/>
                <a:gd name="T48" fmla="*/ 10 w 345"/>
                <a:gd name="T49" fmla="*/ 310 h 427"/>
                <a:gd name="T50" fmla="*/ 0 w 345"/>
                <a:gd name="T51" fmla="*/ 269 h 427"/>
                <a:gd name="T52" fmla="*/ 0 w 345"/>
                <a:gd name="T53" fmla="*/ 229 h 427"/>
                <a:gd name="T54" fmla="*/ 0 w 345"/>
                <a:gd name="T55" fmla="*/ 183 h 427"/>
                <a:gd name="T56" fmla="*/ 0 w 345"/>
                <a:gd name="T57" fmla="*/ 183 h 427"/>
                <a:gd name="T58" fmla="*/ 10 w 345"/>
                <a:gd name="T59" fmla="*/ 143 h 427"/>
                <a:gd name="T60" fmla="*/ 30 w 345"/>
                <a:gd name="T61" fmla="*/ 102 h 427"/>
                <a:gd name="T62" fmla="*/ 51 w 345"/>
                <a:gd name="T63" fmla="*/ 71 h 427"/>
                <a:gd name="T64" fmla="*/ 76 w 345"/>
                <a:gd name="T65" fmla="*/ 41 h 427"/>
                <a:gd name="T66" fmla="*/ 106 w 345"/>
                <a:gd name="T67" fmla="*/ 21 h 427"/>
                <a:gd name="T68" fmla="*/ 142 w 345"/>
                <a:gd name="T69" fmla="*/ 6 h 427"/>
                <a:gd name="T70" fmla="*/ 172 w 345"/>
                <a:gd name="T71" fmla="*/ 0 h 427"/>
                <a:gd name="T72" fmla="*/ 208 w 345"/>
                <a:gd name="T73" fmla="*/ 0 h 427"/>
                <a:gd name="T74" fmla="*/ 208 w 345"/>
                <a:gd name="T75"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427">
                  <a:moveTo>
                    <a:pt x="208" y="0"/>
                  </a:moveTo>
                  <a:lnTo>
                    <a:pt x="208" y="0"/>
                  </a:lnTo>
                  <a:lnTo>
                    <a:pt x="243" y="11"/>
                  </a:lnTo>
                  <a:lnTo>
                    <a:pt x="274" y="26"/>
                  </a:lnTo>
                  <a:lnTo>
                    <a:pt x="299" y="51"/>
                  </a:lnTo>
                  <a:lnTo>
                    <a:pt x="320" y="82"/>
                  </a:lnTo>
                  <a:lnTo>
                    <a:pt x="335" y="117"/>
                  </a:lnTo>
                  <a:lnTo>
                    <a:pt x="345" y="158"/>
                  </a:lnTo>
                  <a:lnTo>
                    <a:pt x="345" y="198"/>
                  </a:lnTo>
                  <a:lnTo>
                    <a:pt x="345" y="244"/>
                  </a:lnTo>
                  <a:lnTo>
                    <a:pt x="345" y="244"/>
                  </a:lnTo>
                  <a:lnTo>
                    <a:pt x="330" y="285"/>
                  </a:lnTo>
                  <a:lnTo>
                    <a:pt x="314" y="325"/>
                  </a:lnTo>
                  <a:lnTo>
                    <a:pt x="294" y="356"/>
                  </a:lnTo>
                  <a:lnTo>
                    <a:pt x="269" y="386"/>
                  </a:lnTo>
                  <a:lnTo>
                    <a:pt x="238" y="406"/>
                  </a:lnTo>
                  <a:lnTo>
                    <a:pt x="203" y="422"/>
                  </a:lnTo>
                  <a:lnTo>
                    <a:pt x="172" y="427"/>
                  </a:lnTo>
                  <a:lnTo>
                    <a:pt x="137" y="427"/>
                  </a:lnTo>
                  <a:lnTo>
                    <a:pt x="137" y="427"/>
                  </a:lnTo>
                  <a:lnTo>
                    <a:pt x="101" y="417"/>
                  </a:lnTo>
                  <a:lnTo>
                    <a:pt x="71" y="401"/>
                  </a:lnTo>
                  <a:lnTo>
                    <a:pt x="45" y="376"/>
                  </a:lnTo>
                  <a:lnTo>
                    <a:pt x="25" y="346"/>
                  </a:lnTo>
                  <a:lnTo>
                    <a:pt x="10" y="310"/>
                  </a:lnTo>
                  <a:lnTo>
                    <a:pt x="0" y="269"/>
                  </a:lnTo>
                  <a:lnTo>
                    <a:pt x="0" y="229"/>
                  </a:lnTo>
                  <a:lnTo>
                    <a:pt x="0" y="183"/>
                  </a:lnTo>
                  <a:lnTo>
                    <a:pt x="0" y="183"/>
                  </a:lnTo>
                  <a:lnTo>
                    <a:pt x="10" y="143"/>
                  </a:lnTo>
                  <a:lnTo>
                    <a:pt x="30" y="102"/>
                  </a:lnTo>
                  <a:lnTo>
                    <a:pt x="51" y="71"/>
                  </a:lnTo>
                  <a:lnTo>
                    <a:pt x="76" y="41"/>
                  </a:lnTo>
                  <a:lnTo>
                    <a:pt x="106" y="21"/>
                  </a:lnTo>
                  <a:lnTo>
                    <a:pt x="142" y="6"/>
                  </a:lnTo>
                  <a:lnTo>
                    <a:pt x="172" y="0"/>
                  </a:lnTo>
                  <a:lnTo>
                    <a:pt x="208" y="0"/>
                  </a:lnTo>
                  <a:lnTo>
                    <a:pt x="208"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6" name="Freeform 98"/>
            <p:cNvSpPr>
              <a:spLocks/>
            </p:cNvSpPr>
            <p:nvPr/>
          </p:nvSpPr>
          <p:spPr bwMode="auto">
            <a:xfrm>
              <a:off x="3684" y="1385"/>
              <a:ext cx="345" cy="422"/>
            </a:xfrm>
            <a:custGeom>
              <a:avLst/>
              <a:gdLst>
                <a:gd name="T0" fmla="*/ 208 w 345"/>
                <a:gd name="T1" fmla="*/ 6 h 422"/>
                <a:gd name="T2" fmla="*/ 208 w 345"/>
                <a:gd name="T3" fmla="*/ 6 h 422"/>
                <a:gd name="T4" fmla="*/ 238 w 345"/>
                <a:gd name="T5" fmla="*/ 16 h 422"/>
                <a:gd name="T6" fmla="*/ 269 w 345"/>
                <a:gd name="T7" fmla="*/ 31 h 422"/>
                <a:gd name="T8" fmla="*/ 294 w 345"/>
                <a:gd name="T9" fmla="*/ 56 h 422"/>
                <a:gd name="T10" fmla="*/ 314 w 345"/>
                <a:gd name="T11" fmla="*/ 87 h 422"/>
                <a:gd name="T12" fmla="*/ 330 w 345"/>
                <a:gd name="T13" fmla="*/ 117 h 422"/>
                <a:gd name="T14" fmla="*/ 340 w 345"/>
                <a:gd name="T15" fmla="*/ 158 h 422"/>
                <a:gd name="T16" fmla="*/ 345 w 345"/>
                <a:gd name="T17" fmla="*/ 198 h 422"/>
                <a:gd name="T18" fmla="*/ 340 w 345"/>
                <a:gd name="T19" fmla="*/ 244 h 422"/>
                <a:gd name="T20" fmla="*/ 340 w 345"/>
                <a:gd name="T21" fmla="*/ 244 h 422"/>
                <a:gd name="T22" fmla="*/ 330 w 345"/>
                <a:gd name="T23" fmla="*/ 285 h 422"/>
                <a:gd name="T24" fmla="*/ 309 w 345"/>
                <a:gd name="T25" fmla="*/ 320 h 422"/>
                <a:gd name="T26" fmla="*/ 289 w 345"/>
                <a:gd name="T27" fmla="*/ 356 h 422"/>
                <a:gd name="T28" fmla="*/ 264 w 345"/>
                <a:gd name="T29" fmla="*/ 381 h 422"/>
                <a:gd name="T30" fmla="*/ 233 w 345"/>
                <a:gd name="T31" fmla="*/ 401 h 422"/>
                <a:gd name="T32" fmla="*/ 203 w 345"/>
                <a:gd name="T33" fmla="*/ 417 h 422"/>
                <a:gd name="T34" fmla="*/ 172 w 345"/>
                <a:gd name="T35" fmla="*/ 422 h 422"/>
                <a:gd name="T36" fmla="*/ 137 w 345"/>
                <a:gd name="T37" fmla="*/ 422 h 422"/>
                <a:gd name="T38" fmla="*/ 137 w 345"/>
                <a:gd name="T39" fmla="*/ 422 h 422"/>
                <a:gd name="T40" fmla="*/ 101 w 345"/>
                <a:gd name="T41" fmla="*/ 412 h 422"/>
                <a:gd name="T42" fmla="*/ 76 w 345"/>
                <a:gd name="T43" fmla="*/ 396 h 422"/>
                <a:gd name="T44" fmla="*/ 51 w 345"/>
                <a:gd name="T45" fmla="*/ 371 h 422"/>
                <a:gd name="T46" fmla="*/ 30 w 345"/>
                <a:gd name="T47" fmla="*/ 340 h 422"/>
                <a:gd name="T48" fmla="*/ 15 w 345"/>
                <a:gd name="T49" fmla="*/ 305 h 422"/>
                <a:gd name="T50" fmla="*/ 5 w 345"/>
                <a:gd name="T51" fmla="*/ 269 h 422"/>
                <a:gd name="T52" fmla="*/ 0 w 345"/>
                <a:gd name="T53" fmla="*/ 229 h 422"/>
                <a:gd name="T54" fmla="*/ 5 w 345"/>
                <a:gd name="T55" fmla="*/ 183 h 422"/>
                <a:gd name="T56" fmla="*/ 5 w 345"/>
                <a:gd name="T57" fmla="*/ 183 h 422"/>
                <a:gd name="T58" fmla="*/ 15 w 345"/>
                <a:gd name="T59" fmla="*/ 143 h 422"/>
                <a:gd name="T60" fmla="*/ 30 w 345"/>
                <a:gd name="T61" fmla="*/ 107 h 422"/>
                <a:gd name="T62" fmla="*/ 56 w 345"/>
                <a:gd name="T63" fmla="*/ 71 h 422"/>
                <a:gd name="T64" fmla="*/ 81 w 345"/>
                <a:gd name="T65" fmla="*/ 46 h 422"/>
                <a:gd name="T66" fmla="*/ 106 w 345"/>
                <a:gd name="T67" fmla="*/ 26 h 422"/>
                <a:gd name="T68" fmla="*/ 142 w 345"/>
                <a:gd name="T69" fmla="*/ 11 h 422"/>
                <a:gd name="T70" fmla="*/ 172 w 345"/>
                <a:gd name="T71" fmla="*/ 0 h 422"/>
                <a:gd name="T72" fmla="*/ 208 w 345"/>
                <a:gd name="T73" fmla="*/ 6 h 422"/>
                <a:gd name="T74" fmla="*/ 208 w 345"/>
                <a:gd name="T75" fmla="*/ 6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422">
                  <a:moveTo>
                    <a:pt x="208" y="6"/>
                  </a:moveTo>
                  <a:lnTo>
                    <a:pt x="208" y="6"/>
                  </a:lnTo>
                  <a:lnTo>
                    <a:pt x="238" y="16"/>
                  </a:lnTo>
                  <a:lnTo>
                    <a:pt x="269" y="31"/>
                  </a:lnTo>
                  <a:lnTo>
                    <a:pt x="294" y="56"/>
                  </a:lnTo>
                  <a:lnTo>
                    <a:pt x="314" y="87"/>
                  </a:lnTo>
                  <a:lnTo>
                    <a:pt x="330" y="117"/>
                  </a:lnTo>
                  <a:lnTo>
                    <a:pt x="340" y="158"/>
                  </a:lnTo>
                  <a:lnTo>
                    <a:pt x="345" y="198"/>
                  </a:lnTo>
                  <a:lnTo>
                    <a:pt x="340" y="244"/>
                  </a:lnTo>
                  <a:lnTo>
                    <a:pt x="340" y="244"/>
                  </a:lnTo>
                  <a:lnTo>
                    <a:pt x="330" y="285"/>
                  </a:lnTo>
                  <a:lnTo>
                    <a:pt x="309" y="320"/>
                  </a:lnTo>
                  <a:lnTo>
                    <a:pt x="289" y="356"/>
                  </a:lnTo>
                  <a:lnTo>
                    <a:pt x="264" y="381"/>
                  </a:lnTo>
                  <a:lnTo>
                    <a:pt x="233" y="401"/>
                  </a:lnTo>
                  <a:lnTo>
                    <a:pt x="203" y="417"/>
                  </a:lnTo>
                  <a:lnTo>
                    <a:pt x="172" y="422"/>
                  </a:lnTo>
                  <a:lnTo>
                    <a:pt x="137" y="422"/>
                  </a:lnTo>
                  <a:lnTo>
                    <a:pt x="137" y="422"/>
                  </a:lnTo>
                  <a:lnTo>
                    <a:pt x="101" y="412"/>
                  </a:lnTo>
                  <a:lnTo>
                    <a:pt x="76" y="396"/>
                  </a:lnTo>
                  <a:lnTo>
                    <a:pt x="51" y="371"/>
                  </a:lnTo>
                  <a:lnTo>
                    <a:pt x="30" y="340"/>
                  </a:lnTo>
                  <a:lnTo>
                    <a:pt x="15" y="305"/>
                  </a:lnTo>
                  <a:lnTo>
                    <a:pt x="5" y="269"/>
                  </a:lnTo>
                  <a:lnTo>
                    <a:pt x="0" y="229"/>
                  </a:lnTo>
                  <a:lnTo>
                    <a:pt x="5" y="183"/>
                  </a:lnTo>
                  <a:lnTo>
                    <a:pt x="5" y="183"/>
                  </a:lnTo>
                  <a:lnTo>
                    <a:pt x="15" y="143"/>
                  </a:lnTo>
                  <a:lnTo>
                    <a:pt x="30" y="107"/>
                  </a:lnTo>
                  <a:lnTo>
                    <a:pt x="56" y="71"/>
                  </a:lnTo>
                  <a:lnTo>
                    <a:pt x="81" y="46"/>
                  </a:lnTo>
                  <a:lnTo>
                    <a:pt x="106" y="26"/>
                  </a:lnTo>
                  <a:lnTo>
                    <a:pt x="142" y="11"/>
                  </a:lnTo>
                  <a:lnTo>
                    <a:pt x="172" y="0"/>
                  </a:lnTo>
                  <a:lnTo>
                    <a:pt x="208" y="6"/>
                  </a:lnTo>
                  <a:lnTo>
                    <a:pt x="208" y="6"/>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7" name="Freeform 99"/>
            <p:cNvSpPr>
              <a:spLocks/>
            </p:cNvSpPr>
            <p:nvPr/>
          </p:nvSpPr>
          <p:spPr bwMode="auto">
            <a:xfrm>
              <a:off x="3689" y="1391"/>
              <a:ext cx="335" cy="411"/>
            </a:xfrm>
            <a:custGeom>
              <a:avLst/>
              <a:gdLst>
                <a:gd name="T0" fmla="*/ 203 w 335"/>
                <a:gd name="T1" fmla="*/ 0 h 411"/>
                <a:gd name="T2" fmla="*/ 203 w 335"/>
                <a:gd name="T3" fmla="*/ 0 h 411"/>
                <a:gd name="T4" fmla="*/ 233 w 335"/>
                <a:gd name="T5" fmla="*/ 10 h 411"/>
                <a:gd name="T6" fmla="*/ 264 w 335"/>
                <a:gd name="T7" fmla="*/ 30 h 411"/>
                <a:gd name="T8" fmla="*/ 289 w 335"/>
                <a:gd name="T9" fmla="*/ 50 h 411"/>
                <a:gd name="T10" fmla="*/ 304 w 335"/>
                <a:gd name="T11" fmla="*/ 81 h 411"/>
                <a:gd name="T12" fmla="*/ 320 w 335"/>
                <a:gd name="T13" fmla="*/ 116 h 411"/>
                <a:gd name="T14" fmla="*/ 330 w 335"/>
                <a:gd name="T15" fmla="*/ 152 h 411"/>
                <a:gd name="T16" fmla="*/ 335 w 335"/>
                <a:gd name="T17" fmla="*/ 192 h 411"/>
                <a:gd name="T18" fmla="*/ 330 w 335"/>
                <a:gd name="T19" fmla="*/ 233 h 411"/>
                <a:gd name="T20" fmla="*/ 330 w 335"/>
                <a:gd name="T21" fmla="*/ 233 h 411"/>
                <a:gd name="T22" fmla="*/ 320 w 335"/>
                <a:gd name="T23" fmla="*/ 274 h 411"/>
                <a:gd name="T24" fmla="*/ 304 w 335"/>
                <a:gd name="T25" fmla="*/ 309 h 411"/>
                <a:gd name="T26" fmla="*/ 284 w 335"/>
                <a:gd name="T27" fmla="*/ 345 h 411"/>
                <a:gd name="T28" fmla="*/ 259 w 335"/>
                <a:gd name="T29" fmla="*/ 370 h 411"/>
                <a:gd name="T30" fmla="*/ 228 w 335"/>
                <a:gd name="T31" fmla="*/ 390 h 411"/>
                <a:gd name="T32" fmla="*/ 198 w 335"/>
                <a:gd name="T33" fmla="*/ 406 h 411"/>
                <a:gd name="T34" fmla="*/ 167 w 335"/>
                <a:gd name="T35" fmla="*/ 411 h 411"/>
                <a:gd name="T36" fmla="*/ 132 w 335"/>
                <a:gd name="T37" fmla="*/ 411 h 411"/>
                <a:gd name="T38" fmla="*/ 132 w 335"/>
                <a:gd name="T39" fmla="*/ 411 h 411"/>
                <a:gd name="T40" fmla="*/ 101 w 335"/>
                <a:gd name="T41" fmla="*/ 400 h 411"/>
                <a:gd name="T42" fmla="*/ 71 w 335"/>
                <a:gd name="T43" fmla="*/ 385 h 411"/>
                <a:gd name="T44" fmla="*/ 46 w 335"/>
                <a:gd name="T45" fmla="*/ 360 h 411"/>
                <a:gd name="T46" fmla="*/ 25 w 335"/>
                <a:gd name="T47" fmla="*/ 329 h 411"/>
                <a:gd name="T48" fmla="*/ 10 w 335"/>
                <a:gd name="T49" fmla="*/ 299 h 411"/>
                <a:gd name="T50" fmla="*/ 0 w 335"/>
                <a:gd name="T51" fmla="*/ 258 h 411"/>
                <a:gd name="T52" fmla="*/ 0 w 335"/>
                <a:gd name="T53" fmla="*/ 218 h 411"/>
                <a:gd name="T54" fmla="*/ 5 w 335"/>
                <a:gd name="T55" fmla="*/ 177 h 411"/>
                <a:gd name="T56" fmla="*/ 5 w 335"/>
                <a:gd name="T57" fmla="*/ 177 h 411"/>
                <a:gd name="T58" fmla="*/ 15 w 335"/>
                <a:gd name="T59" fmla="*/ 137 h 411"/>
                <a:gd name="T60" fmla="*/ 30 w 335"/>
                <a:gd name="T61" fmla="*/ 101 h 411"/>
                <a:gd name="T62" fmla="*/ 51 w 335"/>
                <a:gd name="T63" fmla="*/ 71 h 411"/>
                <a:gd name="T64" fmla="*/ 76 w 335"/>
                <a:gd name="T65" fmla="*/ 40 h 411"/>
                <a:gd name="T66" fmla="*/ 106 w 335"/>
                <a:gd name="T67" fmla="*/ 20 h 411"/>
                <a:gd name="T68" fmla="*/ 137 w 335"/>
                <a:gd name="T69" fmla="*/ 5 h 411"/>
                <a:gd name="T70" fmla="*/ 167 w 335"/>
                <a:gd name="T71" fmla="*/ 0 h 411"/>
                <a:gd name="T72" fmla="*/ 203 w 335"/>
                <a:gd name="T73" fmla="*/ 0 h 411"/>
                <a:gd name="T74" fmla="*/ 203 w 335"/>
                <a:gd name="T75"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5" h="411">
                  <a:moveTo>
                    <a:pt x="203" y="0"/>
                  </a:moveTo>
                  <a:lnTo>
                    <a:pt x="203" y="0"/>
                  </a:lnTo>
                  <a:lnTo>
                    <a:pt x="233" y="10"/>
                  </a:lnTo>
                  <a:lnTo>
                    <a:pt x="264" y="30"/>
                  </a:lnTo>
                  <a:lnTo>
                    <a:pt x="289" y="50"/>
                  </a:lnTo>
                  <a:lnTo>
                    <a:pt x="304" y="81"/>
                  </a:lnTo>
                  <a:lnTo>
                    <a:pt x="320" y="116"/>
                  </a:lnTo>
                  <a:lnTo>
                    <a:pt x="330" y="152"/>
                  </a:lnTo>
                  <a:lnTo>
                    <a:pt x="335" y="192"/>
                  </a:lnTo>
                  <a:lnTo>
                    <a:pt x="330" y="233"/>
                  </a:lnTo>
                  <a:lnTo>
                    <a:pt x="330" y="233"/>
                  </a:lnTo>
                  <a:lnTo>
                    <a:pt x="320" y="274"/>
                  </a:lnTo>
                  <a:lnTo>
                    <a:pt x="304" y="309"/>
                  </a:lnTo>
                  <a:lnTo>
                    <a:pt x="284" y="345"/>
                  </a:lnTo>
                  <a:lnTo>
                    <a:pt x="259" y="370"/>
                  </a:lnTo>
                  <a:lnTo>
                    <a:pt x="228" y="390"/>
                  </a:lnTo>
                  <a:lnTo>
                    <a:pt x="198" y="406"/>
                  </a:lnTo>
                  <a:lnTo>
                    <a:pt x="167" y="411"/>
                  </a:lnTo>
                  <a:lnTo>
                    <a:pt x="132" y="411"/>
                  </a:lnTo>
                  <a:lnTo>
                    <a:pt x="132" y="411"/>
                  </a:lnTo>
                  <a:lnTo>
                    <a:pt x="101" y="400"/>
                  </a:lnTo>
                  <a:lnTo>
                    <a:pt x="71" y="385"/>
                  </a:lnTo>
                  <a:lnTo>
                    <a:pt x="46" y="360"/>
                  </a:lnTo>
                  <a:lnTo>
                    <a:pt x="25" y="329"/>
                  </a:lnTo>
                  <a:lnTo>
                    <a:pt x="10" y="299"/>
                  </a:lnTo>
                  <a:lnTo>
                    <a:pt x="0" y="258"/>
                  </a:lnTo>
                  <a:lnTo>
                    <a:pt x="0" y="218"/>
                  </a:lnTo>
                  <a:lnTo>
                    <a:pt x="5" y="177"/>
                  </a:lnTo>
                  <a:lnTo>
                    <a:pt x="5" y="177"/>
                  </a:lnTo>
                  <a:lnTo>
                    <a:pt x="15" y="137"/>
                  </a:lnTo>
                  <a:lnTo>
                    <a:pt x="30" y="101"/>
                  </a:lnTo>
                  <a:lnTo>
                    <a:pt x="51" y="71"/>
                  </a:lnTo>
                  <a:lnTo>
                    <a:pt x="76" y="40"/>
                  </a:lnTo>
                  <a:lnTo>
                    <a:pt x="106" y="20"/>
                  </a:lnTo>
                  <a:lnTo>
                    <a:pt x="137" y="5"/>
                  </a:lnTo>
                  <a:lnTo>
                    <a:pt x="167" y="0"/>
                  </a:lnTo>
                  <a:lnTo>
                    <a:pt x="203" y="0"/>
                  </a:lnTo>
                  <a:lnTo>
                    <a:pt x="203"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8" name="Freeform 100"/>
            <p:cNvSpPr>
              <a:spLocks/>
            </p:cNvSpPr>
            <p:nvPr/>
          </p:nvSpPr>
          <p:spPr bwMode="auto">
            <a:xfrm>
              <a:off x="3694" y="1396"/>
              <a:ext cx="325" cy="401"/>
            </a:xfrm>
            <a:custGeom>
              <a:avLst/>
              <a:gdLst>
                <a:gd name="T0" fmla="*/ 198 w 325"/>
                <a:gd name="T1" fmla="*/ 0 h 401"/>
                <a:gd name="T2" fmla="*/ 198 w 325"/>
                <a:gd name="T3" fmla="*/ 0 h 401"/>
                <a:gd name="T4" fmla="*/ 228 w 325"/>
                <a:gd name="T5" fmla="*/ 10 h 401"/>
                <a:gd name="T6" fmla="*/ 254 w 325"/>
                <a:gd name="T7" fmla="*/ 25 h 401"/>
                <a:gd name="T8" fmla="*/ 279 w 325"/>
                <a:gd name="T9" fmla="*/ 50 h 401"/>
                <a:gd name="T10" fmla="*/ 299 w 325"/>
                <a:gd name="T11" fmla="*/ 76 h 401"/>
                <a:gd name="T12" fmla="*/ 315 w 325"/>
                <a:gd name="T13" fmla="*/ 111 h 401"/>
                <a:gd name="T14" fmla="*/ 320 w 325"/>
                <a:gd name="T15" fmla="*/ 147 h 401"/>
                <a:gd name="T16" fmla="*/ 325 w 325"/>
                <a:gd name="T17" fmla="*/ 187 h 401"/>
                <a:gd name="T18" fmla="*/ 320 w 325"/>
                <a:gd name="T19" fmla="*/ 228 h 401"/>
                <a:gd name="T20" fmla="*/ 320 w 325"/>
                <a:gd name="T21" fmla="*/ 228 h 401"/>
                <a:gd name="T22" fmla="*/ 310 w 325"/>
                <a:gd name="T23" fmla="*/ 269 h 401"/>
                <a:gd name="T24" fmla="*/ 294 w 325"/>
                <a:gd name="T25" fmla="*/ 304 h 401"/>
                <a:gd name="T26" fmla="*/ 274 w 325"/>
                <a:gd name="T27" fmla="*/ 335 h 401"/>
                <a:gd name="T28" fmla="*/ 249 w 325"/>
                <a:gd name="T29" fmla="*/ 360 h 401"/>
                <a:gd name="T30" fmla="*/ 223 w 325"/>
                <a:gd name="T31" fmla="*/ 380 h 401"/>
                <a:gd name="T32" fmla="*/ 193 w 325"/>
                <a:gd name="T33" fmla="*/ 395 h 401"/>
                <a:gd name="T34" fmla="*/ 162 w 325"/>
                <a:gd name="T35" fmla="*/ 401 h 401"/>
                <a:gd name="T36" fmla="*/ 127 w 325"/>
                <a:gd name="T37" fmla="*/ 401 h 401"/>
                <a:gd name="T38" fmla="*/ 127 w 325"/>
                <a:gd name="T39" fmla="*/ 401 h 401"/>
                <a:gd name="T40" fmla="*/ 96 w 325"/>
                <a:gd name="T41" fmla="*/ 390 h 401"/>
                <a:gd name="T42" fmla="*/ 66 w 325"/>
                <a:gd name="T43" fmla="*/ 375 h 401"/>
                <a:gd name="T44" fmla="*/ 46 w 325"/>
                <a:gd name="T45" fmla="*/ 350 h 401"/>
                <a:gd name="T46" fmla="*/ 25 w 325"/>
                <a:gd name="T47" fmla="*/ 324 h 401"/>
                <a:gd name="T48" fmla="*/ 10 w 325"/>
                <a:gd name="T49" fmla="*/ 289 h 401"/>
                <a:gd name="T50" fmla="*/ 0 w 325"/>
                <a:gd name="T51" fmla="*/ 253 h 401"/>
                <a:gd name="T52" fmla="*/ 0 w 325"/>
                <a:gd name="T53" fmla="*/ 213 h 401"/>
                <a:gd name="T54" fmla="*/ 0 w 325"/>
                <a:gd name="T55" fmla="*/ 172 h 401"/>
                <a:gd name="T56" fmla="*/ 0 w 325"/>
                <a:gd name="T57" fmla="*/ 172 h 401"/>
                <a:gd name="T58" fmla="*/ 10 w 325"/>
                <a:gd name="T59" fmla="*/ 132 h 401"/>
                <a:gd name="T60" fmla="*/ 25 w 325"/>
                <a:gd name="T61" fmla="*/ 96 h 401"/>
                <a:gd name="T62" fmla="*/ 46 w 325"/>
                <a:gd name="T63" fmla="*/ 66 h 401"/>
                <a:gd name="T64" fmla="*/ 71 w 325"/>
                <a:gd name="T65" fmla="*/ 40 h 401"/>
                <a:gd name="T66" fmla="*/ 101 w 325"/>
                <a:gd name="T67" fmla="*/ 20 h 401"/>
                <a:gd name="T68" fmla="*/ 132 w 325"/>
                <a:gd name="T69" fmla="*/ 5 h 401"/>
                <a:gd name="T70" fmla="*/ 162 w 325"/>
                <a:gd name="T71" fmla="*/ 0 h 401"/>
                <a:gd name="T72" fmla="*/ 198 w 325"/>
                <a:gd name="T73" fmla="*/ 0 h 401"/>
                <a:gd name="T74" fmla="*/ 198 w 325"/>
                <a:gd name="T75"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5" h="401">
                  <a:moveTo>
                    <a:pt x="198" y="0"/>
                  </a:moveTo>
                  <a:lnTo>
                    <a:pt x="198" y="0"/>
                  </a:lnTo>
                  <a:lnTo>
                    <a:pt x="228" y="10"/>
                  </a:lnTo>
                  <a:lnTo>
                    <a:pt x="254" y="25"/>
                  </a:lnTo>
                  <a:lnTo>
                    <a:pt x="279" y="50"/>
                  </a:lnTo>
                  <a:lnTo>
                    <a:pt x="299" y="76"/>
                  </a:lnTo>
                  <a:lnTo>
                    <a:pt x="315" y="111"/>
                  </a:lnTo>
                  <a:lnTo>
                    <a:pt x="320" y="147"/>
                  </a:lnTo>
                  <a:lnTo>
                    <a:pt x="325" y="187"/>
                  </a:lnTo>
                  <a:lnTo>
                    <a:pt x="320" y="228"/>
                  </a:lnTo>
                  <a:lnTo>
                    <a:pt x="320" y="228"/>
                  </a:lnTo>
                  <a:lnTo>
                    <a:pt x="310" y="269"/>
                  </a:lnTo>
                  <a:lnTo>
                    <a:pt x="294" y="304"/>
                  </a:lnTo>
                  <a:lnTo>
                    <a:pt x="274" y="335"/>
                  </a:lnTo>
                  <a:lnTo>
                    <a:pt x="249" y="360"/>
                  </a:lnTo>
                  <a:lnTo>
                    <a:pt x="223" y="380"/>
                  </a:lnTo>
                  <a:lnTo>
                    <a:pt x="193" y="395"/>
                  </a:lnTo>
                  <a:lnTo>
                    <a:pt x="162" y="401"/>
                  </a:lnTo>
                  <a:lnTo>
                    <a:pt x="127" y="401"/>
                  </a:lnTo>
                  <a:lnTo>
                    <a:pt x="127" y="401"/>
                  </a:lnTo>
                  <a:lnTo>
                    <a:pt x="96" y="390"/>
                  </a:lnTo>
                  <a:lnTo>
                    <a:pt x="66" y="375"/>
                  </a:lnTo>
                  <a:lnTo>
                    <a:pt x="46" y="350"/>
                  </a:lnTo>
                  <a:lnTo>
                    <a:pt x="25" y="324"/>
                  </a:lnTo>
                  <a:lnTo>
                    <a:pt x="10" y="289"/>
                  </a:lnTo>
                  <a:lnTo>
                    <a:pt x="0" y="253"/>
                  </a:lnTo>
                  <a:lnTo>
                    <a:pt x="0" y="213"/>
                  </a:lnTo>
                  <a:lnTo>
                    <a:pt x="0" y="172"/>
                  </a:lnTo>
                  <a:lnTo>
                    <a:pt x="0" y="172"/>
                  </a:lnTo>
                  <a:lnTo>
                    <a:pt x="10" y="132"/>
                  </a:lnTo>
                  <a:lnTo>
                    <a:pt x="25" y="96"/>
                  </a:lnTo>
                  <a:lnTo>
                    <a:pt x="46" y="66"/>
                  </a:lnTo>
                  <a:lnTo>
                    <a:pt x="71" y="40"/>
                  </a:lnTo>
                  <a:lnTo>
                    <a:pt x="101" y="20"/>
                  </a:lnTo>
                  <a:lnTo>
                    <a:pt x="132" y="5"/>
                  </a:lnTo>
                  <a:lnTo>
                    <a:pt x="162" y="0"/>
                  </a:lnTo>
                  <a:lnTo>
                    <a:pt x="198" y="0"/>
                  </a:lnTo>
                  <a:lnTo>
                    <a:pt x="198"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69" name="Freeform 101"/>
            <p:cNvSpPr>
              <a:spLocks/>
            </p:cNvSpPr>
            <p:nvPr/>
          </p:nvSpPr>
          <p:spPr bwMode="auto">
            <a:xfrm>
              <a:off x="3694" y="1396"/>
              <a:ext cx="320" cy="395"/>
            </a:xfrm>
            <a:custGeom>
              <a:avLst/>
              <a:gdLst>
                <a:gd name="T0" fmla="*/ 193 w 320"/>
                <a:gd name="T1" fmla="*/ 5 h 395"/>
                <a:gd name="T2" fmla="*/ 193 w 320"/>
                <a:gd name="T3" fmla="*/ 5 h 395"/>
                <a:gd name="T4" fmla="*/ 223 w 320"/>
                <a:gd name="T5" fmla="*/ 15 h 395"/>
                <a:gd name="T6" fmla="*/ 254 w 320"/>
                <a:gd name="T7" fmla="*/ 30 h 395"/>
                <a:gd name="T8" fmla="*/ 274 w 320"/>
                <a:gd name="T9" fmla="*/ 50 h 395"/>
                <a:gd name="T10" fmla="*/ 294 w 320"/>
                <a:gd name="T11" fmla="*/ 81 h 395"/>
                <a:gd name="T12" fmla="*/ 310 w 320"/>
                <a:gd name="T13" fmla="*/ 111 h 395"/>
                <a:gd name="T14" fmla="*/ 320 w 320"/>
                <a:gd name="T15" fmla="*/ 147 h 395"/>
                <a:gd name="T16" fmla="*/ 320 w 320"/>
                <a:gd name="T17" fmla="*/ 187 h 395"/>
                <a:gd name="T18" fmla="*/ 320 w 320"/>
                <a:gd name="T19" fmla="*/ 228 h 395"/>
                <a:gd name="T20" fmla="*/ 320 w 320"/>
                <a:gd name="T21" fmla="*/ 228 h 395"/>
                <a:gd name="T22" fmla="*/ 310 w 320"/>
                <a:gd name="T23" fmla="*/ 263 h 395"/>
                <a:gd name="T24" fmla="*/ 294 w 320"/>
                <a:gd name="T25" fmla="*/ 299 h 395"/>
                <a:gd name="T26" fmla="*/ 274 w 320"/>
                <a:gd name="T27" fmla="*/ 329 h 395"/>
                <a:gd name="T28" fmla="*/ 249 w 320"/>
                <a:gd name="T29" fmla="*/ 355 h 395"/>
                <a:gd name="T30" fmla="*/ 218 w 320"/>
                <a:gd name="T31" fmla="*/ 375 h 395"/>
                <a:gd name="T32" fmla="*/ 193 w 320"/>
                <a:gd name="T33" fmla="*/ 390 h 395"/>
                <a:gd name="T34" fmla="*/ 157 w 320"/>
                <a:gd name="T35" fmla="*/ 395 h 395"/>
                <a:gd name="T36" fmla="*/ 127 w 320"/>
                <a:gd name="T37" fmla="*/ 395 h 395"/>
                <a:gd name="T38" fmla="*/ 127 w 320"/>
                <a:gd name="T39" fmla="*/ 395 h 395"/>
                <a:gd name="T40" fmla="*/ 96 w 320"/>
                <a:gd name="T41" fmla="*/ 385 h 395"/>
                <a:gd name="T42" fmla="*/ 71 w 320"/>
                <a:gd name="T43" fmla="*/ 370 h 395"/>
                <a:gd name="T44" fmla="*/ 46 w 320"/>
                <a:gd name="T45" fmla="*/ 350 h 395"/>
                <a:gd name="T46" fmla="*/ 25 w 320"/>
                <a:gd name="T47" fmla="*/ 319 h 395"/>
                <a:gd name="T48" fmla="*/ 10 w 320"/>
                <a:gd name="T49" fmla="*/ 289 h 395"/>
                <a:gd name="T50" fmla="*/ 5 w 320"/>
                <a:gd name="T51" fmla="*/ 253 h 395"/>
                <a:gd name="T52" fmla="*/ 0 w 320"/>
                <a:gd name="T53" fmla="*/ 213 h 395"/>
                <a:gd name="T54" fmla="*/ 5 w 320"/>
                <a:gd name="T55" fmla="*/ 172 h 395"/>
                <a:gd name="T56" fmla="*/ 5 w 320"/>
                <a:gd name="T57" fmla="*/ 172 h 395"/>
                <a:gd name="T58" fmla="*/ 15 w 320"/>
                <a:gd name="T59" fmla="*/ 132 h 395"/>
                <a:gd name="T60" fmla="*/ 30 w 320"/>
                <a:gd name="T61" fmla="*/ 96 h 395"/>
                <a:gd name="T62" fmla="*/ 51 w 320"/>
                <a:gd name="T63" fmla="*/ 66 h 395"/>
                <a:gd name="T64" fmla="*/ 76 w 320"/>
                <a:gd name="T65" fmla="*/ 40 h 395"/>
                <a:gd name="T66" fmla="*/ 101 w 320"/>
                <a:gd name="T67" fmla="*/ 20 h 395"/>
                <a:gd name="T68" fmla="*/ 132 w 320"/>
                <a:gd name="T69" fmla="*/ 10 h 395"/>
                <a:gd name="T70" fmla="*/ 162 w 320"/>
                <a:gd name="T71" fmla="*/ 0 h 395"/>
                <a:gd name="T72" fmla="*/ 193 w 320"/>
                <a:gd name="T73" fmla="*/ 5 h 395"/>
                <a:gd name="T74" fmla="*/ 193 w 320"/>
                <a:gd name="T75" fmla="*/ 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95">
                  <a:moveTo>
                    <a:pt x="193" y="5"/>
                  </a:moveTo>
                  <a:lnTo>
                    <a:pt x="193" y="5"/>
                  </a:lnTo>
                  <a:lnTo>
                    <a:pt x="223" y="15"/>
                  </a:lnTo>
                  <a:lnTo>
                    <a:pt x="254" y="30"/>
                  </a:lnTo>
                  <a:lnTo>
                    <a:pt x="274" y="50"/>
                  </a:lnTo>
                  <a:lnTo>
                    <a:pt x="294" y="81"/>
                  </a:lnTo>
                  <a:lnTo>
                    <a:pt x="310" y="111"/>
                  </a:lnTo>
                  <a:lnTo>
                    <a:pt x="320" y="147"/>
                  </a:lnTo>
                  <a:lnTo>
                    <a:pt x="320" y="187"/>
                  </a:lnTo>
                  <a:lnTo>
                    <a:pt x="320" y="228"/>
                  </a:lnTo>
                  <a:lnTo>
                    <a:pt x="320" y="228"/>
                  </a:lnTo>
                  <a:lnTo>
                    <a:pt x="310" y="263"/>
                  </a:lnTo>
                  <a:lnTo>
                    <a:pt x="294" y="299"/>
                  </a:lnTo>
                  <a:lnTo>
                    <a:pt x="274" y="329"/>
                  </a:lnTo>
                  <a:lnTo>
                    <a:pt x="249" y="355"/>
                  </a:lnTo>
                  <a:lnTo>
                    <a:pt x="218" y="375"/>
                  </a:lnTo>
                  <a:lnTo>
                    <a:pt x="193" y="390"/>
                  </a:lnTo>
                  <a:lnTo>
                    <a:pt x="157" y="395"/>
                  </a:lnTo>
                  <a:lnTo>
                    <a:pt x="127" y="395"/>
                  </a:lnTo>
                  <a:lnTo>
                    <a:pt x="127" y="395"/>
                  </a:lnTo>
                  <a:lnTo>
                    <a:pt x="96" y="385"/>
                  </a:lnTo>
                  <a:lnTo>
                    <a:pt x="71" y="370"/>
                  </a:lnTo>
                  <a:lnTo>
                    <a:pt x="46" y="350"/>
                  </a:lnTo>
                  <a:lnTo>
                    <a:pt x="25" y="319"/>
                  </a:lnTo>
                  <a:lnTo>
                    <a:pt x="10" y="289"/>
                  </a:lnTo>
                  <a:lnTo>
                    <a:pt x="5" y="253"/>
                  </a:lnTo>
                  <a:lnTo>
                    <a:pt x="0" y="213"/>
                  </a:lnTo>
                  <a:lnTo>
                    <a:pt x="5" y="172"/>
                  </a:lnTo>
                  <a:lnTo>
                    <a:pt x="5" y="172"/>
                  </a:lnTo>
                  <a:lnTo>
                    <a:pt x="15" y="132"/>
                  </a:lnTo>
                  <a:lnTo>
                    <a:pt x="30" y="96"/>
                  </a:lnTo>
                  <a:lnTo>
                    <a:pt x="51" y="66"/>
                  </a:lnTo>
                  <a:lnTo>
                    <a:pt x="76" y="40"/>
                  </a:lnTo>
                  <a:lnTo>
                    <a:pt x="101" y="20"/>
                  </a:lnTo>
                  <a:lnTo>
                    <a:pt x="132" y="10"/>
                  </a:lnTo>
                  <a:lnTo>
                    <a:pt x="162" y="0"/>
                  </a:lnTo>
                  <a:lnTo>
                    <a:pt x="193" y="5"/>
                  </a:lnTo>
                  <a:lnTo>
                    <a:pt x="193" y="5"/>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0" name="Freeform 102"/>
            <p:cNvSpPr>
              <a:spLocks/>
            </p:cNvSpPr>
            <p:nvPr/>
          </p:nvSpPr>
          <p:spPr bwMode="auto">
            <a:xfrm>
              <a:off x="3699" y="1401"/>
              <a:ext cx="315" cy="385"/>
            </a:xfrm>
            <a:custGeom>
              <a:avLst/>
              <a:gdLst>
                <a:gd name="T0" fmla="*/ 188 w 315"/>
                <a:gd name="T1" fmla="*/ 0 h 385"/>
                <a:gd name="T2" fmla="*/ 188 w 315"/>
                <a:gd name="T3" fmla="*/ 0 h 385"/>
                <a:gd name="T4" fmla="*/ 218 w 315"/>
                <a:gd name="T5" fmla="*/ 10 h 385"/>
                <a:gd name="T6" fmla="*/ 244 w 315"/>
                <a:gd name="T7" fmla="*/ 25 h 385"/>
                <a:gd name="T8" fmla="*/ 269 w 315"/>
                <a:gd name="T9" fmla="*/ 50 h 385"/>
                <a:gd name="T10" fmla="*/ 289 w 315"/>
                <a:gd name="T11" fmla="*/ 76 h 385"/>
                <a:gd name="T12" fmla="*/ 299 w 315"/>
                <a:gd name="T13" fmla="*/ 106 h 385"/>
                <a:gd name="T14" fmla="*/ 310 w 315"/>
                <a:gd name="T15" fmla="*/ 142 h 385"/>
                <a:gd name="T16" fmla="*/ 315 w 315"/>
                <a:gd name="T17" fmla="*/ 182 h 385"/>
                <a:gd name="T18" fmla="*/ 310 w 315"/>
                <a:gd name="T19" fmla="*/ 218 h 385"/>
                <a:gd name="T20" fmla="*/ 310 w 315"/>
                <a:gd name="T21" fmla="*/ 218 h 385"/>
                <a:gd name="T22" fmla="*/ 299 w 315"/>
                <a:gd name="T23" fmla="*/ 258 h 385"/>
                <a:gd name="T24" fmla="*/ 284 w 315"/>
                <a:gd name="T25" fmla="*/ 294 h 385"/>
                <a:gd name="T26" fmla="*/ 264 w 315"/>
                <a:gd name="T27" fmla="*/ 324 h 385"/>
                <a:gd name="T28" fmla="*/ 239 w 315"/>
                <a:gd name="T29" fmla="*/ 350 h 385"/>
                <a:gd name="T30" fmla="*/ 213 w 315"/>
                <a:gd name="T31" fmla="*/ 365 h 385"/>
                <a:gd name="T32" fmla="*/ 183 w 315"/>
                <a:gd name="T33" fmla="*/ 380 h 385"/>
                <a:gd name="T34" fmla="*/ 152 w 315"/>
                <a:gd name="T35" fmla="*/ 385 h 385"/>
                <a:gd name="T36" fmla="*/ 122 w 315"/>
                <a:gd name="T37" fmla="*/ 385 h 385"/>
                <a:gd name="T38" fmla="*/ 122 w 315"/>
                <a:gd name="T39" fmla="*/ 385 h 385"/>
                <a:gd name="T40" fmla="*/ 91 w 315"/>
                <a:gd name="T41" fmla="*/ 375 h 385"/>
                <a:gd name="T42" fmla="*/ 66 w 315"/>
                <a:gd name="T43" fmla="*/ 360 h 385"/>
                <a:gd name="T44" fmla="*/ 41 w 315"/>
                <a:gd name="T45" fmla="*/ 340 h 385"/>
                <a:gd name="T46" fmla="*/ 25 w 315"/>
                <a:gd name="T47" fmla="*/ 309 h 385"/>
                <a:gd name="T48" fmla="*/ 10 w 315"/>
                <a:gd name="T49" fmla="*/ 279 h 385"/>
                <a:gd name="T50" fmla="*/ 0 w 315"/>
                <a:gd name="T51" fmla="*/ 243 h 385"/>
                <a:gd name="T52" fmla="*/ 0 w 315"/>
                <a:gd name="T53" fmla="*/ 208 h 385"/>
                <a:gd name="T54" fmla="*/ 0 w 315"/>
                <a:gd name="T55" fmla="*/ 167 h 385"/>
                <a:gd name="T56" fmla="*/ 0 w 315"/>
                <a:gd name="T57" fmla="*/ 167 h 385"/>
                <a:gd name="T58" fmla="*/ 10 w 315"/>
                <a:gd name="T59" fmla="*/ 132 h 385"/>
                <a:gd name="T60" fmla="*/ 25 w 315"/>
                <a:gd name="T61" fmla="*/ 96 h 385"/>
                <a:gd name="T62" fmla="*/ 46 w 315"/>
                <a:gd name="T63" fmla="*/ 66 h 385"/>
                <a:gd name="T64" fmla="*/ 71 w 315"/>
                <a:gd name="T65" fmla="*/ 40 h 385"/>
                <a:gd name="T66" fmla="*/ 96 w 315"/>
                <a:gd name="T67" fmla="*/ 20 h 385"/>
                <a:gd name="T68" fmla="*/ 127 w 315"/>
                <a:gd name="T69" fmla="*/ 5 h 385"/>
                <a:gd name="T70" fmla="*/ 157 w 315"/>
                <a:gd name="T71" fmla="*/ 0 h 385"/>
                <a:gd name="T72" fmla="*/ 188 w 315"/>
                <a:gd name="T73" fmla="*/ 0 h 385"/>
                <a:gd name="T74" fmla="*/ 188 w 315"/>
                <a:gd name="T75"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5" h="385">
                  <a:moveTo>
                    <a:pt x="188" y="0"/>
                  </a:moveTo>
                  <a:lnTo>
                    <a:pt x="188" y="0"/>
                  </a:lnTo>
                  <a:lnTo>
                    <a:pt x="218" y="10"/>
                  </a:lnTo>
                  <a:lnTo>
                    <a:pt x="244" y="25"/>
                  </a:lnTo>
                  <a:lnTo>
                    <a:pt x="269" y="50"/>
                  </a:lnTo>
                  <a:lnTo>
                    <a:pt x="289" y="76"/>
                  </a:lnTo>
                  <a:lnTo>
                    <a:pt x="299" y="106"/>
                  </a:lnTo>
                  <a:lnTo>
                    <a:pt x="310" y="142"/>
                  </a:lnTo>
                  <a:lnTo>
                    <a:pt x="315" y="182"/>
                  </a:lnTo>
                  <a:lnTo>
                    <a:pt x="310" y="218"/>
                  </a:lnTo>
                  <a:lnTo>
                    <a:pt x="310" y="218"/>
                  </a:lnTo>
                  <a:lnTo>
                    <a:pt x="299" y="258"/>
                  </a:lnTo>
                  <a:lnTo>
                    <a:pt x="284" y="294"/>
                  </a:lnTo>
                  <a:lnTo>
                    <a:pt x="264" y="324"/>
                  </a:lnTo>
                  <a:lnTo>
                    <a:pt x="239" y="350"/>
                  </a:lnTo>
                  <a:lnTo>
                    <a:pt x="213" y="365"/>
                  </a:lnTo>
                  <a:lnTo>
                    <a:pt x="183" y="380"/>
                  </a:lnTo>
                  <a:lnTo>
                    <a:pt x="152" y="385"/>
                  </a:lnTo>
                  <a:lnTo>
                    <a:pt x="122" y="385"/>
                  </a:lnTo>
                  <a:lnTo>
                    <a:pt x="122" y="385"/>
                  </a:lnTo>
                  <a:lnTo>
                    <a:pt x="91" y="375"/>
                  </a:lnTo>
                  <a:lnTo>
                    <a:pt x="66" y="360"/>
                  </a:lnTo>
                  <a:lnTo>
                    <a:pt x="41" y="340"/>
                  </a:lnTo>
                  <a:lnTo>
                    <a:pt x="25" y="309"/>
                  </a:lnTo>
                  <a:lnTo>
                    <a:pt x="10" y="279"/>
                  </a:lnTo>
                  <a:lnTo>
                    <a:pt x="0" y="243"/>
                  </a:lnTo>
                  <a:lnTo>
                    <a:pt x="0" y="208"/>
                  </a:lnTo>
                  <a:lnTo>
                    <a:pt x="0" y="167"/>
                  </a:lnTo>
                  <a:lnTo>
                    <a:pt x="0" y="167"/>
                  </a:lnTo>
                  <a:lnTo>
                    <a:pt x="10" y="132"/>
                  </a:lnTo>
                  <a:lnTo>
                    <a:pt x="25" y="96"/>
                  </a:lnTo>
                  <a:lnTo>
                    <a:pt x="46" y="66"/>
                  </a:lnTo>
                  <a:lnTo>
                    <a:pt x="71" y="40"/>
                  </a:lnTo>
                  <a:lnTo>
                    <a:pt x="96" y="20"/>
                  </a:lnTo>
                  <a:lnTo>
                    <a:pt x="127" y="5"/>
                  </a:lnTo>
                  <a:lnTo>
                    <a:pt x="157" y="0"/>
                  </a:lnTo>
                  <a:lnTo>
                    <a:pt x="188" y="0"/>
                  </a:lnTo>
                  <a:lnTo>
                    <a:pt x="188"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1" name="Freeform 103"/>
            <p:cNvSpPr>
              <a:spLocks/>
            </p:cNvSpPr>
            <p:nvPr/>
          </p:nvSpPr>
          <p:spPr bwMode="auto">
            <a:xfrm>
              <a:off x="3699" y="1406"/>
              <a:ext cx="310" cy="375"/>
            </a:xfrm>
            <a:custGeom>
              <a:avLst/>
              <a:gdLst>
                <a:gd name="T0" fmla="*/ 188 w 310"/>
                <a:gd name="T1" fmla="*/ 0 h 375"/>
                <a:gd name="T2" fmla="*/ 188 w 310"/>
                <a:gd name="T3" fmla="*/ 0 h 375"/>
                <a:gd name="T4" fmla="*/ 218 w 310"/>
                <a:gd name="T5" fmla="*/ 10 h 375"/>
                <a:gd name="T6" fmla="*/ 244 w 310"/>
                <a:gd name="T7" fmla="*/ 25 h 375"/>
                <a:gd name="T8" fmla="*/ 264 w 310"/>
                <a:gd name="T9" fmla="*/ 45 h 375"/>
                <a:gd name="T10" fmla="*/ 284 w 310"/>
                <a:gd name="T11" fmla="*/ 71 h 375"/>
                <a:gd name="T12" fmla="*/ 299 w 310"/>
                <a:gd name="T13" fmla="*/ 106 h 375"/>
                <a:gd name="T14" fmla="*/ 305 w 310"/>
                <a:gd name="T15" fmla="*/ 137 h 375"/>
                <a:gd name="T16" fmla="*/ 310 w 310"/>
                <a:gd name="T17" fmla="*/ 177 h 375"/>
                <a:gd name="T18" fmla="*/ 305 w 310"/>
                <a:gd name="T19" fmla="*/ 213 h 375"/>
                <a:gd name="T20" fmla="*/ 305 w 310"/>
                <a:gd name="T21" fmla="*/ 213 h 375"/>
                <a:gd name="T22" fmla="*/ 294 w 310"/>
                <a:gd name="T23" fmla="*/ 248 h 375"/>
                <a:gd name="T24" fmla="*/ 279 w 310"/>
                <a:gd name="T25" fmla="*/ 284 h 375"/>
                <a:gd name="T26" fmla="*/ 264 w 310"/>
                <a:gd name="T27" fmla="*/ 314 h 375"/>
                <a:gd name="T28" fmla="*/ 239 w 310"/>
                <a:gd name="T29" fmla="*/ 340 h 375"/>
                <a:gd name="T30" fmla="*/ 213 w 310"/>
                <a:gd name="T31" fmla="*/ 355 h 375"/>
                <a:gd name="T32" fmla="*/ 183 w 310"/>
                <a:gd name="T33" fmla="*/ 370 h 375"/>
                <a:gd name="T34" fmla="*/ 152 w 310"/>
                <a:gd name="T35" fmla="*/ 375 h 375"/>
                <a:gd name="T36" fmla="*/ 122 w 310"/>
                <a:gd name="T37" fmla="*/ 375 h 375"/>
                <a:gd name="T38" fmla="*/ 122 w 310"/>
                <a:gd name="T39" fmla="*/ 375 h 375"/>
                <a:gd name="T40" fmla="*/ 91 w 310"/>
                <a:gd name="T41" fmla="*/ 365 h 375"/>
                <a:gd name="T42" fmla="*/ 66 w 310"/>
                <a:gd name="T43" fmla="*/ 350 h 375"/>
                <a:gd name="T44" fmla="*/ 46 w 310"/>
                <a:gd name="T45" fmla="*/ 330 h 375"/>
                <a:gd name="T46" fmla="*/ 25 w 310"/>
                <a:gd name="T47" fmla="*/ 304 h 375"/>
                <a:gd name="T48" fmla="*/ 15 w 310"/>
                <a:gd name="T49" fmla="*/ 274 h 375"/>
                <a:gd name="T50" fmla="*/ 5 w 310"/>
                <a:gd name="T51" fmla="*/ 238 h 375"/>
                <a:gd name="T52" fmla="*/ 0 w 310"/>
                <a:gd name="T53" fmla="*/ 203 h 375"/>
                <a:gd name="T54" fmla="*/ 5 w 310"/>
                <a:gd name="T55" fmla="*/ 162 h 375"/>
                <a:gd name="T56" fmla="*/ 5 w 310"/>
                <a:gd name="T57" fmla="*/ 162 h 375"/>
                <a:gd name="T58" fmla="*/ 15 w 310"/>
                <a:gd name="T59" fmla="*/ 127 h 375"/>
                <a:gd name="T60" fmla="*/ 30 w 310"/>
                <a:gd name="T61" fmla="*/ 91 h 375"/>
                <a:gd name="T62" fmla="*/ 51 w 310"/>
                <a:gd name="T63" fmla="*/ 61 h 375"/>
                <a:gd name="T64" fmla="*/ 71 w 310"/>
                <a:gd name="T65" fmla="*/ 35 h 375"/>
                <a:gd name="T66" fmla="*/ 96 w 310"/>
                <a:gd name="T67" fmla="*/ 20 h 375"/>
                <a:gd name="T68" fmla="*/ 127 w 310"/>
                <a:gd name="T69" fmla="*/ 5 h 375"/>
                <a:gd name="T70" fmla="*/ 157 w 310"/>
                <a:gd name="T71" fmla="*/ 0 h 375"/>
                <a:gd name="T72" fmla="*/ 188 w 310"/>
                <a:gd name="T73" fmla="*/ 0 h 375"/>
                <a:gd name="T74" fmla="*/ 188 w 310"/>
                <a:gd name="T75"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0" h="375">
                  <a:moveTo>
                    <a:pt x="188" y="0"/>
                  </a:moveTo>
                  <a:lnTo>
                    <a:pt x="188" y="0"/>
                  </a:lnTo>
                  <a:lnTo>
                    <a:pt x="218" y="10"/>
                  </a:lnTo>
                  <a:lnTo>
                    <a:pt x="244" y="25"/>
                  </a:lnTo>
                  <a:lnTo>
                    <a:pt x="264" y="45"/>
                  </a:lnTo>
                  <a:lnTo>
                    <a:pt x="284" y="71"/>
                  </a:lnTo>
                  <a:lnTo>
                    <a:pt x="299" y="106"/>
                  </a:lnTo>
                  <a:lnTo>
                    <a:pt x="305" y="137"/>
                  </a:lnTo>
                  <a:lnTo>
                    <a:pt x="310" y="177"/>
                  </a:lnTo>
                  <a:lnTo>
                    <a:pt x="305" y="213"/>
                  </a:lnTo>
                  <a:lnTo>
                    <a:pt x="305" y="213"/>
                  </a:lnTo>
                  <a:lnTo>
                    <a:pt x="294" y="248"/>
                  </a:lnTo>
                  <a:lnTo>
                    <a:pt x="279" y="284"/>
                  </a:lnTo>
                  <a:lnTo>
                    <a:pt x="264" y="314"/>
                  </a:lnTo>
                  <a:lnTo>
                    <a:pt x="239" y="340"/>
                  </a:lnTo>
                  <a:lnTo>
                    <a:pt x="213" y="355"/>
                  </a:lnTo>
                  <a:lnTo>
                    <a:pt x="183" y="370"/>
                  </a:lnTo>
                  <a:lnTo>
                    <a:pt x="152" y="375"/>
                  </a:lnTo>
                  <a:lnTo>
                    <a:pt x="122" y="375"/>
                  </a:lnTo>
                  <a:lnTo>
                    <a:pt x="122" y="375"/>
                  </a:lnTo>
                  <a:lnTo>
                    <a:pt x="91" y="365"/>
                  </a:lnTo>
                  <a:lnTo>
                    <a:pt x="66" y="350"/>
                  </a:lnTo>
                  <a:lnTo>
                    <a:pt x="46" y="330"/>
                  </a:lnTo>
                  <a:lnTo>
                    <a:pt x="25" y="304"/>
                  </a:lnTo>
                  <a:lnTo>
                    <a:pt x="15" y="274"/>
                  </a:lnTo>
                  <a:lnTo>
                    <a:pt x="5" y="238"/>
                  </a:lnTo>
                  <a:lnTo>
                    <a:pt x="0" y="203"/>
                  </a:lnTo>
                  <a:lnTo>
                    <a:pt x="5" y="162"/>
                  </a:lnTo>
                  <a:lnTo>
                    <a:pt x="5" y="162"/>
                  </a:lnTo>
                  <a:lnTo>
                    <a:pt x="15" y="127"/>
                  </a:lnTo>
                  <a:lnTo>
                    <a:pt x="30" y="91"/>
                  </a:lnTo>
                  <a:lnTo>
                    <a:pt x="51" y="61"/>
                  </a:lnTo>
                  <a:lnTo>
                    <a:pt x="71" y="35"/>
                  </a:lnTo>
                  <a:lnTo>
                    <a:pt x="96" y="20"/>
                  </a:lnTo>
                  <a:lnTo>
                    <a:pt x="127" y="5"/>
                  </a:lnTo>
                  <a:lnTo>
                    <a:pt x="157" y="0"/>
                  </a:lnTo>
                  <a:lnTo>
                    <a:pt x="188" y="0"/>
                  </a:lnTo>
                  <a:lnTo>
                    <a:pt x="188"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2" name="Freeform 104"/>
            <p:cNvSpPr>
              <a:spLocks/>
            </p:cNvSpPr>
            <p:nvPr/>
          </p:nvSpPr>
          <p:spPr bwMode="auto">
            <a:xfrm>
              <a:off x="3704" y="1406"/>
              <a:ext cx="300" cy="370"/>
            </a:xfrm>
            <a:custGeom>
              <a:avLst/>
              <a:gdLst>
                <a:gd name="T0" fmla="*/ 183 w 300"/>
                <a:gd name="T1" fmla="*/ 5 h 370"/>
                <a:gd name="T2" fmla="*/ 183 w 300"/>
                <a:gd name="T3" fmla="*/ 5 h 370"/>
                <a:gd name="T4" fmla="*/ 208 w 300"/>
                <a:gd name="T5" fmla="*/ 10 h 370"/>
                <a:gd name="T6" fmla="*/ 234 w 300"/>
                <a:gd name="T7" fmla="*/ 25 h 370"/>
                <a:gd name="T8" fmla="*/ 259 w 300"/>
                <a:gd name="T9" fmla="*/ 50 h 370"/>
                <a:gd name="T10" fmla="*/ 274 w 300"/>
                <a:gd name="T11" fmla="*/ 76 h 370"/>
                <a:gd name="T12" fmla="*/ 289 w 300"/>
                <a:gd name="T13" fmla="*/ 106 h 370"/>
                <a:gd name="T14" fmla="*/ 294 w 300"/>
                <a:gd name="T15" fmla="*/ 137 h 370"/>
                <a:gd name="T16" fmla="*/ 300 w 300"/>
                <a:gd name="T17" fmla="*/ 172 h 370"/>
                <a:gd name="T18" fmla="*/ 294 w 300"/>
                <a:gd name="T19" fmla="*/ 213 h 370"/>
                <a:gd name="T20" fmla="*/ 294 w 300"/>
                <a:gd name="T21" fmla="*/ 213 h 370"/>
                <a:gd name="T22" fmla="*/ 289 w 300"/>
                <a:gd name="T23" fmla="*/ 248 h 370"/>
                <a:gd name="T24" fmla="*/ 274 w 300"/>
                <a:gd name="T25" fmla="*/ 279 h 370"/>
                <a:gd name="T26" fmla="*/ 254 w 300"/>
                <a:gd name="T27" fmla="*/ 309 h 370"/>
                <a:gd name="T28" fmla="*/ 234 w 300"/>
                <a:gd name="T29" fmla="*/ 335 h 370"/>
                <a:gd name="T30" fmla="*/ 208 w 300"/>
                <a:gd name="T31" fmla="*/ 355 h 370"/>
                <a:gd name="T32" fmla="*/ 178 w 300"/>
                <a:gd name="T33" fmla="*/ 365 h 370"/>
                <a:gd name="T34" fmla="*/ 147 w 300"/>
                <a:gd name="T35" fmla="*/ 370 h 370"/>
                <a:gd name="T36" fmla="*/ 117 w 300"/>
                <a:gd name="T37" fmla="*/ 370 h 370"/>
                <a:gd name="T38" fmla="*/ 117 w 300"/>
                <a:gd name="T39" fmla="*/ 370 h 370"/>
                <a:gd name="T40" fmla="*/ 91 w 300"/>
                <a:gd name="T41" fmla="*/ 360 h 370"/>
                <a:gd name="T42" fmla="*/ 66 w 300"/>
                <a:gd name="T43" fmla="*/ 345 h 370"/>
                <a:gd name="T44" fmla="*/ 41 w 300"/>
                <a:gd name="T45" fmla="*/ 325 h 370"/>
                <a:gd name="T46" fmla="*/ 25 w 300"/>
                <a:gd name="T47" fmla="*/ 299 h 370"/>
                <a:gd name="T48" fmla="*/ 10 w 300"/>
                <a:gd name="T49" fmla="*/ 269 h 370"/>
                <a:gd name="T50" fmla="*/ 5 w 300"/>
                <a:gd name="T51" fmla="*/ 233 h 370"/>
                <a:gd name="T52" fmla="*/ 0 w 300"/>
                <a:gd name="T53" fmla="*/ 198 h 370"/>
                <a:gd name="T54" fmla="*/ 5 w 300"/>
                <a:gd name="T55" fmla="*/ 162 h 370"/>
                <a:gd name="T56" fmla="*/ 5 w 300"/>
                <a:gd name="T57" fmla="*/ 162 h 370"/>
                <a:gd name="T58" fmla="*/ 15 w 300"/>
                <a:gd name="T59" fmla="*/ 127 h 370"/>
                <a:gd name="T60" fmla="*/ 25 w 300"/>
                <a:gd name="T61" fmla="*/ 91 h 370"/>
                <a:gd name="T62" fmla="*/ 46 w 300"/>
                <a:gd name="T63" fmla="*/ 66 h 370"/>
                <a:gd name="T64" fmla="*/ 71 w 300"/>
                <a:gd name="T65" fmla="*/ 40 h 370"/>
                <a:gd name="T66" fmla="*/ 96 w 300"/>
                <a:gd name="T67" fmla="*/ 20 h 370"/>
                <a:gd name="T68" fmla="*/ 122 w 300"/>
                <a:gd name="T69" fmla="*/ 10 h 370"/>
                <a:gd name="T70" fmla="*/ 152 w 300"/>
                <a:gd name="T71" fmla="*/ 0 h 370"/>
                <a:gd name="T72" fmla="*/ 183 w 300"/>
                <a:gd name="T73" fmla="*/ 5 h 370"/>
                <a:gd name="T74" fmla="*/ 183 w 300"/>
                <a:gd name="T75" fmla="*/ 5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70">
                  <a:moveTo>
                    <a:pt x="183" y="5"/>
                  </a:moveTo>
                  <a:lnTo>
                    <a:pt x="183" y="5"/>
                  </a:lnTo>
                  <a:lnTo>
                    <a:pt x="208" y="10"/>
                  </a:lnTo>
                  <a:lnTo>
                    <a:pt x="234" y="25"/>
                  </a:lnTo>
                  <a:lnTo>
                    <a:pt x="259" y="50"/>
                  </a:lnTo>
                  <a:lnTo>
                    <a:pt x="274" y="76"/>
                  </a:lnTo>
                  <a:lnTo>
                    <a:pt x="289" y="106"/>
                  </a:lnTo>
                  <a:lnTo>
                    <a:pt x="294" y="137"/>
                  </a:lnTo>
                  <a:lnTo>
                    <a:pt x="300" y="172"/>
                  </a:lnTo>
                  <a:lnTo>
                    <a:pt x="294" y="213"/>
                  </a:lnTo>
                  <a:lnTo>
                    <a:pt x="294" y="213"/>
                  </a:lnTo>
                  <a:lnTo>
                    <a:pt x="289" y="248"/>
                  </a:lnTo>
                  <a:lnTo>
                    <a:pt x="274" y="279"/>
                  </a:lnTo>
                  <a:lnTo>
                    <a:pt x="254" y="309"/>
                  </a:lnTo>
                  <a:lnTo>
                    <a:pt x="234" y="335"/>
                  </a:lnTo>
                  <a:lnTo>
                    <a:pt x="208" y="355"/>
                  </a:lnTo>
                  <a:lnTo>
                    <a:pt x="178" y="365"/>
                  </a:lnTo>
                  <a:lnTo>
                    <a:pt x="147" y="370"/>
                  </a:lnTo>
                  <a:lnTo>
                    <a:pt x="117" y="370"/>
                  </a:lnTo>
                  <a:lnTo>
                    <a:pt x="117" y="370"/>
                  </a:lnTo>
                  <a:lnTo>
                    <a:pt x="91" y="360"/>
                  </a:lnTo>
                  <a:lnTo>
                    <a:pt x="66" y="345"/>
                  </a:lnTo>
                  <a:lnTo>
                    <a:pt x="41" y="325"/>
                  </a:lnTo>
                  <a:lnTo>
                    <a:pt x="25" y="299"/>
                  </a:lnTo>
                  <a:lnTo>
                    <a:pt x="10" y="269"/>
                  </a:lnTo>
                  <a:lnTo>
                    <a:pt x="5" y="233"/>
                  </a:lnTo>
                  <a:lnTo>
                    <a:pt x="0" y="198"/>
                  </a:lnTo>
                  <a:lnTo>
                    <a:pt x="5" y="162"/>
                  </a:lnTo>
                  <a:lnTo>
                    <a:pt x="5" y="162"/>
                  </a:lnTo>
                  <a:lnTo>
                    <a:pt x="15" y="127"/>
                  </a:lnTo>
                  <a:lnTo>
                    <a:pt x="25" y="91"/>
                  </a:lnTo>
                  <a:lnTo>
                    <a:pt x="46" y="66"/>
                  </a:lnTo>
                  <a:lnTo>
                    <a:pt x="71" y="40"/>
                  </a:lnTo>
                  <a:lnTo>
                    <a:pt x="96" y="20"/>
                  </a:lnTo>
                  <a:lnTo>
                    <a:pt x="122" y="10"/>
                  </a:lnTo>
                  <a:lnTo>
                    <a:pt x="152" y="0"/>
                  </a:lnTo>
                  <a:lnTo>
                    <a:pt x="183" y="5"/>
                  </a:lnTo>
                  <a:lnTo>
                    <a:pt x="183" y="5"/>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3" name="Freeform 105"/>
            <p:cNvSpPr>
              <a:spLocks/>
            </p:cNvSpPr>
            <p:nvPr/>
          </p:nvSpPr>
          <p:spPr bwMode="auto">
            <a:xfrm>
              <a:off x="3709" y="1411"/>
              <a:ext cx="289" cy="360"/>
            </a:xfrm>
            <a:custGeom>
              <a:avLst/>
              <a:gdLst>
                <a:gd name="T0" fmla="*/ 173 w 289"/>
                <a:gd name="T1" fmla="*/ 0 h 360"/>
                <a:gd name="T2" fmla="*/ 173 w 289"/>
                <a:gd name="T3" fmla="*/ 0 h 360"/>
                <a:gd name="T4" fmla="*/ 203 w 289"/>
                <a:gd name="T5" fmla="*/ 10 h 360"/>
                <a:gd name="T6" fmla="*/ 229 w 289"/>
                <a:gd name="T7" fmla="*/ 25 h 360"/>
                <a:gd name="T8" fmla="*/ 249 w 289"/>
                <a:gd name="T9" fmla="*/ 45 h 360"/>
                <a:gd name="T10" fmla="*/ 269 w 289"/>
                <a:gd name="T11" fmla="*/ 71 h 360"/>
                <a:gd name="T12" fmla="*/ 279 w 289"/>
                <a:gd name="T13" fmla="*/ 101 h 360"/>
                <a:gd name="T14" fmla="*/ 289 w 289"/>
                <a:gd name="T15" fmla="*/ 132 h 360"/>
                <a:gd name="T16" fmla="*/ 289 w 289"/>
                <a:gd name="T17" fmla="*/ 167 h 360"/>
                <a:gd name="T18" fmla="*/ 289 w 289"/>
                <a:gd name="T19" fmla="*/ 203 h 360"/>
                <a:gd name="T20" fmla="*/ 289 w 289"/>
                <a:gd name="T21" fmla="*/ 203 h 360"/>
                <a:gd name="T22" fmla="*/ 279 w 289"/>
                <a:gd name="T23" fmla="*/ 238 h 360"/>
                <a:gd name="T24" fmla="*/ 264 w 289"/>
                <a:gd name="T25" fmla="*/ 274 h 360"/>
                <a:gd name="T26" fmla="*/ 244 w 289"/>
                <a:gd name="T27" fmla="*/ 299 h 360"/>
                <a:gd name="T28" fmla="*/ 223 w 289"/>
                <a:gd name="T29" fmla="*/ 325 h 360"/>
                <a:gd name="T30" fmla="*/ 198 w 289"/>
                <a:gd name="T31" fmla="*/ 345 h 360"/>
                <a:gd name="T32" fmla="*/ 173 w 289"/>
                <a:gd name="T33" fmla="*/ 355 h 360"/>
                <a:gd name="T34" fmla="*/ 142 w 289"/>
                <a:gd name="T35" fmla="*/ 360 h 360"/>
                <a:gd name="T36" fmla="*/ 112 w 289"/>
                <a:gd name="T37" fmla="*/ 360 h 360"/>
                <a:gd name="T38" fmla="*/ 112 w 289"/>
                <a:gd name="T39" fmla="*/ 360 h 360"/>
                <a:gd name="T40" fmla="*/ 86 w 289"/>
                <a:gd name="T41" fmla="*/ 350 h 360"/>
                <a:gd name="T42" fmla="*/ 61 w 289"/>
                <a:gd name="T43" fmla="*/ 335 h 360"/>
                <a:gd name="T44" fmla="*/ 41 w 289"/>
                <a:gd name="T45" fmla="*/ 314 h 360"/>
                <a:gd name="T46" fmla="*/ 20 w 289"/>
                <a:gd name="T47" fmla="*/ 289 h 360"/>
                <a:gd name="T48" fmla="*/ 10 w 289"/>
                <a:gd name="T49" fmla="*/ 259 h 360"/>
                <a:gd name="T50" fmla="*/ 0 w 289"/>
                <a:gd name="T51" fmla="*/ 228 h 360"/>
                <a:gd name="T52" fmla="*/ 0 w 289"/>
                <a:gd name="T53" fmla="*/ 193 h 360"/>
                <a:gd name="T54" fmla="*/ 0 w 289"/>
                <a:gd name="T55" fmla="*/ 157 h 360"/>
                <a:gd name="T56" fmla="*/ 0 w 289"/>
                <a:gd name="T57" fmla="*/ 157 h 360"/>
                <a:gd name="T58" fmla="*/ 10 w 289"/>
                <a:gd name="T59" fmla="*/ 122 h 360"/>
                <a:gd name="T60" fmla="*/ 26 w 289"/>
                <a:gd name="T61" fmla="*/ 91 h 360"/>
                <a:gd name="T62" fmla="*/ 46 w 289"/>
                <a:gd name="T63" fmla="*/ 61 h 360"/>
                <a:gd name="T64" fmla="*/ 66 w 289"/>
                <a:gd name="T65" fmla="*/ 35 h 360"/>
                <a:gd name="T66" fmla="*/ 91 w 289"/>
                <a:gd name="T67" fmla="*/ 20 h 360"/>
                <a:gd name="T68" fmla="*/ 117 w 289"/>
                <a:gd name="T69" fmla="*/ 5 h 360"/>
                <a:gd name="T70" fmla="*/ 147 w 289"/>
                <a:gd name="T71" fmla="*/ 0 h 360"/>
                <a:gd name="T72" fmla="*/ 173 w 289"/>
                <a:gd name="T73" fmla="*/ 0 h 360"/>
                <a:gd name="T74" fmla="*/ 173 w 289"/>
                <a:gd name="T7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9" h="360">
                  <a:moveTo>
                    <a:pt x="173" y="0"/>
                  </a:moveTo>
                  <a:lnTo>
                    <a:pt x="173" y="0"/>
                  </a:lnTo>
                  <a:lnTo>
                    <a:pt x="203" y="10"/>
                  </a:lnTo>
                  <a:lnTo>
                    <a:pt x="229" y="25"/>
                  </a:lnTo>
                  <a:lnTo>
                    <a:pt x="249" y="45"/>
                  </a:lnTo>
                  <a:lnTo>
                    <a:pt x="269" y="71"/>
                  </a:lnTo>
                  <a:lnTo>
                    <a:pt x="279" y="101"/>
                  </a:lnTo>
                  <a:lnTo>
                    <a:pt x="289" y="132"/>
                  </a:lnTo>
                  <a:lnTo>
                    <a:pt x="289" y="167"/>
                  </a:lnTo>
                  <a:lnTo>
                    <a:pt x="289" y="203"/>
                  </a:lnTo>
                  <a:lnTo>
                    <a:pt x="289" y="203"/>
                  </a:lnTo>
                  <a:lnTo>
                    <a:pt x="279" y="238"/>
                  </a:lnTo>
                  <a:lnTo>
                    <a:pt x="264" y="274"/>
                  </a:lnTo>
                  <a:lnTo>
                    <a:pt x="244" y="299"/>
                  </a:lnTo>
                  <a:lnTo>
                    <a:pt x="223" y="325"/>
                  </a:lnTo>
                  <a:lnTo>
                    <a:pt x="198" y="345"/>
                  </a:lnTo>
                  <a:lnTo>
                    <a:pt x="173" y="355"/>
                  </a:lnTo>
                  <a:lnTo>
                    <a:pt x="142" y="360"/>
                  </a:lnTo>
                  <a:lnTo>
                    <a:pt x="112" y="360"/>
                  </a:lnTo>
                  <a:lnTo>
                    <a:pt x="112" y="360"/>
                  </a:lnTo>
                  <a:lnTo>
                    <a:pt x="86" y="350"/>
                  </a:lnTo>
                  <a:lnTo>
                    <a:pt x="61" y="335"/>
                  </a:lnTo>
                  <a:lnTo>
                    <a:pt x="41" y="314"/>
                  </a:lnTo>
                  <a:lnTo>
                    <a:pt x="20" y="289"/>
                  </a:lnTo>
                  <a:lnTo>
                    <a:pt x="10" y="259"/>
                  </a:lnTo>
                  <a:lnTo>
                    <a:pt x="0" y="228"/>
                  </a:lnTo>
                  <a:lnTo>
                    <a:pt x="0" y="193"/>
                  </a:lnTo>
                  <a:lnTo>
                    <a:pt x="0" y="157"/>
                  </a:lnTo>
                  <a:lnTo>
                    <a:pt x="0" y="157"/>
                  </a:lnTo>
                  <a:lnTo>
                    <a:pt x="10" y="122"/>
                  </a:lnTo>
                  <a:lnTo>
                    <a:pt x="26" y="91"/>
                  </a:lnTo>
                  <a:lnTo>
                    <a:pt x="46" y="61"/>
                  </a:lnTo>
                  <a:lnTo>
                    <a:pt x="66" y="35"/>
                  </a:lnTo>
                  <a:lnTo>
                    <a:pt x="91" y="20"/>
                  </a:lnTo>
                  <a:lnTo>
                    <a:pt x="117" y="5"/>
                  </a:lnTo>
                  <a:lnTo>
                    <a:pt x="147" y="0"/>
                  </a:lnTo>
                  <a:lnTo>
                    <a:pt x="173" y="0"/>
                  </a:lnTo>
                  <a:lnTo>
                    <a:pt x="173"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4" name="Freeform 106"/>
            <p:cNvSpPr>
              <a:spLocks/>
            </p:cNvSpPr>
            <p:nvPr/>
          </p:nvSpPr>
          <p:spPr bwMode="auto">
            <a:xfrm>
              <a:off x="3709" y="1416"/>
              <a:ext cx="284" cy="350"/>
            </a:xfrm>
            <a:custGeom>
              <a:avLst/>
              <a:gdLst>
                <a:gd name="T0" fmla="*/ 173 w 284"/>
                <a:gd name="T1" fmla="*/ 0 h 350"/>
                <a:gd name="T2" fmla="*/ 173 w 284"/>
                <a:gd name="T3" fmla="*/ 0 h 350"/>
                <a:gd name="T4" fmla="*/ 203 w 284"/>
                <a:gd name="T5" fmla="*/ 10 h 350"/>
                <a:gd name="T6" fmla="*/ 223 w 284"/>
                <a:gd name="T7" fmla="*/ 25 h 350"/>
                <a:gd name="T8" fmla="*/ 249 w 284"/>
                <a:gd name="T9" fmla="*/ 46 h 350"/>
                <a:gd name="T10" fmla="*/ 264 w 284"/>
                <a:gd name="T11" fmla="*/ 66 h 350"/>
                <a:gd name="T12" fmla="*/ 274 w 284"/>
                <a:gd name="T13" fmla="*/ 96 h 350"/>
                <a:gd name="T14" fmla="*/ 284 w 284"/>
                <a:gd name="T15" fmla="*/ 127 h 350"/>
                <a:gd name="T16" fmla="*/ 284 w 284"/>
                <a:gd name="T17" fmla="*/ 162 h 350"/>
                <a:gd name="T18" fmla="*/ 284 w 284"/>
                <a:gd name="T19" fmla="*/ 198 h 350"/>
                <a:gd name="T20" fmla="*/ 284 w 284"/>
                <a:gd name="T21" fmla="*/ 198 h 350"/>
                <a:gd name="T22" fmla="*/ 274 w 284"/>
                <a:gd name="T23" fmla="*/ 233 h 350"/>
                <a:gd name="T24" fmla="*/ 259 w 284"/>
                <a:gd name="T25" fmla="*/ 264 h 350"/>
                <a:gd name="T26" fmla="*/ 244 w 284"/>
                <a:gd name="T27" fmla="*/ 294 h 350"/>
                <a:gd name="T28" fmla="*/ 223 w 284"/>
                <a:gd name="T29" fmla="*/ 315 h 350"/>
                <a:gd name="T30" fmla="*/ 198 w 284"/>
                <a:gd name="T31" fmla="*/ 335 h 350"/>
                <a:gd name="T32" fmla="*/ 173 w 284"/>
                <a:gd name="T33" fmla="*/ 345 h 350"/>
                <a:gd name="T34" fmla="*/ 142 w 284"/>
                <a:gd name="T35" fmla="*/ 350 h 350"/>
                <a:gd name="T36" fmla="*/ 117 w 284"/>
                <a:gd name="T37" fmla="*/ 350 h 350"/>
                <a:gd name="T38" fmla="*/ 117 w 284"/>
                <a:gd name="T39" fmla="*/ 350 h 350"/>
                <a:gd name="T40" fmla="*/ 86 w 284"/>
                <a:gd name="T41" fmla="*/ 340 h 350"/>
                <a:gd name="T42" fmla="*/ 61 w 284"/>
                <a:gd name="T43" fmla="*/ 325 h 350"/>
                <a:gd name="T44" fmla="*/ 41 w 284"/>
                <a:gd name="T45" fmla="*/ 304 h 350"/>
                <a:gd name="T46" fmla="*/ 26 w 284"/>
                <a:gd name="T47" fmla="*/ 284 h 350"/>
                <a:gd name="T48" fmla="*/ 10 w 284"/>
                <a:gd name="T49" fmla="*/ 254 h 350"/>
                <a:gd name="T50" fmla="*/ 5 w 284"/>
                <a:gd name="T51" fmla="*/ 223 h 350"/>
                <a:gd name="T52" fmla="*/ 0 w 284"/>
                <a:gd name="T53" fmla="*/ 188 h 350"/>
                <a:gd name="T54" fmla="*/ 5 w 284"/>
                <a:gd name="T55" fmla="*/ 152 h 350"/>
                <a:gd name="T56" fmla="*/ 5 w 284"/>
                <a:gd name="T57" fmla="*/ 152 h 350"/>
                <a:gd name="T58" fmla="*/ 15 w 284"/>
                <a:gd name="T59" fmla="*/ 117 h 350"/>
                <a:gd name="T60" fmla="*/ 26 w 284"/>
                <a:gd name="T61" fmla="*/ 86 h 350"/>
                <a:gd name="T62" fmla="*/ 46 w 284"/>
                <a:gd name="T63" fmla="*/ 56 h 350"/>
                <a:gd name="T64" fmla="*/ 66 w 284"/>
                <a:gd name="T65" fmla="*/ 35 h 350"/>
                <a:gd name="T66" fmla="*/ 91 w 284"/>
                <a:gd name="T67" fmla="*/ 15 h 350"/>
                <a:gd name="T68" fmla="*/ 117 w 284"/>
                <a:gd name="T69" fmla="*/ 5 h 350"/>
                <a:gd name="T70" fmla="*/ 147 w 284"/>
                <a:gd name="T71" fmla="*/ 0 h 350"/>
                <a:gd name="T72" fmla="*/ 173 w 284"/>
                <a:gd name="T73" fmla="*/ 0 h 350"/>
                <a:gd name="T74" fmla="*/ 173 w 284"/>
                <a:gd name="T75"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350">
                  <a:moveTo>
                    <a:pt x="173" y="0"/>
                  </a:moveTo>
                  <a:lnTo>
                    <a:pt x="173" y="0"/>
                  </a:lnTo>
                  <a:lnTo>
                    <a:pt x="203" y="10"/>
                  </a:lnTo>
                  <a:lnTo>
                    <a:pt x="223" y="25"/>
                  </a:lnTo>
                  <a:lnTo>
                    <a:pt x="249" y="46"/>
                  </a:lnTo>
                  <a:lnTo>
                    <a:pt x="264" y="66"/>
                  </a:lnTo>
                  <a:lnTo>
                    <a:pt x="274" y="96"/>
                  </a:lnTo>
                  <a:lnTo>
                    <a:pt x="284" y="127"/>
                  </a:lnTo>
                  <a:lnTo>
                    <a:pt x="284" y="162"/>
                  </a:lnTo>
                  <a:lnTo>
                    <a:pt x="284" y="198"/>
                  </a:lnTo>
                  <a:lnTo>
                    <a:pt x="284" y="198"/>
                  </a:lnTo>
                  <a:lnTo>
                    <a:pt x="274" y="233"/>
                  </a:lnTo>
                  <a:lnTo>
                    <a:pt x="259" y="264"/>
                  </a:lnTo>
                  <a:lnTo>
                    <a:pt x="244" y="294"/>
                  </a:lnTo>
                  <a:lnTo>
                    <a:pt x="223" y="315"/>
                  </a:lnTo>
                  <a:lnTo>
                    <a:pt x="198" y="335"/>
                  </a:lnTo>
                  <a:lnTo>
                    <a:pt x="173" y="345"/>
                  </a:lnTo>
                  <a:lnTo>
                    <a:pt x="142" y="350"/>
                  </a:lnTo>
                  <a:lnTo>
                    <a:pt x="117" y="350"/>
                  </a:lnTo>
                  <a:lnTo>
                    <a:pt x="117" y="350"/>
                  </a:lnTo>
                  <a:lnTo>
                    <a:pt x="86" y="340"/>
                  </a:lnTo>
                  <a:lnTo>
                    <a:pt x="61" y="325"/>
                  </a:lnTo>
                  <a:lnTo>
                    <a:pt x="41" y="304"/>
                  </a:lnTo>
                  <a:lnTo>
                    <a:pt x="26" y="284"/>
                  </a:lnTo>
                  <a:lnTo>
                    <a:pt x="10" y="254"/>
                  </a:lnTo>
                  <a:lnTo>
                    <a:pt x="5" y="223"/>
                  </a:lnTo>
                  <a:lnTo>
                    <a:pt x="0" y="188"/>
                  </a:lnTo>
                  <a:lnTo>
                    <a:pt x="5" y="152"/>
                  </a:lnTo>
                  <a:lnTo>
                    <a:pt x="5" y="152"/>
                  </a:lnTo>
                  <a:lnTo>
                    <a:pt x="15" y="117"/>
                  </a:lnTo>
                  <a:lnTo>
                    <a:pt x="26" y="86"/>
                  </a:lnTo>
                  <a:lnTo>
                    <a:pt x="46" y="56"/>
                  </a:lnTo>
                  <a:lnTo>
                    <a:pt x="66" y="35"/>
                  </a:lnTo>
                  <a:lnTo>
                    <a:pt x="91" y="15"/>
                  </a:lnTo>
                  <a:lnTo>
                    <a:pt x="117" y="5"/>
                  </a:lnTo>
                  <a:lnTo>
                    <a:pt x="147" y="0"/>
                  </a:lnTo>
                  <a:lnTo>
                    <a:pt x="173" y="0"/>
                  </a:lnTo>
                  <a:lnTo>
                    <a:pt x="173"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5" name="Freeform 107"/>
            <p:cNvSpPr>
              <a:spLocks/>
            </p:cNvSpPr>
            <p:nvPr/>
          </p:nvSpPr>
          <p:spPr bwMode="auto">
            <a:xfrm>
              <a:off x="3714" y="1421"/>
              <a:ext cx="279" cy="340"/>
            </a:xfrm>
            <a:custGeom>
              <a:avLst/>
              <a:gdLst>
                <a:gd name="T0" fmla="*/ 168 w 279"/>
                <a:gd name="T1" fmla="*/ 0 h 340"/>
                <a:gd name="T2" fmla="*/ 168 w 279"/>
                <a:gd name="T3" fmla="*/ 0 h 340"/>
                <a:gd name="T4" fmla="*/ 193 w 279"/>
                <a:gd name="T5" fmla="*/ 5 h 340"/>
                <a:gd name="T6" fmla="*/ 218 w 279"/>
                <a:gd name="T7" fmla="*/ 20 h 340"/>
                <a:gd name="T8" fmla="*/ 239 w 279"/>
                <a:gd name="T9" fmla="*/ 41 h 340"/>
                <a:gd name="T10" fmla="*/ 254 w 279"/>
                <a:gd name="T11" fmla="*/ 66 h 340"/>
                <a:gd name="T12" fmla="*/ 269 w 279"/>
                <a:gd name="T13" fmla="*/ 91 h 340"/>
                <a:gd name="T14" fmla="*/ 274 w 279"/>
                <a:gd name="T15" fmla="*/ 122 h 340"/>
                <a:gd name="T16" fmla="*/ 279 w 279"/>
                <a:gd name="T17" fmla="*/ 157 h 340"/>
                <a:gd name="T18" fmla="*/ 274 w 279"/>
                <a:gd name="T19" fmla="*/ 193 h 340"/>
                <a:gd name="T20" fmla="*/ 274 w 279"/>
                <a:gd name="T21" fmla="*/ 193 h 340"/>
                <a:gd name="T22" fmla="*/ 264 w 279"/>
                <a:gd name="T23" fmla="*/ 228 h 340"/>
                <a:gd name="T24" fmla="*/ 254 w 279"/>
                <a:gd name="T25" fmla="*/ 259 h 340"/>
                <a:gd name="T26" fmla="*/ 234 w 279"/>
                <a:gd name="T27" fmla="*/ 284 h 340"/>
                <a:gd name="T28" fmla="*/ 213 w 279"/>
                <a:gd name="T29" fmla="*/ 304 h 340"/>
                <a:gd name="T30" fmla="*/ 193 w 279"/>
                <a:gd name="T31" fmla="*/ 325 h 340"/>
                <a:gd name="T32" fmla="*/ 163 w 279"/>
                <a:gd name="T33" fmla="*/ 335 h 340"/>
                <a:gd name="T34" fmla="*/ 137 w 279"/>
                <a:gd name="T35" fmla="*/ 340 h 340"/>
                <a:gd name="T36" fmla="*/ 112 w 279"/>
                <a:gd name="T37" fmla="*/ 340 h 340"/>
                <a:gd name="T38" fmla="*/ 112 w 279"/>
                <a:gd name="T39" fmla="*/ 340 h 340"/>
                <a:gd name="T40" fmla="*/ 81 w 279"/>
                <a:gd name="T41" fmla="*/ 330 h 340"/>
                <a:gd name="T42" fmla="*/ 61 w 279"/>
                <a:gd name="T43" fmla="*/ 315 h 340"/>
                <a:gd name="T44" fmla="*/ 41 w 279"/>
                <a:gd name="T45" fmla="*/ 299 h 340"/>
                <a:gd name="T46" fmla="*/ 21 w 279"/>
                <a:gd name="T47" fmla="*/ 274 h 340"/>
                <a:gd name="T48" fmla="*/ 10 w 279"/>
                <a:gd name="T49" fmla="*/ 244 h 340"/>
                <a:gd name="T50" fmla="*/ 0 w 279"/>
                <a:gd name="T51" fmla="*/ 213 h 340"/>
                <a:gd name="T52" fmla="*/ 0 w 279"/>
                <a:gd name="T53" fmla="*/ 183 h 340"/>
                <a:gd name="T54" fmla="*/ 5 w 279"/>
                <a:gd name="T55" fmla="*/ 147 h 340"/>
                <a:gd name="T56" fmla="*/ 5 w 279"/>
                <a:gd name="T57" fmla="*/ 147 h 340"/>
                <a:gd name="T58" fmla="*/ 10 w 279"/>
                <a:gd name="T59" fmla="*/ 112 h 340"/>
                <a:gd name="T60" fmla="*/ 26 w 279"/>
                <a:gd name="T61" fmla="*/ 81 h 340"/>
                <a:gd name="T62" fmla="*/ 41 w 279"/>
                <a:gd name="T63" fmla="*/ 56 h 340"/>
                <a:gd name="T64" fmla="*/ 61 w 279"/>
                <a:gd name="T65" fmla="*/ 30 h 340"/>
                <a:gd name="T66" fmla="*/ 86 w 279"/>
                <a:gd name="T67" fmla="*/ 15 h 340"/>
                <a:gd name="T68" fmla="*/ 112 w 279"/>
                <a:gd name="T69" fmla="*/ 5 h 340"/>
                <a:gd name="T70" fmla="*/ 142 w 279"/>
                <a:gd name="T71" fmla="*/ 0 h 340"/>
                <a:gd name="T72" fmla="*/ 168 w 279"/>
                <a:gd name="T73" fmla="*/ 0 h 340"/>
                <a:gd name="T74" fmla="*/ 168 w 279"/>
                <a:gd name="T75"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9" h="340">
                  <a:moveTo>
                    <a:pt x="168" y="0"/>
                  </a:moveTo>
                  <a:lnTo>
                    <a:pt x="168" y="0"/>
                  </a:lnTo>
                  <a:lnTo>
                    <a:pt x="193" y="5"/>
                  </a:lnTo>
                  <a:lnTo>
                    <a:pt x="218" y="20"/>
                  </a:lnTo>
                  <a:lnTo>
                    <a:pt x="239" y="41"/>
                  </a:lnTo>
                  <a:lnTo>
                    <a:pt x="254" y="66"/>
                  </a:lnTo>
                  <a:lnTo>
                    <a:pt x="269" y="91"/>
                  </a:lnTo>
                  <a:lnTo>
                    <a:pt x="274" y="122"/>
                  </a:lnTo>
                  <a:lnTo>
                    <a:pt x="279" y="157"/>
                  </a:lnTo>
                  <a:lnTo>
                    <a:pt x="274" y="193"/>
                  </a:lnTo>
                  <a:lnTo>
                    <a:pt x="274" y="193"/>
                  </a:lnTo>
                  <a:lnTo>
                    <a:pt x="264" y="228"/>
                  </a:lnTo>
                  <a:lnTo>
                    <a:pt x="254" y="259"/>
                  </a:lnTo>
                  <a:lnTo>
                    <a:pt x="234" y="284"/>
                  </a:lnTo>
                  <a:lnTo>
                    <a:pt x="213" y="304"/>
                  </a:lnTo>
                  <a:lnTo>
                    <a:pt x="193" y="325"/>
                  </a:lnTo>
                  <a:lnTo>
                    <a:pt x="163" y="335"/>
                  </a:lnTo>
                  <a:lnTo>
                    <a:pt x="137" y="340"/>
                  </a:lnTo>
                  <a:lnTo>
                    <a:pt x="112" y="340"/>
                  </a:lnTo>
                  <a:lnTo>
                    <a:pt x="112" y="340"/>
                  </a:lnTo>
                  <a:lnTo>
                    <a:pt x="81" y="330"/>
                  </a:lnTo>
                  <a:lnTo>
                    <a:pt x="61" y="315"/>
                  </a:lnTo>
                  <a:lnTo>
                    <a:pt x="41" y="299"/>
                  </a:lnTo>
                  <a:lnTo>
                    <a:pt x="21" y="274"/>
                  </a:lnTo>
                  <a:lnTo>
                    <a:pt x="10" y="244"/>
                  </a:lnTo>
                  <a:lnTo>
                    <a:pt x="0" y="213"/>
                  </a:lnTo>
                  <a:lnTo>
                    <a:pt x="0" y="183"/>
                  </a:lnTo>
                  <a:lnTo>
                    <a:pt x="5" y="147"/>
                  </a:lnTo>
                  <a:lnTo>
                    <a:pt x="5" y="147"/>
                  </a:lnTo>
                  <a:lnTo>
                    <a:pt x="10" y="112"/>
                  </a:lnTo>
                  <a:lnTo>
                    <a:pt x="26" y="81"/>
                  </a:lnTo>
                  <a:lnTo>
                    <a:pt x="41" y="56"/>
                  </a:lnTo>
                  <a:lnTo>
                    <a:pt x="61" y="30"/>
                  </a:lnTo>
                  <a:lnTo>
                    <a:pt x="86" y="15"/>
                  </a:lnTo>
                  <a:lnTo>
                    <a:pt x="112" y="5"/>
                  </a:lnTo>
                  <a:lnTo>
                    <a:pt x="142" y="0"/>
                  </a:lnTo>
                  <a:lnTo>
                    <a:pt x="168" y="0"/>
                  </a:lnTo>
                  <a:lnTo>
                    <a:pt x="168"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6" name="Freeform 108"/>
            <p:cNvSpPr>
              <a:spLocks/>
            </p:cNvSpPr>
            <p:nvPr/>
          </p:nvSpPr>
          <p:spPr bwMode="auto">
            <a:xfrm>
              <a:off x="3719" y="1421"/>
              <a:ext cx="269" cy="335"/>
            </a:xfrm>
            <a:custGeom>
              <a:avLst/>
              <a:gdLst>
                <a:gd name="T0" fmla="*/ 163 w 269"/>
                <a:gd name="T1" fmla="*/ 0 h 335"/>
                <a:gd name="T2" fmla="*/ 163 w 269"/>
                <a:gd name="T3" fmla="*/ 0 h 335"/>
                <a:gd name="T4" fmla="*/ 188 w 269"/>
                <a:gd name="T5" fmla="*/ 10 h 335"/>
                <a:gd name="T6" fmla="*/ 213 w 269"/>
                <a:gd name="T7" fmla="*/ 25 h 335"/>
                <a:gd name="T8" fmla="*/ 229 w 269"/>
                <a:gd name="T9" fmla="*/ 46 h 335"/>
                <a:gd name="T10" fmla="*/ 249 w 269"/>
                <a:gd name="T11" fmla="*/ 66 h 335"/>
                <a:gd name="T12" fmla="*/ 259 w 269"/>
                <a:gd name="T13" fmla="*/ 96 h 335"/>
                <a:gd name="T14" fmla="*/ 264 w 269"/>
                <a:gd name="T15" fmla="*/ 127 h 335"/>
                <a:gd name="T16" fmla="*/ 269 w 269"/>
                <a:gd name="T17" fmla="*/ 157 h 335"/>
                <a:gd name="T18" fmla="*/ 264 w 269"/>
                <a:gd name="T19" fmla="*/ 193 h 335"/>
                <a:gd name="T20" fmla="*/ 264 w 269"/>
                <a:gd name="T21" fmla="*/ 193 h 335"/>
                <a:gd name="T22" fmla="*/ 259 w 269"/>
                <a:gd name="T23" fmla="*/ 223 h 335"/>
                <a:gd name="T24" fmla="*/ 244 w 269"/>
                <a:gd name="T25" fmla="*/ 254 h 335"/>
                <a:gd name="T26" fmla="*/ 229 w 269"/>
                <a:gd name="T27" fmla="*/ 279 h 335"/>
                <a:gd name="T28" fmla="*/ 208 w 269"/>
                <a:gd name="T29" fmla="*/ 299 h 335"/>
                <a:gd name="T30" fmla="*/ 183 w 269"/>
                <a:gd name="T31" fmla="*/ 320 h 335"/>
                <a:gd name="T32" fmla="*/ 158 w 269"/>
                <a:gd name="T33" fmla="*/ 330 h 335"/>
                <a:gd name="T34" fmla="*/ 132 w 269"/>
                <a:gd name="T35" fmla="*/ 335 h 335"/>
                <a:gd name="T36" fmla="*/ 107 w 269"/>
                <a:gd name="T37" fmla="*/ 335 h 335"/>
                <a:gd name="T38" fmla="*/ 107 w 269"/>
                <a:gd name="T39" fmla="*/ 335 h 335"/>
                <a:gd name="T40" fmla="*/ 81 w 269"/>
                <a:gd name="T41" fmla="*/ 325 h 335"/>
                <a:gd name="T42" fmla="*/ 56 w 269"/>
                <a:gd name="T43" fmla="*/ 315 h 335"/>
                <a:gd name="T44" fmla="*/ 36 w 269"/>
                <a:gd name="T45" fmla="*/ 294 h 335"/>
                <a:gd name="T46" fmla="*/ 21 w 269"/>
                <a:gd name="T47" fmla="*/ 269 h 335"/>
                <a:gd name="T48" fmla="*/ 10 w 269"/>
                <a:gd name="T49" fmla="*/ 244 h 335"/>
                <a:gd name="T50" fmla="*/ 0 w 269"/>
                <a:gd name="T51" fmla="*/ 213 h 335"/>
                <a:gd name="T52" fmla="*/ 0 w 269"/>
                <a:gd name="T53" fmla="*/ 178 h 335"/>
                <a:gd name="T54" fmla="*/ 0 w 269"/>
                <a:gd name="T55" fmla="*/ 147 h 335"/>
                <a:gd name="T56" fmla="*/ 0 w 269"/>
                <a:gd name="T57" fmla="*/ 147 h 335"/>
                <a:gd name="T58" fmla="*/ 10 w 269"/>
                <a:gd name="T59" fmla="*/ 112 h 335"/>
                <a:gd name="T60" fmla="*/ 21 w 269"/>
                <a:gd name="T61" fmla="*/ 81 h 335"/>
                <a:gd name="T62" fmla="*/ 41 w 269"/>
                <a:gd name="T63" fmla="*/ 56 h 335"/>
                <a:gd name="T64" fmla="*/ 61 w 269"/>
                <a:gd name="T65" fmla="*/ 35 h 335"/>
                <a:gd name="T66" fmla="*/ 81 w 269"/>
                <a:gd name="T67" fmla="*/ 20 h 335"/>
                <a:gd name="T68" fmla="*/ 107 w 269"/>
                <a:gd name="T69" fmla="*/ 5 h 335"/>
                <a:gd name="T70" fmla="*/ 137 w 269"/>
                <a:gd name="T71" fmla="*/ 0 h 335"/>
                <a:gd name="T72" fmla="*/ 163 w 269"/>
                <a:gd name="T73" fmla="*/ 0 h 335"/>
                <a:gd name="T74" fmla="*/ 163 w 269"/>
                <a:gd name="T75"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9" h="335">
                  <a:moveTo>
                    <a:pt x="163" y="0"/>
                  </a:moveTo>
                  <a:lnTo>
                    <a:pt x="163" y="0"/>
                  </a:lnTo>
                  <a:lnTo>
                    <a:pt x="188" y="10"/>
                  </a:lnTo>
                  <a:lnTo>
                    <a:pt x="213" y="25"/>
                  </a:lnTo>
                  <a:lnTo>
                    <a:pt x="229" y="46"/>
                  </a:lnTo>
                  <a:lnTo>
                    <a:pt x="249" y="66"/>
                  </a:lnTo>
                  <a:lnTo>
                    <a:pt x="259" y="96"/>
                  </a:lnTo>
                  <a:lnTo>
                    <a:pt x="264" y="127"/>
                  </a:lnTo>
                  <a:lnTo>
                    <a:pt x="269" y="157"/>
                  </a:lnTo>
                  <a:lnTo>
                    <a:pt x="264" y="193"/>
                  </a:lnTo>
                  <a:lnTo>
                    <a:pt x="264" y="193"/>
                  </a:lnTo>
                  <a:lnTo>
                    <a:pt x="259" y="223"/>
                  </a:lnTo>
                  <a:lnTo>
                    <a:pt x="244" y="254"/>
                  </a:lnTo>
                  <a:lnTo>
                    <a:pt x="229" y="279"/>
                  </a:lnTo>
                  <a:lnTo>
                    <a:pt x="208" y="299"/>
                  </a:lnTo>
                  <a:lnTo>
                    <a:pt x="183" y="320"/>
                  </a:lnTo>
                  <a:lnTo>
                    <a:pt x="158" y="330"/>
                  </a:lnTo>
                  <a:lnTo>
                    <a:pt x="132" y="335"/>
                  </a:lnTo>
                  <a:lnTo>
                    <a:pt x="107" y="335"/>
                  </a:lnTo>
                  <a:lnTo>
                    <a:pt x="107" y="335"/>
                  </a:lnTo>
                  <a:lnTo>
                    <a:pt x="81" y="325"/>
                  </a:lnTo>
                  <a:lnTo>
                    <a:pt x="56" y="315"/>
                  </a:lnTo>
                  <a:lnTo>
                    <a:pt x="36" y="294"/>
                  </a:lnTo>
                  <a:lnTo>
                    <a:pt x="21" y="269"/>
                  </a:lnTo>
                  <a:lnTo>
                    <a:pt x="10" y="244"/>
                  </a:lnTo>
                  <a:lnTo>
                    <a:pt x="0" y="213"/>
                  </a:lnTo>
                  <a:lnTo>
                    <a:pt x="0" y="178"/>
                  </a:lnTo>
                  <a:lnTo>
                    <a:pt x="0" y="147"/>
                  </a:lnTo>
                  <a:lnTo>
                    <a:pt x="0" y="147"/>
                  </a:lnTo>
                  <a:lnTo>
                    <a:pt x="10" y="112"/>
                  </a:lnTo>
                  <a:lnTo>
                    <a:pt x="21" y="81"/>
                  </a:lnTo>
                  <a:lnTo>
                    <a:pt x="41" y="56"/>
                  </a:lnTo>
                  <a:lnTo>
                    <a:pt x="61" y="35"/>
                  </a:lnTo>
                  <a:lnTo>
                    <a:pt x="81" y="20"/>
                  </a:lnTo>
                  <a:lnTo>
                    <a:pt x="107" y="5"/>
                  </a:lnTo>
                  <a:lnTo>
                    <a:pt x="137" y="0"/>
                  </a:lnTo>
                  <a:lnTo>
                    <a:pt x="163" y="0"/>
                  </a:lnTo>
                  <a:lnTo>
                    <a:pt x="163"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7" name="Freeform 109"/>
            <p:cNvSpPr>
              <a:spLocks/>
            </p:cNvSpPr>
            <p:nvPr/>
          </p:nvSpPr>
          <p:spPr bwMode="auto">
            <a:xfrm>
              <a:off x="3719" y="1426"/>
              <a:ext cx="264" cy="325"/>
            </a:xfrm>
            <a:custGeom>
              <a:avLst/>
              <a:gdLst>
                <a:gd name="T0" fmla="*/ 163 w 264"/>
                <a:gd name="T1" fmla="*/ 0 h 325"/>
                <a:gd name="T2" fmla="*/ 163 w 264"/>
                <a:gd name="T3" fmla="*/ 0 h 325"/>
                <a:gd name="T4" fmla="*/ 188 w 264"/>
                <a:gd name="T5" fmla="*/ 10 h 325"/>
                <a:gd name="T6" fmla="*/ 208 w 264"/>
                <a:gd name="T7" fmla="*/ 20 h 325"/>
                <a:gd name="T8" fmla="*/ 229 w 264"/>
                <a:gd name="T9" fmla="*/ 41 h 325"/>
                <a:gd name="T10" fmla="*/ 244 w 264"/>
                <a:gd name="T11" fmla="*/ 66 h 325"/>
                <a:gd name="T12" fmla="*/ 254 w 264"/>
                <a:gd name="T13" fmla="*/ 91 h 325"/>
                <a:gd name="T14" fmla="*/ 264 w 264"/>
                <a:gd name="T15" fmla="*/ 122 h 325"/>
                <a:gd name="T16" fmla="*/ 264 w 264"/>
                <a:gd name="T17" fmla="*/ 152 h 325"/>
                <a:gd name="T18" fmla="*/ 264 w 264"/>
                <a:gd name="T19" fmla="*/ 183 h 325"/>
                <a:gd name="T20" fmla="*/ 264 w 264"/>
                <a:gd name="T21" fmla="*/ 183 h 325"/>
                <a:gd name="T22" fmla="*/ 254 w 264"/>
                <a:gd name="T23" fmla="*/ 218 h 325"/>
                <a:gd name="T24" fmla="*/ 244 w 264"/>
                <a:gd name="T25" fmla="*/ 244 h 325"/>
                <a:gd name="T26" fmla="*/ 224 w 264"/>
                <a:gd name="T27" fmla="*/ 269 h 325"/>
                <a:gd name="T28" fmla="*/ 203 w 264"/>
                <a:gd name="T29" fmla="*/ 294 h 325"/>
                <a:gd name="T30" fmla="*/ 183 w 264"/>
                <a:gd name="T31" fmla="*/ 310 h 325"/>
                <a:gd name="T32" fmla="*/ 158 w 264"/>
                <a:gd name="T33" fmla="*/ 320 h 325"/>
                <a:gd name="T34" fmla="*/ 132 w 264"/>
                <a:gd name="T35" fmla="*/ 325 h 325"/>
                <a:gd name="T36" fmla="*/ 107 w 264"/>
                <a:gd name="T37" fmla="*/ 325 h 325"/>
                <a:gd name="T38" fmla="*/ 107 w 264"/>
                <a:gd name="T39" fmla="*/ 325 h 325"/>
                <a:gd name="T40" fmla="*/ 81 w 264"/>
                <a:gd name="T41" fmla="*/ 315 h 325"/>
                <a:gd name="T42" fmla="*/ 56 w 264"/>
                <a:gd name="T43" fmla="*/ 305 h 325"/>
                <a:gd name="T44" fmla="*/ 41 w 264"/>
                <a:gd name="T45" fmla="*/ 284 h 325"/>
                <a:gd name="T46" fmla="*/ 21 w 264"/>
                <a:gd name="T47" fmla="*/ 259 h 325"/>
                <a:gd name="T48" fmla="*/ 10 w 264"/>
                <a:gd name="T49" fmla="*/ 233 h 325"/>
                <a:gd name="T50" fmla="*/ 5 w 264"/>
                <a:gd name="T51" fmla="*/ 203 h 325"/>
                <a:gd name="T52" fmla="*/ 0 w 264"/>
                <a:gd name="T53" fmla="*/ 173 h 325"/>
                <a:gd name="T54" fmla="*/ 5 w 264"/>
                <a:gd name="T55" fmla="*/ 142 h 325"/>
                <a:gd name="T56" fmla="*/ 5 w 264"/>
                <a:gd name="T57" fmla="*/ 142 h 325"/>
                <a:gd name="T58" fmla="*/ 10 w 264"/>
                <a:gd name="T59" fmla="*/ 107 h 325"/>
                <a:gd name="T60" fmla="*/ 26 w 264"/>
                <a:gd name="T61" fmla="*/ 81 h 325"/>
                <a:gd name="T62" fmla="*/ 41 w 264"/>
                <a:gd name="T63" fmla="*/ 56 h 325"/>
                <a:gd name="T64" fmla="*/ 61 w 264"/>
                <a:gd name="T65" fmla="*/ 30 h 325"/>
                <a:gd name="T66" fmla="*/ 87 w 264"/>
                <a:gd name="T67" fmla="*/ 15 h 325"/>
                <a:gd name="T68" fmla="*/ 107 w 264"/>
                <a:gd name="T69" fmla="*/ 5 h 325"/>
                <a:gd name="T70" fmla="*/ 132 w 264"/>
                <a:gd name="T71" fmla="*/ 0 h 325"/>
                <a:gd name="T72" fmla="*/ 163 w 264"/>
                <a:gd name="T73" fmla="*/ 0 h 325"/>
                <a:gd name="T74" fmla="*/ 163 w 264"/>
                <a:gd name="T75"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4" h="325">
                  <a:moveTo>
                    <a:pt x="163" y="0"/>
                  </a:moveTo>
                  <a:lnTo>
                    <a:pt x="163" y="0"/>
                  </a:lnTo>
                  <a:lnTo>
                    <a:pt x="188" y="10"/>
                  </a:lnTo>
                  <a:lnTo>
                    <a:pt x="208" y="20"/>
                  </a:lnTo>
                  <a:lnTo>
                    <a:pt x="229" y="41"/>
                  </a:lnTo>
                  <a:lnTo>
                    <a:pt x="244" y="66"/>
                  </a:lnTo>
                  <a:lnTo>
                    <a:pt x="254" y="91"/>
                  </a:lnTo>
                  <a:lnTo>
                    <a:pt x="264" y="122"/>
                  </a:lnTo>
                  <a:lnTo>
                    <a:pt x="264" y="152"/>
                  </a:lnTo>
                  <a:lnTo>
                    <a:pt x="264" y="183"/>
                  </a:lnTo>
                  <a:lnTo>
                    <a:pt x="264" y="183"/>
                  </a:lnTo>
                  <a:lnTo>
                    <a:pt x="254" y="218"/>
                  </a:lnTo>
                  <a:lnTo>
                    <a:pt x="244" y="244"/>
                  </a:lnTo>
                  <a:lnTo>
                    <a:pt x="224" y="269"/>
                  </a:lnTo>
                  <a:lnTo>
                    <a:pt x="203" y="294"/>
                  </a:lnTo>
                  <a:lnTo>
                    <a:pt x="183" y="310"/>
                  </a:lnTo>
                  <a:lnTo>
                    <a:pt x="158" y="320"/>
                  </a:lnTo>
                  <a:lnTo>
                    <a:pt x="132" y="325"/>
                  </a:lnTo>
                  <a:lnTo>
                    <a:pt x="107" y="325"/>
                  </a:lnTo>
                  <a:lnTo>
                    <a:pt x="107" y="325"/>
                  </a:lnTo>
                  <a:lnTo>
                    <a:pt x="81" y="315"/>
                  </a:lnTo>
                  <a:lnTo>
                    <a:pt x="56" y="305"/>
                  </a:lnTo>
                  <a:lnTo>
                    <a:pt x="41" y="284"/>
                  </a:lnTo>
                  <a:lnTo>
                    <a:pt x="21" y="259"/>
                  </a:lnTo>
                  <a:lnTo>
                    <a:pt x="10" y="233"/>
                  </a:lnTo>
                  <a:lnTo>
                    <a:pt x="5" y="203"/>
                  </a:lnTo>
                  <a:lnTo>
                    <a:pt x="0" y="173"/>
                  </a:lnTo>
                  <a:lnTo>
                    <a:pt x="5" y="142"/>
                  </a:lnTo>
                  <a:lnTo>
                    <a:pt x="5" y="142"/>
                  </a:lnTo>
                  <a:lnTo>
                    <a:pt x="10" y="107"/>
                  </a:lnTo>
                  <a:lnTo>
                    <a:pt x="26" y="81"/>
                  </a:lnTo>
                  <a:lnTo>
                    <a:pt x="41" y="56"/>
                  </a:lnTo>
                  <a:lnTo>
                    <a:pt x="61" y="30"/>
                  </a:lnTo>
                  <a:lnTo>
                    <a:pt x="87" y="15"/>
                  </a:lnTo>
                  <a:lnTo>
                    <a:pt x="107" y="5"/>
                  </a:lnTo>
                  <a:lnTo>
                    <a:pt x="132" y="0"/>
                  </a:lnTo>
                  <a:lnTo>
                    <a:pt x="163" y="0"/>
                  </a:lnTo>
                  <a:lnTo>
                    <a:pt x="16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8" name="Freeform 110"/>
            <p:cNvSpPr>
              <a:spLocks/>
            </p:cNvSpPr>
            <p:nvPr/>
          </p:nvSpPr>
          <p:spPr bwMode="auto">
            <a:xfrm>
              <a:off x="3724" y="1431"/>
              <a:ext cx="254" cy="315"/>
            </a:xfrm>
            <a:custGeom>
              <a:avLst/>
              <a:gdLst>
                <a:gd name="T0" fmla="*/ 153 w 254"/>
                <a:gd name="T1" fmla="*/ 0 h 315"/>
                <a:gd name="T2" fmla="*/ 153 w 254"/>
                <a:gd name="T3" fmla="*/ 0 h 315"/>
                <a:gd name="T4" fmla="*/ 178 w 254"/>
                <a:gd name="T5" fmla="*/ 5 h 315"/>
                <a:gd name="T6" fmla="*/ 203 w 254"/>
                <a:gd name="T7" fmla="*/ 20 h 315"/>
                <a:gd name="T8" fmla="*/ 219 w 254"/>
                <a:gd name="T9" fmla="*/ 36 h 315"/>
                <a:gd name="T10" fmla="*/ 234 w 254"/>
                <a:gd name="T11" fmla="*/ 61 h 315"/>
                <a:gd name="T12" fmla="*/ 249 w 254"/>
                <a:gd name="T13" fmla="*/ 86 h 315"/>
                <a:gd name="T14" fmla="*/ 254 w 254"/>
                <a:gd name="T15" fmla="*/ 117 h 315"/>
                <a:gd name="T16" fmla="*/ 254 w 254"/>
                <a:gd name="T17" fmla="*/ 147 h 315"/>
                <a:gd name="T18" fmla="*/ 254 w 254"/>
                <a:gd name="T19" fmla="*/ 178 h 315"/>
                <a:gd name="T20" fmla="*/ 254 w 254"/>
                <a:gd name="T21" fmla="*/ 178 h 315"/>
                <a:gd name="T22" fmla="*/ 244 w 254"/>
                <a:gd name="T23" fmla="*/ 208 h 315"/>
                <a:gd name="T24" fmla="*/ 234 w 254"/>
                <a:gd name="T25" fmla="*/ 239 h 315"/>
                <a:gd name="T26" fmla="*/ 219 w 254"/>
                <a:gd name="T27" fmla="*/ 264 h 315"/>
                <a:gd name="T28" fmla="*/ 198 w 254"/>
                <a:gd name="T29" fmla="*/ 284 h 315"/>
                <a:gd name="T30" fmla="*/ 178 w 254"/>
                <a:gd name="T31" fmla="*/ 300 h 315"/>
                <a:gd name="T32" fmla="*/ 153 w 254"/>
                <a:gd name="T33" fmla="*/ 310 h 315"/>
                <a:gd name="T34" fmla="*/ 127 w 254"/>
                <a:gd name="T35" fmla="*/ 315 h 315"/>
                <a:gd name="T36" fmla="*/ 102 w 254"/>
                <a:gd name="T37" fmla="*/ 315 h 315"/>
                <a:gd name="T38" fmla="*/ 102 w 254"/>
                <a:gd name="T39" fmla="*/ 315 h 315"/>
                <a:gd name="T40" fmla="*/ 76 w 254"/>
                <a:gd name="T41" fmla="*/ 305 h 315"/>
                <a:gd name="T42" fmla="*/ 56 w 254"/>
                <a:gd name="T43" fmla="*/ 294 h 315"/>
                <a:gd name="T44" fmla="*/ 36 w 254"/>
                <a:gd name="T45" fmla="*/ 274 h 315"/>
                <a:gd name="T46" fmla="*/ 21 w 254"/>
                <a:gd name="T47" fmla="*/ 254 h 315"/>
                <a:gd name="T48" fmla="*/ 11 w 254"/>
                <a:gd name="T49" fmla="*/ 228 h 315"/>
                <a:gd name="T50" fmla="*/ 0 w 254"/>
                <a:gd name="T51" fmla="*/ 198 h 315"/>
                <a:gd name="T52" fmla="*/ 0 w 254"/>
                <a:gd name="T53" fmla="*/ 168 h 315"/>
                <a:gd name="T54" fmla="*/ 0 w 254"/>
                <a:gd name="T55" fmla="*/ 137 h 315"/>
                <a:gd name="T56" fmla="*/ 0 w 254"/>
                <a:gd name="T57" fmla="*/ 137 h 315"/>
                <a:gd name="T58" fmla="*/ 11 w 254"/>
                <a:gd name="T59" fmla="*/ 102 h 315"/>
                <a:gd name="T60" fmla="*/ 21 w 254"/>
                <a:gd name="T61" fmla="*/ 76 h 315"/>
                <a:gd name="T62" fmla="*/ 41 w 254"/>
                <a:gd name="T63" fmla="*/ 51 h 315"/>
                <a:gd name="T64" fmla="*/ 56 w 254"/>
                <a:gd name="T65" fmla="*/ 31 h 315"/>
                <a:gd name="T66" fmla="*/ 82 w 254"/>
                <a:gd name="T67" fmla="*/ 15 h 315"/>
                <a:gd name="T68" fmla="*/ 102 w 254"/>
                <a:gd name="T69" fmla="*/ 5 h 315"/>
                <a:gd name="T70" fmla="*/ 127 w 254"/>
                <a:gd name="T71" fmla="*/ 0 h 315"/>
                <a:gd name="T72" fmla="*/ 153 w 254"/>
                <a:gd name="T73" fmla="*/ 0 h 315"/>
                <a:gd name="T74" fmla="*/ 153 w 254"/>
                <a:gd name="T7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4" h="315">
                  <a:moveTo>
                    <a:pt x="153" y="0"/>
                  </a:moveTo>
                  <a:lnTo>
                    <a:pt x="153" y="0"/>
                  </a:lnTo>
                  <a:lnTo>
                    <a:pt x="178" y="5"/>
                  </a:lnTo>
                  <a:lnTo>
                    <a:pt x="203" y="20"/>
                  </a:lnTo>
                  <a:lnTo>
                    <a:pt x="219" y="36"/>
                  </a:lnTo>
                  <a:lnTo>
                    <a:pt x="234" y="61"/>
                  </a:lnTo>
                  <a:lnTo>
                    <a:pt x="249" y="86"/>
                  </a:lnTo>
                  <a:lnTo>
                    <a:pt x="254" y="117"/>
                  </a:lnTo>
                  <a:lnTo>
                    <a:pt x="254" y="147"/>
                  </a:lnTo>
                  <a:lnTo>
                    <a:pt x="254" y="178"/>
                  </a:lnTo>
                  <a:lnTo>
                    <a:pt x="254" y="178"/>
                  </a:lnTo>
                  <a:lnTo>
                    <a:pt x="244" y="208"/>
                  </a:lnTo>
                  <a:lnTo>
                    <a:pt x="234" y="239"/>
                  </a:lnTo>
                  <a:lnTo>
                    <a:pt x="219" y="264"/>
                  </a:lnTo>
                  <a:lnTo>
                    <a:pt x="198" y="284"/>
                  </a:lnTo>
                  <a:lnTo>
                    <a:pt x="178" y="300"/>
                  </a:lnTo>
                  <a:lnTo>
                    <a:pt x="153" y="310"/>
                  </a:lnTo>
                  <a:lnTo>
                    <a:pt x="127" y="315"/>
                  </a:lnTo>
                  <a:lnTo>
                    <a:pt x="102" y="315"/>
                  </a:lnTo>
                  <a:lnTo>
                    <a:pt x="102" y="315"/>
                  </a:lnTo>
                  <a:lnTo>
                    <a:pt x="76" y="305"/>
                  </a:lnTo>
                  <a:lnTo>
                    <a:pt x="56" y="294"/>
                  </a:lnTo>
                  <a:lnTo>
                    <a:pt x="36" y="274"/>
                  </a:lnTo>
                  <a:lnTo>
                    <a:pt x="21" y="254"/>
                  </a:lnTo>
                  <a:lnTo>
                    <a:pt x="11" y="228"/>
                  </a:lnTo>
                  <a:lnTo>
                    <a:pt x="0" y="198"/>
                  </a:lnTo>
                  <a:lnTo>
                    <a:pt x="0" y="168"/>
                  </a:lnTo>
                  <a:lnTo>
                    <a:pt x="0" y="137"/>
                  </a:lnTo>
                  <a:lnTo>
                    <a:pt x="0" y="137"/>
                  </a:lnTo>
                  <a:lnTo>
                    <a:pt x="11" y="102"/>
                  </a:lnTo>
                  <a:lnTo>
                    <a:pt x="21" y="76"/>
                  </a:lnTo>
                  <a:lnTo>
                    <a:pt x="41" y="51"/>
                  </a:lnTo>
                  <a:lnTo>
                    <a:pt x="56" y="31"/>
                  </a:lnTo>
                  <a:lnTo>
                    <a:pt x="82" y="15"/>
                  </a:lnTo>
                  <a:lnTo>
                    <a:pt x="102" y="5"/>
                  </a:lnTo>
                  <a:lnTo>
                    <a:pt x="127" y="0"/>
                  </a:lnTo>
                  <a:lnTo>
                    <a:pt x="153" y="0"/>
                  </a:lnTo>
                  <a:lnTo>
                    <a:pt x="153"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9" name="Freeform 111"/>
            <p:cNvSpPr>
              <a:spLocks/>
            </p:cNvSpPr>
            <p:nvPr/>
          </p:nvSpPr>
          <p:spPr bwMode="auto">
            <a:xfrm>
              <a:off x="3729" y="1431"/>
              <a:ext cx="249" cy="310"/>
            </a:xfrm>
            <a:custGeom>
              <a:avLst/>
              <a:gdLst>
                <a:gd name="T0" fmla="*/ 148 w 249"/>
                <a:gd name="T1" fmla="*/ 0 h 310"/>
                <a:gd name="T2" fmla="*/ 148 w 249"/>
                <a:gd name="T3" fmla="*/ 0 h 310"/>
                <a:gd name="T4" fmla="*/ 173 w 249"/>
                <a:gd name="T5" fmla="*/ 10 h 310"/>
                <a:gd name="T6" fmla="*/ 193 w 249"/>
                <a:gd name="T7" fmla="*/ 20 h 310"/>
                <a:gd name="T8" fmla="*/ 214 w 249"/>
                <a:gd name="T9" fmla="*/ 41 h 310"/>
                <a:gd name="T10" fmla="*/ 229 w 249"/>
                <a:gd name="T11" fmla="*/ 61 h 310"/>
                <a:gd name="T12" fmla="*/ 239 w 249"/>
                <a:gd name="T13" fmla="*/ 86 h 310"/>
                <a:gd name="T14" fmla="*/ 244 w 249"/>
                <a:gd name="T15" fmla="*/ 117 h 310"/>
                <a:gd name="T16" fmla="*/ 249 w 249"/>
                <a:gd name="T17" fmla="*/ 147 h 310"/>
                <a:gd name="T18" fmla="*/ 244 w 249"/>
                <a:gd name="T19" fmla="*/ 178 h 310"/>
                <a:gd name="T20" fmla="*/ 244 w 249"/>
                <a:gd name="T21" fmla="*/ 178 h 310"/>
                <a:gd name="T22" fmla="*/ 239 w 249"/>
                <a:gd name="T23" fmla="*/ 208 h 310"/>
                <a:gd name="T24" fmla="*/ 224 w 249"/>
                <a:gd name="T25" fmla="*/ 234 h 310"/>
                <a:gd name="T26" fmla="*/ 209 w 249"/>
                <a:gd name="T27" fmla="*/ 259 h 310"/>
                <a:gd name="T28" fmla="*/ 188 w 249"/>
                <a:gd name="T29" fmla="*/ 279 h 310"/>
                <a:gd name="T30" fmla="*/ 168 w 249"/>
                <a:gd name="T31" fmla="*/ 294 h 310"/>
                <a:gd name="T32" fmla="*/ 148 w 249"/>
                <a:gd name="T33" fmla="*/ 305 h 310"/>
                <a:gd name="T34" fmla="*/ 122 w 249"/>
                <a:gd name="T35" fmla="*/ 310 h 310"/>
                <a:gd name="T36" fmla="*/ 97 w 249"/>
                <a:gd name="T37" fmla="*/ 310 h 310"/>
                <a:gd name="T38" fmla="*/ 97 w 249"/>
                <a:gd name="T39" fmla="*/ 310 h 310"/>
                <a:gd name="T40" fmla="*/ 71 w 249"/>
                <a:gd name="T41" fmla="*/ 300 h 310"/>
                <a:gd name="T42" fmla="*/ 51 w 249"/>
                <a:gd name="T43" fmla="*/ 289 h 310"/>
                <a:gd name="T44" fmla="*/ 31 w 249"/>
                <a:gd name="T45" fmla="*/ 269 h 310"/>
                <a:gd name="T46" fmla="*/ 21 w 249"/>
                <a:gd name="T47" fmla="*/ 249 h 310"/>
                <a:gd name="T48" fmla="*/ 6 w 249"/>
                <a:gd name="T49" fmla="*/ 223 h 310"/>
                <a:gd name="T50" fmla="*/ 0 w 249"/>
                <a:gd name="T51" fmla="*/ 198 h 310"/>
                <a:gd name="T52" fmla="*/ 0 w 249"/>
                <a:gd name="T53" fmla="*/ 168 h 310"/>
                <a:gd name="T54" fmla="*/ 0 w 249"/>
                <a:gd name="T55" fmla="*/ 137 h 310"/>
                <a:gd name="T56" fmla="*/ 0 w 249"/>
                <a:gd name="T57" fmla="*/ 137 h 310"/>
                <a:gd name="T58" fmla="*/ 11 w 249"/>
                <a:gd name="T59" fmla="*/ 107 h 310"/>
                <a:gd name="T60" fmla="*/ 21 w 249"/>
                <a:gd name="T61" fmla="*/ 76 h 310"/>
                <a:gd name="T62" fmla="*/ 36 w 249"/>
                <a:gd name="T63" fmla="*/ 51 h 310"/>
                <a:gd name="T64" fmla="*/ 56 w 249"/>
                <a:gd name="T65" fmla="*/ 31 h 310"/>
                <a:gd name="T66" fmla="*/ 77 w 249"/>
                <a:gd name="T67" fmla="*/ 15 h 310"/>
                <a:gd name="T68" fmla="*/ 102 w 249"/>
                <a:gd name="T69" fmla="*/ 5 h 310"/>
                <a:gd name="T70" fmla="*/ 122 w 249"/>
                <a:gd name="T71" fmla="*/ 0 h 310"/>
                <a:gd name="T72" fmla="*/ 148 w 249"/>
                <a:gd name="T73" fmla="*/ 0 h 310"/>
                <a:gd name="T74" fmla="*/ 148 w 249"/>
                <a:gd name="T75"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9" h="310">
                  <a:moveTo>
                    <a:pt x="148" y="0"/>
                  </a:moveTo>
                  <a:lnTo>
                    <a:pt x="148" y="0"/>
                  </a:lnTo>
                  <a:lnTo>
                    <a:pt x="173" y="10"/>
                  </a:lnTo>
                  <a:lnTo>
                    <a:pt x="193" y="20"/>
                  </a:lnTo>
                  <a:lnTo>
                    <a:pt x="214" y="41"/>
                  </a:lnTo>
                  <a:lnTo>
                    <a:pt x="229" y="61"/>
                  </a:lnTo>
                  <a:lnTo>
                    <a:pt x="239" y="86"/>
                  </a:lnTo>
                  <a:lnTo>
                    <a:pt x="244" y="117"/>
                  </a:lnTo>
                  <a:lnTo>
                    <a:pt x="249" y="147"/>
                  </a:lnTo>
                  <a:lnTo>
                    <a:pt x="244" y="178"/>
                  </a:lnTo>
                  <a:lnTo>
                    <a:pt x="244" y="178"/>
                  </a:lnTo>
                  <a:lnTo>
                    <a:pt x="239" y="208"/>
                  </a:lnTo>
                  <a:lnTo>
                    <a:pt x="224" y="234"/>
                  </a:lnTo>
                  <a:lnTo>
                    <a:pt x="209" y="259"/>
                  </a:lnTo>
                  <a:lnTo>
                    <a:pt x="188" y="279"/>
                  </a:lnTo>
                  <a:lnTo>
                    <a:pt x="168" y="294"/>
                  </a:lnTo>
                  <a:lnTo>
                    <a:pt x="148" y="305"/>
                  </a:lnTo>
                  <a:lnTo>
                    <a:pt x="122" y="310"/>
                  </a:lnTo>
                  <a:lnTo>
                    <a:pt x="97" y="310"/>
                  </a:lnTo>
                  <a:lnTo>
                    <a:pt x="97" y="310"/>
                  </a:lnTo>
                  <a:lnTo>
                    <a:pt x="71" y="300"/>
                  </a:lnTo>
                  <a:lnTo>
                    <a:pt x="51" y="289"/>
                  </a:lnTo>
                  <a:lnTo>
                    <a:pt x="31" y="269"/>
                  </a:lnTo>
                  <a:lnTo>
                    <a:pt x="21" y="249"/>
                  </a:lnTo>
                  <a:lnTo>
                    <a:pt x="6" y="223"/>
                  </a:lnTo>
                  <a:lnTo>
                    <a:pt x="0" y="198"/>
                  </a:lnTo>
                  <a:lnTo>
                    <a:pt x="0" y="168"/>
                  </a:lnTo>
                  <a:lnTo>
                    <a:pt x="0" y="137"/>
                  </a:lnTo>
                  <a:lnTo>
                    <a:pt x="0" y="137"/>
                  </a:lnTo>
                  <a:lnTo>
                    <a:pt x="11" y="107"/>
                  </a:lnTo>
                  <a:lnTo>
                    <a:pt x="21" y="76"/>
                  </a:lnTo>
                  <a:lnTo>
                    <a:pt x="36" y="51"/>
                  </a:lnTo>
                  <a:lnTo>
                    <a:pt x="56" y="31"/>
                  </a:lnTo>
                  <a:lnTo>
                    <a:pt x="77" y="15"/>
                  </a:lnTo>
                  <a:lnTo>
                    <a:pt x="102" y="5"/>
                  </a:lnTo>
                  <a:lnTo>
                    <a:pt x="122" y="0"/>
                  </a:lnTo>
                  <a:lnTo>
                    <a:pt x="148" y="0"/>
                  </a:lnTo>
                  <a:lnTo>
                    <a:pt x="148"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0" name="Freeform 112"/>
            <p:cNvSpPr>
              <a:spLocks/>
            </p:cNvSpPr>
            <p:nvPr/>
          </p:nvSpPr>
          <p:spPr bwMode="auto">
            <a:xfrm>
              <a:off x="3729" y="1436"/>
              <a:ext cx="244" cy="300"/>
            </a:xfrm>
            <a:custGeom>
              <a:avLst/>
              <a:gdLst>
                <a:gd name="T0" fmla="*/ 148 w 244"/>
                <a:gd name="T1" fmla="*/ 0 h 300"/>
                <a:gd name="T2" fmla="*/ 148 w 244"/>
                <a:gd name="T3" fmla="*/ 0 h 300"/>
                <a:gd name="T4" fmla="*/ 173 w 244"/>
                <a:gd name="T5" fmla="*/ 10 h 300"/>
                <a:gd name="T6" fmla="*/ 193 w 244"/>
                <a:gd name="T7" fmla="*/ 20 h 300"/>
                <a:gd name="T8" fmla="*/ 209 w 244"/>
                <a:gd name="T9" fmla="*/ 36 h 300"/>
                <a:gd name="T10" fmla="*/ 224 w 244"/>
                <a:gd name="T11" fmla="*/ 61 h 300"/>
                <a:gd name="T12" fmla="*/ 234 w 244"/>
                <a:gd name="T13" fmla="*/ 81 h 300"/>
                <a:gd name="T14" fmla="*/ 244 w 244"/>
                <a:gd name="T15" fmla="*/ 112 h 300"/>
                <a:gd name="T16" fmla="*/ 244 w 244"/>
                <a:gd name="T17" fmla="*/ 137 h 300"/>
                <a:gd name="T18" fmla="*/ 239 w 244"/>
                <a:gd name="T19" fmla="*/ 168 h 300"/>
                <a:gd name="T20" fmla="*/ 239 w 244"/>
                <a:gd name="T21" fmla="*/ 168 h 300"/>
                <a:gd name="T22" fmla="*/ 234 w 244"/>
                <a:gd name="T23" fmla="*/ 198 h 300"/>
                <a:gd name="T24" fmla="*/ 224 w 244"/>
                <a:gd name="T25" fmla="*/ 223 h 300"/>
                <a:gd name="T26" fmla="*/ 209 w 244"/>
                <a:gd name="T27" fmla="*/ 249 h 300"/>
                <a:gd name="T28" fmla="*/ 188 w 244"/>
                <a:gd name="T29" fmla="*/ 269 h 300"/>
                <a:gd name="T30" fmla="*/ 168 w 244"/>
                <a:gd name="T31" fmla="*/ 284 h 300"/>
                <a:gd name="T32" fmla="*/ 148 w 244"/>
                <a:gd name="T33" fmla="*/ 295 h 300"/>
                <a:gd name="T34" fmla="*/ 122 w 244"/>
                <a:gd name="T35" fmla="*/ 300 h 300"/>
                <a:gd name="T36" fmla="*/ 97 w 244"/>
                <a:gd name="T37" fmla="*/ 300 h 300"/>
                <a:gd name="T38" fmla="*/ 97 w 244"/>
                <a:gd name="T39" fmla="*/ 300 h 300"/>
                <a:gd name="T40" fmla="*/ 71 w 244"/>
                <a:gd name="T41" fmla="*/ 289 h 300"/>
                <a:gd name="T42" fmla="*/ 51 w 244"/>
                <a:gd name="T43" fmla="*/ 279 h 300"/>
                <a:gd name="T44" fmla="*/ 36 w 244"/>
                <a:gd name="T45" fmla="*/ 264 h 300"/>
                <a:gd name="T46" fmla="*/ 21 w 244"/>
                <a:gd name="T47" fmla="*/ 239 h 300"/>
                <a:gd name="T48" fmla="*/ 11 w 244"/>
                <a:gd name="T49" fmla="*/ 218 h 300"/>
                <a:gd name="T50" fmla="*/ 6 w 244"/>
                <a:gd name="T51" fmla="*/ 188 h 300"/>
                <a:gd name="T52" fmla="*/ 0 w 244"/>
                <a:gd name="T53" fmla="*/ 158 h 300"/>
                <a:gd name="T54" fmla="*/ 6 w 244"/>
                <a:gd name="T55" fmla="*/ 127 h 300"/>
                <a:gd name="T56" fmla="*/ 6 w 244"/>
                <a:gd name="T57" fmla="*/ 127 h 300"/>
                <a:gd name="T58" fmla="*/ 11 w 244"/>
                <a:gd name="T59" fmla="*/ 102 h 300"/>
                <a:gd name="T60" fmla="*/ 21 w 244"/>
                <a:gd name="T61" fmla="*/ 71 h 300"/>
                <a:gd name="T62" fmla="*/ 36 w 244"/>
                <a:gd name="T63" fmla="*/ 51 h 300"/>
                <a:gd name="T64" fmla="*/ 56 w 244"/>
                <a:gd name="T65" fmla="*/ 31 h 300"/>
                <a:gd name="T66" fmla="*/ 77 w 244"/>
                <a:gd name="T67" fmla="*/ 15 h 300"/>
                <a:gd name="T68" fmla="*/ 102 w 244"/>
                <a:gd name="T69" fmla="*/ 5 h 300"/>
                <a:gd name="T70" fmla="*/ 122 w 244"/>
                <a:gd name="T71" fmla="*/ 0 h 300"/>
                <a:gd name="T72" fmla="*/ 148 w 244"/>
                <a:gd name="T73" fmla="*/ 0 h 300"/>
                <a:gd name="T74" fmla="*/ 148 w 244"/>
                <a:gd name="T7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4" h="300">
                  <a:moveTo>
                    <a:pt x="148" y="0"/>
                  </a:moveTo>
                  <a:lnTo>
                    <a:pt x="148" y="0"/>
                  </a:lnTo>
                  <a:lnTo>
                    <a:pt x="173" y="10"/>
                  </a:lnTo>
                  <a:lnTo>
                    <a:pt x="193" y="20"/>
                  </a:lnTo>
                  <a:lnTo>
                    <a:pt x="209" y="36"/>
                  </a:lnTo>
                  <a:lnTo>
                    <a:pt x="224" y="61"/>
                  </a:lnTo>
                  <a:lnTo>
                    <a:pt x="234" y="81"/>
                  </a:lnTo>
                  <a:lnTo>
                    <a:pt x="244" y="112"/>
                  </a:lnTo>
                  <a:lnTo>
                    <a:pt x="244" y="137"/>
                  </a:lnTo>
                  <a:lnTo>
                    <a:pt x="239" y="168"/>
                  </a:lnTo>
                  <a:lnTo>
                    <a:pt x="239" y="168"/>
                  </a:lnTo>
                  <a:lnTo>
                    <a:pt x="234" y="198"/>
                  </a:lnTo>
                  <a:lnTo>
                    <a:pt x="224" y="223"/>
                  </a:lnTo>
                  <a:lnTo>
                    <a:pt x="209" y="249"/>
                  </a:lnTo>
                  <a:lnTo>
                    <a:pt x="188" y="269"/>
                  </a:lnTo>
                  <a:lnTo>
                    <a:pt x="168" y="284"/>
                  </a:lnTo>
                  <a:lnTo>
                    <a:pt x="148" y="295"/>
                  </a:lnTo>
                  <a:lnTo>
                    <a:pt x="122" y="300"/>
                  </a:lnTo>
                  <a:lnTo>
                    <a:pt x="97" y="300"/>
                  </a:lnTo>
                  <a:lnTo>
                    <a:pt x="97" y="300"/>
                  </a:lnTo>
                  <a:lnTo>
                    <a:pt x="71" y="289"/>
                  </a:lnTo>
                  <a:lnTo>
                    <a:pt x="51" y="279"/>
                  </a:lnTo>
                  <a:lnTo>
                    <a:pt x="36" y="264"/>
                  </a:lnTo>
                  <a:lnTo>
                    <a:pt x="21" y="239"/>
                  </a:lnTo>
                  <a:lnTo>
                    <a:pt x="11" y="218"/>
                  </a:lnTo>
                  <a:lnTo>
                    <a:pt x="6" y="188"/>
                  </a:lnTo>
                  <a:lnTo>
                    <a:pt x="0" y="158"/>
                  </a:lnTo>
                  <a:lnTo>
                    <a:pt x="6" y="127"/>
                  </a:lnTo>
                  <a:lnTo>
                    <a:pt x="6" y="127"/>
                  </a:lnTo>
                  <a:lnTo>
                    <a:pt x="11" y="102"/>
                  </a:lnTo>
                  <a:lnTo>
                    <a:pt x="21" y="71"/>
                  </a:lnTo>
                  <a:lnTo>
                    <a:pt x="36" y="51"/>
                  </a:lnTo>
                  <a:lnTo>
                    <a:pt x="56" y="31"/>
                  </a:lnTo>
                  <a:lnTo>
                    <a:pt x="77" y="15"/>
                  </a:lnTo>
                  <a:lnTo>
                    <a:pt x="102" y="5"/>
                  </a:lnTo>
                  <a:lnTo>
                    <a:pt x="122" y="0"/>
                  </a:lnTo>
                  <a:lnTo>
                    <a:pt x="148" y="0"/>
                  </a:lnTo>
                  <a:lnTo>
                    <a:pt x="148"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1" name="Freeform 113"/>
            <p:cNvSpPr>
              <a:spLocks/>
            </p:cNvSpPr>
            <p:nvPr/>
          </p:nvSpPr>
          <p:spPr bwMode="auto">
            <a:xfrm>
              <a:off x="3735" y="1441"/>
              <a:ext cx="233" cy="290"/>
            </a:xfrm>
            <a:custGeom>
              <a:avLst/>
              <a:gdLst>
                <a:gd name="T0" fmla="*/ 142 w 233"/>
                <a:gd name="T1" fmla="*/ 0 h 290"/>
                <a:gd name="T2" fmla="*/ 142 w 233"/>
                <a:gd name="T3" fmla="*/ 0 h 290"/>
                <a:gd name="T4" fmla="*/ 162 w 233"/>
                <a:gd name="T5" fmla="*/ 5 h 290"/>
                <a:gd name="T6" fmla="*/ 182 w 233"/>
                <a:gd name="T7" fmla="*/ 21 h 290"/>
                <a:gd name="T8" fmla="*/ 203 w 233"/>
                <a:gd name="T9" fmla="*/ 36 h 290"/>
                <a:gd name="T10" fmla="*/ 213 w 233"/>
                <a:gd name="T11" fmla="*/ 56 h 290"/>
                <a:gd name="T12" fmla="*/ 223 w 233"/>
                <a:gd name="T13" fmla="*/ 81 h 290"/>
                <a:gd name="T14" fmla="*/ 233 w 233"/>
                <a:gd name="T15" fmla="*/ 107 h 290"/>
                <a:gd name="T16" fmla="*/ 233 w 233"/>
                <a:gd name="T17" fmla="*/ 132 h 290"/>
                <a:gd name="T18" fmla="*/ 233 w 233"/>
                <a:gd name="T19" fmla="*/ 163 h 290"/>
                <a:gd name="T20" fmla="*/ 233 w 233"/>
                <a:gd name="T21" fmla="*/ 163 h 290"/>
                <a:gd name="T22" fmla="*/ 223 w 233"/>
                <a:gd name="T23" fmla="*/ 193 h 290"/>
                <a:gd name="T24" fmla="*/ 213 w 233"/>
                <a:gd name="T25" fmla="*/ 218 h 290"/>
                <a:gd name="T26" fmla="*/ 197 w 233"/>
                <a:gd name="T27" fmla="*/ 239 h 290"/>
                <a:gd name="T28" fmla="*/ 182 w 233"/>
                <a:gd name="T29" fmla="*/ 259 h 290"/>
                <a:gd name="T30" fmla="*/ 162 w 233"/>
                <a:gd name="T31" fmla="*/ 274 h 290"/>
                <a:gd name="T32" fmla="*/ 137 w 233"/>
                <a:gd name="T33" fmla="*/ 284 h 290"/>
                <a:gd name="T34" fmla="*/ 116 w 233"/>
                <a:gd name="T35" fmla="*/ 290 h 290"/>
                <a:gd name="T36" fmla="*/ 91 w 233"/>
                <a:gd name="T37" fmla="*/ 290 h 290"/>
                <a:gd name="T38" fmla="*/ 91 w 233"/>
                <a:gd name="T39" fmla="*/ 290 h 290"/>
                <a:gd name="T40" fmla="*/ 71 w 233"/>
                <a:gd name="T41" fmla="*/ 279 h 290"/>
                <a:gd name="T42" fmla="*/ 50 w 233"/>
                <a:gd name="T43" fmla="*/ 269 h 290"/>
                <a:gd name="T44" fmla="*/ 30 w 233"/>
                <a:gd name="T45" fmla="*/ 254 h 290"/>
                <a:gd name="T46" fmla="*/ 20 w 233"/>
                <a:gd name="T47" fmla="*/ 234 h 290"/>
                <a:gd name="T48" fmla="*/ 10 w 233"/>
                <a:gd name="T49" fmla="*/ 208 h 290"/>
                <a:gd name="T50" fmla="*/ 0 w 233"/>
                <a:gd name="T51" fmla="*/ 183 h 290"/>
                <a:gd name="T52" fmla="*/ 0 w 233"/>
                <a:gd name="T53" fmla="*/ 153 h 290"/>
                <a:gd name="T54" fmla="*/ 0 w 233"/>
                <a:gd name="T55" fmla="*/ 122 h 290"/>
                <a:gd name="T56" fmla="*/ 0 w 233"/>
                <a:gd name="T57" fmla="*/ 122 h 290"/>
                <a:gd name="T58" fmla="*/ 10 w 233"/>
                <a:gd name="T59" fmla="*/ 97 h 290"/>
                <a:gd name="T60" fmla="*/ 20 w 233"/>
                <a:gd name="T61" fmla="*/ 71 h 290"/>
                <a:gd name="T62" fmla="*/ 35 w 233"/>
                <a:gd name="T63" fmla="*/ 46 h 290"/>
                <a:gd name="T64" fmla="*/ 50 w 233"/>
                <a:gd name="T65" fmla="*/ 26 h 290"/>
                <a:gd name="T66" fmla="*/ 71 w 233"/>
                <a:gd name="T67" fmla="*/ 15 h 290"/>
                <a:gd name="T68" fmla="*/ 96 w 233"/>
                <a:gd name="T69" fmla="*/ 5 h 290"/>
                <a:gd name="T70" fmla="*/ 116 w 233"/>
                <a:gd name="T71" fmla="*/ 0 h 290"/>
                <a:gd name="T72" fmla="*/ 142 w 233"/>
                <a:gd name="T73" fmla="*/ 0 h 290"/>
                <a:gd name="T74" fmla="*/ 142 w 233"/>
                <a:gd name="T75"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3" h="290">
                  <a:moveTo>
                    <a:pt x="142" y="0"/>
                  </a:moveTo>
                  <a:lnTo>
                    <a:pt x="142" y="0"/>
                  </a:lnTo>
                  <a:lnTo>
                    <a:pt x="162" y="5"/>
                  </a:lnTo>
                  <a:lnTo>
                    <a:pt x="182" y="21"/>
                  </a:lnTo>
                  <a:lnTo>
                    <a:pt x="203" y="36"/>
                  </a:lnTo>
                  <a:lnTo>
                    <a:pt x="213" y="56"/>
                  </a:lnTo>
                  <a:lnTo>
                    <a:pt x="223" y="81"/>
                  </a:lnTo>
                  <a:lnTo>
                    <a:pt x="233" y="107"/>
                  </a:lnTo>
                  <a:lnTo>
                    <a:pt x="233" y="132"/>
                  </a:lnTo>
                  <a:lnTo>
                    <a:pt x="233" y="163"/>
                  </a:lnTo>
                  <a:lnTo>
                    <a:pt x="233" y="163"/>
                  </a:lnTo>
                  <a:lnTo>
                    <a:pt x="223" y="193"/>
                  </a:lnTo>
                  <a:lnTo>
                    <a:pt x="213" y="218"/>
                  </a:lnTo>
                  <a:lnTo>
                    <a:pt x="197" y="239"/>
                  </a:lnTo>
                  <a:lnTo>
                    <a:pt x="182" y="259"/>
                  </a:lnTo>
                  <a:lnTo>
                    <a:pt x="162" y="274"/>
                  </a:lnTo>
                  <a:lnTo>
                    <a:pt x="137" y="284"/>
                  </a:lnTo>
                  <a:lnTo>
                    <a:pt x="116" y="290"/>
                  </a:lnTo>
                  <a:lnTo>
                    <a:pt x="91" y="290"/>
                  </a:lnTo>
                  <a:lnTo>
                    <a:pt x="91" y="290"/>
                  </a:lnTo>
                  <a:lnTo>
                    <a:pt x="71" y="279"/>
                  </a:lnTo>
                  <a:lnTo>
                    <a:pt x="50" y="269"/>
                  </a:lnTo>
                  <a:lnTo>
                    <a:pt x="30" y="254"/>
                  </a:lnTo>
                  <a:lnTo>
                    <a:pt x="20" y="234"/>
                  </a:lnTo>
                  <a:lnTo>
                    <a:pt x="10" y="208"/>
                  </a:lnTo>
                  <a:lnTo>
                    <a:pt x="0" y="183"/>
                  </a:lnTo>
                  <a:lnTo>
                    <a:pt x="0" y="153"/>
                  </a:lnTo>
                  <a:lnTo>
                    <a:pt x="0" y="122"/>
                  </a:lnTo>
                  <a:lnTo>
                    <a:pt x="0" y="122"/>
                  </a:lnTo>
                  <a:lnTo>
                    <a:pt x="10" y="97"/>
                  </a:lnTo>
                  <a:lnTo>
                    <a:pt x="20" y="71"/>
                  </a:lnTo>
                  <a:lnTo>
                    <a:pt x="35" y="46"/>
                  </a:lnTo>
                  <a:lnTo>
                    <a:pt x="50" y="26"/>
                  </a:lnTo>
                  <a:lnTo>
                    <a:pt x="71" y="15"/>
                  </a:lnTo>
                  <a:lnTo>
                    <a:pt x="96" y="5"/>
                  </a:lnTo>
                  <a:lnTo>
                    <a:pt x="116" y="0"/>
                  </a:lnTo>
                  <a:lnTo>
                    <a:pt x="142" y="0"/>
                  </a:lnTo>
                  <a:lnTo>
                    <a:pt x="142"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2" name="Freeform 114"/>
            <p:cNvSpPr>
              <a:spLocks/>
            </p:cNvSpPr>
            <p:nvPr/>
          </p:nvSpPr>
          <p:spPr bwMode="auto">
            <a:xfrm>
              <a:off x="3735" y="1330"/>
              <a:ext cx="390" cy="91"/>
            </a:xfrm>
            <a:custGeom>
              <a:avLst/>
              <a:gdLst>
                <a:gd name="T0" fmla="*/ 390 w 390"/>
                <a:gd name="T1" fmla="*/ 91 h 91"/>
                <a:gd name="T2" fmla="*/ 390 w 390"/>
                <a:gd name="T3" fmla="*/ 91 h 91"/>
                <a:gd name="T4" fmla="*/ 355 w 390"/>
                <a:gd name="T5" fmla="*/ 61 h 91"/>
                <a:gd name="T6" fmla="*/ 314 w 390"/>
                <a:gd name="T7" fmla="*/ 35 h 91"/>
                <a:gd name="T8" fmla="*/ 263 w 390"/>
                <a:gd name="T9" fmla="*/ 15 h 91"/>
                <a:gd name="T10" fmla="*/ 238 w 390"/>
                <a:gd name="T11" fmla="*/ 5 h 91"/>
                <a:gd name="T12" fmla="*/ 208 w 390"/>
                <a:gd name="T13" fmla="*/ 0 h 91"/>
                <a:gd name="T14" fmla="*/ 172 w 390"/>
                <a:gd name="T15" fmla="*/ 0 h 91"/>
                <a:gd name="T16" fmla="*/ 142 w 390"/>
                <a:gd name="T17" fmla="*/ 5 h 91"/>
                <a:gd name="T18" fmla="*/ 106 w 390"/>
                <a:gd name="T19" fmla="*/ 10 h 91"/>
                <a:gd name="T20" fmla="*/ 71 w 390"/>
                <a:gd name="T21" fmla="*/ 25 h 91"/>
                <a:gd name="T22" fmla="*/ 35 w 390"/>
                <a:gd name="T23" fmla="*/ 45 h 91"/>
                <a:gd name="T24" fmla="*/ 0 w 390"/>
                <a:gd name="T25" fmla="*/ 76 h 91"/>
                <a:gd name="T26" fmla="*/ 0 w 390"/>
                <a:gd name="T27" fmla="*/ 76 h 91"/>
                <a:gd name="T28" fmla="*/ 25 w 390"/>
                <a:gd name="T29" fmla="*/ 61 h 91"/>
                <a:gd name="T30" fmla="*/ 55 w 390"/>
                <a:gd name="T31" fmla="*/ 45 h 91"/>
                <a:gd name="T32" fmla="*/ 101 w 390"/>
                <a:gd name="T33" fmla="*/ 30 h 91"/>
                <a:gd name="T34" fmla="*/ 157 w 390"/>
                <a:gd name="T35" fmla="*/ 25 h 91"/>
                <a:gd name="T36" fmla="*/ 187 w 390"/>
                <a:gd name="T37" fmla="*/ 25 h 91"/>
                <a:gd name="T38" fmla="*/ 223 w 390"/>
                <a:gd name="T39" fmla="*/ 30 h 91"/>
                <a:gd name="T40" fmla="*/ 258 w 390"/>
                <a:gd name="T41" fmla="*/ 35 h 91"/>
                <a:gd name="T42" fmla="*/ 299 w 390"/>
                <a:gd name="T43" fmla="*/ 50 h 91"/>
                <a:gd name="T44" fmla="*/ 345 w 390"/>
                <a:gd name="T45" fmla="*/ 66 h 91"/>
                <a:gd name="T46" fmla="*/ 390 w 390"/>
                <a:gd name="T47" fmla="*/ 91 h 91"/>
                <a:gd name="T48" fmla="*/ 390 w 390"/>
                <a:gd name="T4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0" h="91">
                  <a:moveTo>
                    <a:pt x="390" y="91"/>
                  </a:moveTo>
                  <a:lnTo>
                    <a:pt x="390" y="91"/>
                  </a:lnTo>
                  <a:lnTo>
                    <a:pt x="355" y="61"/>
                  </a:lnTo>
                  <a:lnTo>
                    <a:pt x="314" y="35"/>
                  </a:lnTo>
                  <a:lnTo>
                    <a:pt x="263" y="15"/>
                  </a:lnTo>
                  <a:lnTo>
                    <a:pt x="238" y="5"/>
                  </a:lnTo>
                  <a:lnTo>
                    <a:pt x="208" y="0"/>
                  </a:lnTo>
                  <a:lnTo>
                    <a:pt x="172" y="0"/>
                  </a:lnTo>
                  <a:lnTo>
                    <a:pt x="142" y="5"/>
                  </a:lnTo>
                  <a:lnTo>
                    <a:pt x="106" y="10"/>
                  </a:lnTo>
                  <a:lnTo>
                    <a:pt x="71" y="25"/>
                  </a:lnTo>
                  <a:lnTo>
                    <a:pt x="35" y="45"/>
                  </a:lnTo>
                  <a:lnTo>
                    <a:pt x="0" y="76"/>
                  </a:lnTo>
                  <a:lnTo>
                    <a:pt x="0" y="76"/>
                  </a:lnTo>
                  <a:lnTo>
                    <a:pt x="25" y="61"/>
                  </a:lnTo>
                  <a:lnTo>
                    <a:pt x="55" y="45"/>
                  </a:lnTo>
                  <a:lnTo>
                    <a:pt x="101" y="30"/>
                  </a:lnTo>
                  <a:lnTo>
                    <a:pt x="157" y="25"/>
                  </a:lnTo>
                  <a:lnTo>
                    <a:pt x="187" y="25"/>
                  </a:lnTo>
                  <a:lnTo>
                    <a:pt x="223" y="30"/>
                  </a:lnTo>
                  <a:lnTo>
                    <a:pt x="258" y="35"/>
                  </a:lnTo>
                  <a:lnTo>
                    <a:pt x="299" y="50"/>
                  </a:lnTo>
                  <a:lnTo>
                    <a:pt x="345" y="66"/>
                  </a:lnTo>
                  <a:lnTo>
                    <a:pt x="390" y="91"/>
                  </a:lnTo>
                  <a:lnTo>
                    <a:pt x="390" y="9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3" name="Freeform 115"/>
            <p:cNvSpPr>
              <a:spLocks/>
            </p:cNvSpPr>
            <p:nvPr/>
          </p:nvSpPr>
          <p:spPr bwMode="auto">
            <a:xfrm>
              <a:off x="3816" y="665"/>
              <a:ext cx="299" cy="254"/>
            </a:xfrm>
            <a:custGeom>
              <a:avLst/>
              <a:gdLst>
                <a:gd name="T0" fmla="*/ 5 w 299"/>
                <a:gd name="T1" fmla="*/ 254 h 254"/>
                <a:gd name="T2" fmla="*/ 5 w 299"/>
                <a:gd name="T3" fmla="*/ 254 h 254"/>
                <a:gd name="T4" fmla="*/ 0 w 299"/>
                <a:gd name="T5" fmla="*/ 228 h 254"/>
                <a:gd name="T6" fmla="*/ 0 w 299"/>
                <a:gd name="T7" fmla="*/ 198 h 254"/>
                <a:gd name="T8" fmla="*/ 0 w 299"/>
                <a:gd name="T9" fmla="*/ 167 h 254"/>
                <a:gd name="T10" fmla="*/ 5 w 299"/>
                <a:gd name="T11" fmla="*/ 127 h 254"/>
                <a:gd name="T12" fmla="*/ 15 w 299"/>
                <a:gd name="T13" fmla="*/ 91 h 254"/>
                <a:gd name="T14" fmla="*/ 30 w 299"/>
                <a:gd name="T15" fmla="*/ 61 h 254"/>
                <a:gd name="T16" fmla="*/ 45 w 299"/>
                <a:gd name="T17" fmla="*/ 45 h 254"/>
                <a:gd name="T18" fmla="*/ 61 w 299"/>
                <a:gd name="T19" fmla="*/ 35 h 254"/>
                <a:gd name="T20" fmla="*/ 61 w 299"/>
                <a:gd name="T21" fmla="*/ 35 h 254"/>
                <a:gd name="T22" fmla="*/ 91 w 299"/>
                <a:gd name="T23" fmla="*/ 15 h 254"/>
                <a:gd name="T24" fmla="*/ 122 w 299"/>
                <a:gd name="T25" fmla="*/ 5 h 254"/>
                <a:gd name="T26" fmla="*/ 152 w 299"/>
                <a:gd name="T27" fmla="*/ 0 h 254"/>
                <a:gd name="T28" fmla="*/ 177 w 299"/>
                <a:gd name="T29" fmla="*/ 5 h 254"/>
                <a:gd name="T30" fmla="*/ 203 w 299"/>
                <a:gd name="T31" fmla="*/ 10 h 254"/>
                <a:gd name="T32" fmla="*/ 223 w 299"/>
                <a:gd name="T33" fmla="*/ 25 h 254"/>
                <a:gd name="T34" fmla="*/ 243 w 299"/>
                <a:gd name="T35" fmla="*/ 40 h 254"/>
                <a:gd name="T36" fmla="*/ 264 w 299"/>
                <a:gd name="T37" fmla="*/ 66 h 254"/>
                <a:gd name="T38" fmla="*/ 264 w 299"/>
                <a:gd name="T39" fmla="*/ 66 h 254"/>
                <a:gd name="T40" fmla="*/ 289 w 299"/>
                <a:gd name="T41" fmla="*/ 106 h 254"/>
                <a:gd name="T42" fmla="*/ 299 w 299"/>
                <a:gd name="T43" fmla="*/ 137 h 254"/>
                <a:gd name="T44" fmla="*/ 299 w 299"/>
                <a:gd name="T45" fmla="*/ 152 h 254"/>
                <a:gd name="T46" fmla="*/ 299 w 299"/>
                <a:gd name="T47" fmla="*/ 157 h 254"/>
                <a:gd name="T48" fmla="*/ 299 w 299"/>
                <a:gd name="T49" fmla="*/ 157 h 254"/>
                <a:gd name="T50" fmla="*/ 274 w 299"/>
                <a:gd name="T51" fmla="*/ 152 h 254"/>
                <a:gd name="T52" fmla="*/ 238 w 299"/>
                <a:gd name="T53" fmla="*/ 152 h 254"/>
                <a:gd name="T54" fmla="*/ 188 w 299"/>
                <a:gd name="T55" fmla="*/ 162 h 254"/>
                <a:gd name="T56" fmla="*/ 188 w 299"/>
                <a:gd name="T57" fmla="*/ 162 h 254"/>
                <a:gd name="T58" fmla="*/ 132 w 299"/>
                <a:gd name="T59" fmla="*/ 177 h 254"/>
                <a:gd name="T60" fmla="*/ 86 w 299"/>
                <a:gd name="T61" fmla="*/ 193 h 254"/>
                <a:gd name="T62" fmla="*/ 50 w 299"/>
                <a:gd name="T63" fmla="*/ 213 h 254"/>
                <a:gd name="T64" fmla="*/ 30 w 299"/>
                <a:gd name="T65" fmla="*/ 228 h 254"/>
                <a:gd name="T66" fmla="*/ 30 w 299"/>
                <a:gd name="T67" fmla="*/ 228 h 254"/>
                <a:gd name="T68" fmla="*/ 15 w 299"/>
                <a:gd name="T69" fmla="*/ 248 h 254"/>
                <a:gd name="T70" fmla="*/ 15 w 299"/>
                <a:gd name="T71" fmla="*/ 254 h 254"/>
                <a:gd name="T72" fmla="*/ 5 w 299"/>
                <a:gd name="T73"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9" h="254">
                  <a:moveTo>
                    <a:pt x="5" y="254"/>
                  </a:moveTo>
                  <a:lnTo>
                    <a:pt x="5" y="254"/>
                  </a:lnTo>
                  <a:lnTo>
                    <a:pt x="0" y="228"/>
                  </a:lnTo>
                  <a:lnTo>
                    <a:pt x="0" y="198"/>
                  </a:lnTo>
                  <a:lnTo>
                    <a:pt x="0" y="167"/>
                  </a:lnTo>
                  <a:lnTo>
                    <a:pt x="5" y="127"/>
                  </a:lnTo>
                  <a:lnTo>
                    <a:pt x="15" y="91"/>
                  </a:lnTo>
                  <a:lnTo>
                    <a:pt x="30" y="61"/>
                  </a:lnTo>
                  <a:lnTo>
                    <a:pt x="45" y="45"/>
                  </a:lnTo>
                  <a:lnTo>
                    <a:pt x="61" y="35"/>
                  </a:lnTo>
                  <a:lnTo>
                    <a:pt x="61" y="35"/>
                  </a:lnTo>
                  <a:lnTo>
                    <a:pt x="91" y="15"/>
                  </a:lnTo>
                  <a:lnTo>
                    <a:pt x="122" y="5"/>
                  </a:lnTo>
                  <a:lnTo>
                    <a:pt x="152" y="0"/>
                  </a:lnTo>
                  <a:lnTo>
                    <a:pt x="177" y="5"/>
                  </a:lnTo>
                  <a:lnTo>
                    <a:pt x="203" y="10"/>
                  </a:lnTo>
                  <a:lnTo>
                    <a:pt x="223" y="25"/>
                  </a:lnTo>
                  <a:lnTo>
                    <a:pt x="243" y="40"/>
                  </a:lnTo>
                  <a:lnTo>
                    <a:pt x="264" y="66"/>
                  </a:lnTo>
                  <a:lnTo>
                    <a:pt x="264" y="66"/>
                  </a:lnTo>
                  <a:lnTo>
                    <a:pt x="289" y="106"/>
                  </a:lnTo>
                  <a:lnTo>
                    <a:pt x="299" y="137"/>
                  </a:lnTo>
                  <a:lnTo>
                    <a:pt x="299" y="152"/>
                  </a:lnTo>
                  <a:lnTo>
                    <a:pt x="299" y="157"/>
                  </a:lnTo>
                  <a:lnTo>
                    <a:pt x="299" y="157"/>
                  </a:lnTo>
                  <a:lnTo>
                    <a:pt x="274" y="152"/>
                  </a:lnTo>
                  <a:lnTo>
                    <a:pt x="238" y="152"/>
                  </a:lnTo>
                  <a:lnTo>
                    <a:pt x="188" y="162"/>
                  </a:lnTo>
                  <a:lnTo>
                    <a:pt x="188" y="162"/>
                  </a:lnTo>
                  <a:lnTo>
                    <a:pt x="132" y="177"/>
                  </a:lnTo>
                  <a:lnTo>
                    <a:pt x="86" y="193"/>
                  </a:lnTo>
                  <a:lnTo>
                    <a:pt x="50" y="213"/>
                  </a:lnTo>
                  <a:lnTo>
                    <a:pt x="30" y="228"/>
                  </a:lnTo>
                  <a:lnTo>
                    <a:pt x="30" y="228"/>
                  </a:lnTo>
                  <a:lnTo>
                    <a:pt x="15" y="248"/>
                  </a:lnTo>
                  <a:lnTo>
                    <a:pt x="15" y="254"/>
                  </a:lnTo>
                  <a:lnTo>
                    <a:pt x="5" y="254"/>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4" name="Freeform 116"/>
            <p:cNvSpPr>
              <a:spLocks/>
            </p:cNvSpPr>
            <p:nvPr/>
          </p:nvSpPr>
          <p:spPr bwMode="auto">
            <a:xfrm>
              <a:off x="3795" y="655"/>
              <a:ext cx="295" cy="314"/>
            </a:xfrm>
            <a:custGeom>
              <a:avLst/>
              <a:gdLst>
                <a:gd name="T0" fmla="*/ 26 w 295"/>
                <a:gd name="T1" fmla="*/ 314 h 314"/>
                <a:gd name="T2" fmla="*/ 26 w 295"/>
                <a:gd name="T3" fmla="*/ 314 h 314"/>
                <a:gd name="T4" fmla="*/ 16 w 295"/>
                <a:gd name="T5" fmla="*/ 264 h 314"/>
                <a:gd name="T6" fmla="*/ 5 w 295"/>
                <a:gd name="T7" fmla="*/ 218 h 314"/>
                <a:gd name="T8" fmla="*/ 0 w 295"/>
                <a:gd name="T9" fmla="*/ 162 h 314"/>
                <a:gd name="T10" fmla="*/ 5 w 295"/>
                <a:gd name="T11" fmla="*/ 111 h 314"/>
                <a:gd name="T12" fmla="*/ 5 w 295"/>
                <a:gd name="T13" fmla="*/ 86 h 314"/>
                <a:gd name="T14" fmla="*/ 16 w 295"/>
                <a:gd name="T15" fmla="*/ 61 h 314"/>
                <a:gd name="T16" fmla="*/ 26 w 295"/>
                <a:gd name="T17" fmla="*/ 45 h 314"/>
                <a:gd name="T18" fmla="*/ 41 w 295"/>
                <a:gd name="T19" fmla="*/ 25 h 314"/>
                <a:gd name="T20" fmla="*/ 61 w 295"/>
                <a:gd name="T21" fmla="*/ 15 h 314"/>
                <a:gd name="T22" fmla="*/ 82 w 295"/>
                <a:gd name="T23" fmla="*/ 5 h 314"/>
                <a:gd name="T24" fmla="*/ 82 w 295"/>
                <a:gd name="T25" fmla="*/ 5 h 314"/>
                <a:gd name="T26" fmla="*/ 102 w 295"/>
                <a:gd name="T27" fmla="*/ 0 h 314"/>
                <a:gd name="T28" fmla="*/ 122 w 295"/>
                <a:gd name="T29" fmla="*/ 0 h 314"/>
                <a:gd name="T30" fmla="*/ 163 w 295"/>
                <a:gd name="T31" fmla="*/ 10 h 314"/>
                <a:gd name="T32" fmla="*/ 198 w 295"/>
                <a:gd name="T33" fmla="*/ 15 h 314"/>
                <a:gd name="T34" fmla="*/ 214 w 295"/>
                <a:gd name="T35" fmla="*/ 15 h 314"/>
                <a:gd name="T36" fmla="*/ 229 w 295"/>
                <a:gd name="T37" fmla="*/ 10 h 314"/>
                <a:gd name="T38" fmla="*/ 229 w 295"/>
                <a:gd name="T39" fmla="*/ 10 h 314"/>
                <a:gd name="T40" fmla="*/ 244 w 295"/>
                <a:gd name="T41" fmla="*/ 5 h 314"/>
                <a:gd name="T42" fmla="*/ 254 w 295"/>
                <a:gd name="T43" fmla="*/ 0 h 314"/>
                <a:gd name="T44" fmla="*/ 275 w 295"/>
                <a:gd name="T45" fmla="*/ 5 h 314"/>
                <a:gd name="T46" fmla="*/ 290 w 295"/>
                <a:gd name="T47" fmla="*/ 15 h 314"/>
                <a:gd name="T48" fmla="*/ 295 w 295"/>
                <a:gd name="T49" fmla="*/ 35 h 314"/>
                <a:gd name="T50" fmla="*/ 290 w 295"/>
                <a:gd name="T51" fmla="*/ 50 h 314"/>
                <a:gd name="T52" fmla="*/ 275 w 295"/>
                <a:gd name="T53" fmla="*/ 71 h 314"/>
                <a:gd name="T54" fmla="*/ 264 w 295"/>
                <a:gd name="T55" fmla="*/ 76 h 314"/>
                <a:gd name="T56" fmla="*/ 249 w 295"/>
                <a:gd name="T57" fmla="*/ 81 h 314"/>
                <a:gd name="T58" fmla="*/ 229 w 295"/>
                <a:gd name="T59" fmla="*/ 81 h 314"/>
                <a:gd name="T60" fmla="*/ 209 w 295"/>
                <a:gd name="T61" fmla="*/ 81 h 314"/>
                <a:gd name="T62" fmla="*/ 209 w 295"/>
                <a:gd name="T63" fmla="*/ 81 h 314"/>
                <a:gd name="T64" fmla="*/ 148 w 295"/>
                <a:gd name="T65" fmla="*/ 76 h 314"/>
                <a:gd name="T66" fmla="*/ 122 w 295"/>
                <a:gd name="T67" fmla="*/ 76 h 314"/>
                <a:gd name="T68" fmla="*/ 92 w 295"/>
                <a:gd name="T69" fmla="*/ 81 h 314"/>
                <a:gd name="T70" fmla="*/ 71 w 295"/>
                <a:gd name="T71" fmla="*/ 86 h 314"/>
                <a:gd name="T72" fmla="*/ 51 w 295"/>
                <a:gd name="T73" fmla="*/ 101 h 314"/>
                <a:gd name="T74" fmla="*/ 36 w 295"/>
                <a:gd name="T75" fmla="*/ 121 h 314"/>
                <a:gd name="T76" fmla="*/ 31 w 295"/>
                <a:gd name="T77" fmla="*/ 152 h 314"/>
                <a:gd name="T78" fmla="*/ 31 w 295"/>
                <a:gd name="T79" fmla="*/ 152 h 314"/>
                <a:gd name="T80" fmla="*/ 26 w 295"/>
                <a:gd name="T81" fmla="*/ 213 h 314"/>
                <a:gd name="T82" fmla="*/ 26 w 295"/>
                <a:gd name="T83" fmla="*/ 248 h 314"/>
                <a:gd name="T84" fmla="*/ 26 w 295"/>
                <a:gd name="T85" fmla="*/ 274 h 314"/>
                <a:gd name="T86" fmla="*/ 26 w 295"/>
                <a:gd name="T8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5" h="314">
                  <a:moveTo>
                    <a:pt x="26" y="314"/>
                  </a:moveTo>
                  <a:lnTo>
                    <a:pt x="26" y="314"/>
                  </a:lnTo>
                  <a:lnTo>
                    <a:pt x="16" y="264"/>
                  </a:lnTo>
                  <a:lnTo>
                    <a:pt x="5" y="218"/>
                  </a:lnTo>
                  <a:lnTo>
                    <a:pt x="0" y="162"/>
                  </a:lnTo>
                  <a:lnTo>
                    <a:pt x="5" y="111"/>
                  </a:lnTo>
                  <a:lnTo>
                    <a:pt x="5" y="86"/>
                  </a:lnTo>
                  <a:lnTo>
                    <a:pt x="16" y="61"/>
                  </a:lnTo>
                  <a:lnTo>
                    <a:pt x="26" y="45"/>
                  </a:lnTo>
                  <a:lnTo>
                    <a:pt x="41" y="25"/>
                  </a:lnTo>
                  <a:lnTo>
                    <a:pt x="61" y="15"/>
                  </a:lnTo>
                  <a:lnTo>
                    <a:pt x="82" y="5"/>
                  </a:lnTo>
                  <a:lnTo>
                    <a:pt x="82" y="5"/>
                  </a:lnTo>
                  <a:lnTo>
                    <a:pt x="102" y="0"/>
                  </a:lnTo>
                  <a:lnTo>
                    <a:pt x="122" y="0"/>
                  </a:lnTo>
                  <a:lnTo>
                    <a:pt x="163" y="10"/>
                  </a:lnTo>
                  <a:lnTo>
                    <a:pt x="198" y="15"/>
                  </a:lnTo>
                  <a:lnTo>
                    <a:pt x="214" y="15"/>
                  </a:lnTo>
                  <a:lnTo>
                    <a:pt x="229" y="10"/>
                  </a:lnTo>
                  <a:lnTo>
                    <a:pt x="229" y="10"/>
                  </a:lnTo>
                  <a:lnTo>
                    <a:pt x="244" y="5"/>
                  </a:lnTo>
                  <a:lnTo>
                    <a:pt x="254" y="0"/>
                  </a:lnTo>
                  <a:lnTo>
                    <a:pt x="275" y="5"/>
                  </a:lnTo>
                  <a:lnTo>
                    <a:pt x="290" y="15"/>
                  </a:lnTo>
                  <a:lnTo>
                    <a:pt x="295" y="35"/>
                  </a:lnTo>
                  <a:lnTo>
                    <a:pt x="290" y="50"/>
                  </a:lnTo>
                  <a:lnTo>
                    <a:pt x="275" y="71"/>
                  </a:lnTo>
                  <a:lnTo>
                    <a:pt x="264" y="76"/>
                  </a:lnTo>
                  <a:lnTo>
                    <a:pt x="249" y="81"/>
                  </a:lnTo>
                  <a:lnTo>
                    <a:pt x="229" y="81"/>
                  </a:lnTo>
                  <a:lnTo>
                    <a:pt x="209" y="81"/>
                  </a:lnTo>
                  <a:lnTo>
                    <a:pt x="209" y="81"/>
                  </a:lnTo>
                  <a:lnTo>
                    <a:pt x="148" y="76"/>
                  </a:lnTo>
                  <a:lnTo>
                    <a:pt x="122" y="76"/>
                  </a:lnTo>
                  <a:lnTo>
                    <a:pt x="92" y="81"/>
                  </a:lnTo>
                  <a:lnTo>
                    <a:pt x="71" y="86"/>
                  </a:lnTo>
                  <a:lnTo>
                    <a:pt x="51" y="101"/>
                  </a:lnTo>
                  <a:lnTo>
                    <a:pt x="36" y="121"/>
                  </a:lnTo>
                  <a:lnTo>
                    <a:pt x="31" y="152"/>
                  </a:lnTo>
                  <a:lnTo>
                    <a:pt x="31" y="152"/>
                  </a:lnTo>
                  <a:lnTo>
                    <a:pt x="26" y="213"/>
                  </a:lnTo>
                  <a:lnTo>
                    <a:pt x="26" y="248"/>
                  </a:lnTo>
                  <a:lnTo>
                    <a:pt x="26" y="274"/>
                  </a:lnTo>
                  <a:lnTo>
                    <a:pt x="26" y="314"/>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5" name="Freeform 117"/>
            <p:cNvSpPr>
              <a:spLocks/>
            </p:cNvSpPr>
            <p:nvPr/>
          </p:nvSpPr>
          <p:spPr bwMode="auto">
            <a:xfrm>
              <a:off x="4303" y="1477"/>
              <a:ext cx="421" cy="477"/>
            </a:xfrm>
            <a:custGeom>
              <a:avLst/>
              <a:gdLst>
                <a:gd name="T0" fmla="*/ 213 w 421"/>
                <a:gd name="T1" fmla="*/ 0 h 477"/>
                <a:gd name="T2" fmla="*/ 213 w 421"/>
                <a:gd name="T3" fmla="*/ 0 h 477"/>
                <a:gd name="T4" fmla="*/ 254 w 421"/>
                <a:gd name="T5" fmla="*/ 5 h 477"/>
                <a:gd name="T6" fmla="*/ 294 w 421"/>
                <a:gd name="T7" fmla="*/ 15 h 477"/>
                <a:gd name="T8" fmla="*/ 330 w 421"/>
                <a:gd name="T9" fmla="*/ 40 h 477"/>
                <a:gd name="T10" fmla="*/ 360 w 421"/>
                <a:gd name="T11" fmla="*/ 66 h 477"/>
                <a:gd name="T12" fmla="*/ 386 w 421"/>
                <a:gd name="T13" fmla="*/ 101 h 477"/>
                <a:gd name="T14" fmla="*/ 406 w 421"/>
                <a:gd name="T15" fmla="*/ 142 h 477"/>
                <a:gd name="T16" fmla="*/ 421 w 421"/>
                <a:gd name="T17" fmla="*/ 188 h 477"/>
                <a:gd name="T18" fmla="*/ 421 w 421"/>
                <a:gd name="T19" fmla="*/ 238 h 477"/>
                <a:gd name="T20" fmla="*/ 421 w 421"/>
                <a:gd name="T21" fmla="*/ 238 h 477"/>
                <a:gd name="T22" fmla="*/ 421 w 421"/>
                <a:gd name="T23" fmla="*/ 284 h 477"/>
                <a:gd name="T24" fmla="*/ 406 w 421"/>
                <a:gd name="T25" fmla="*/ 330 h 477"/>
                <a:gd name="T26" fmla="*/ 386 w 421"/>
                <a:gd name="T27" fmla="*/ 370 h 477"/>
                <a:gd name="T28" fmla="*/ 360 w 421"/>
                <a:gd name="T29" fmla="*/ 406 h 477"/>
                <a:gd name="T30" fmla="*/ 330 w 421"/>
                <a:gd name="T31" fmla="*/ 436 h 477"/>
                <a:gd name="T32" fmla="*/ 294 w 421"/>
                <a:gd name="T33" fmla="*/ 457 h 477"/>
                <a:gd name="T34" fmla="*/ 254 w 421"/>
                <a:gd name="T35" fmla="*/ 472 h 477"/>
                <a:gd name="T36" fmla="*/ 213 w 421"/>
                <a:gd name="T37" fmla="*/ 477 h 477"/>
                <a:gd name="T38" fmla="*/ 213 w 421"/>
                <a:gd name="T39" fmla="*/ 477 h 477"/>
                <a:gd name="T40" fmla="*/ 168 w 421"/>
                <a:gd name="T41" fmla="*/ 472 h 477"/>
                <a:gd name="T42" fmla="*/ 132 w 421"/>
                <a:gd name="T43" fmla="*/ 457 h 477"/>
                <a:gd name="T44" fmla="*/ 96 w 421"/>
                <a:gd name="T45" fmla="*/ 436 h 477"/>
                <a:gd name="T46" fmla="*/ 61 w 421"/>
                <a:gd name="T47" fmla="*/ 406 h 477"/>
                <a:gd name="T48" fmla="*/ 36 w 421"/>
                <a:gd name="T49" fmla="*/ 370 h 477"/>
                <a:gd name="T50" fmla="*/ 20 w 421"/>
                <a:gd name="T51" fmla="*/ 330 h 477"/>
                <a:gd name="T52" fmla="*/ 5 w 421"/>
                <a:gd name="T53" fmla="*/ 284 h 477"/>
                <a:gd name="T54" fmla="*/ 0 w 421"/>
                <a:gd name="T55" fmla="*/ 238 h 477"/>
                <a:gd name="T56" fmla="*/ 0 w 421"/>
                <a:gd name="T57" fmla="*/ 238 h 477"/>
                <a:gd name="T58" fmla="*/ 5 w 421"/>
                <a:gd name="T59" fmla="*/ 188 h 477"/>
                <a:gd name="T60" fmla="*/ 20 w 421"/>
                <a:gd name="T61" fmla="*/ 142 h 477"/>
                <a:gd name="T62" fmla="*/ 36 w 421"/>
                <a:gd name="T63" fmla="*/ 101 h 477"/>
                <a:gd name="T64" fmla="*/ 61 w 421"/>
                <a:gd name="T65" fmla="*/ 66 h 477"/>
                <a:gd name="T66" fmla="*/ 96 w 421"/>
                <a:gd name="T67" fmla="*/ 40 h 477"/>
                <a:gd name="T68" fmla="*/ 132 w 421"/>
                <a:gd name="T69" fmla="*/ 15 h 477"/>
                <a:gd name="T70" fmla="*/ 168 w 421"/>
                <a:gd name="T71" fmla="*/ 5 h 477"/>
                <a:gd name="T72" fmla="*/ 213 w 421"/>
                <a:gd name="T73" fmla="*/ 0 h 477"/>
                <a:gd name="T74" fmla="*/ 213 w 421"/>
                <a:gd name="T75"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1" h="477">
                  <a:moveTo>
                    <a:pt x="213" y="0"/>
                  </a:moveTo>
                  <a:lnTo>
                    <a:pt x="213" y="0"/>
                  </a:lnTo>
                  <a:lnTo>
                    <a:pt x="254" y="5"/>
                  </a:lnTo>
                  <a:lnTo>
                    <a:pt x="294" y="15"/>
                  </a:lnTo>
                  <a:lnTo>
                    <a:pt x="330" y="40"/>
                  </a:lnTo>
                  <a:lnTo>
                    <a:pt x="360" y="66"/>
                  </a:lnTo>
                  <a:lnTo>
                    <a:pt x="386" y="101"/>
                  </a:lnTo>
                  <a:lnTo>
                    <a:pt x="406" y="142"/>
                  </a:lnTo>
                  <a:lnTo>
                    <a:pt x="421" y="188"/>
                  </a:lnTo>
                  <a:lnTo>
                    <a:pt x="421" y="238"/>
                  </a:lnTo>
                  <a:lnTo>
                    <a:pt x="421" y="238"/>
                  </a:lnTo>
                  <a:lnTo>
                    <a:pt x="421" y="284"/>
                  </a:lnTo>
                  <a:lnTo>
                    <a:pt x="406" y="330"/>
                  </a:lnTo>
                  <a:lnTo>
                    <a:pt x="386" y="370"/>
                  </a:lnTo>
                  <a:lnTo>
                    <a:pt x="360" y="406"/>
                  </a:lnTo>
                  <a:lnTo>
                    <a:pt x="330" y="436"/>
                  </a:lnTo>
                  <a:lnTo>
                    <a:pt x="294" y="457"/>
                  </a:lnTo>
                  <a:lnTo>
                    <a:pt x="254" y="472"/>
                  </a:lnTo>
                  <a:lnTo>
                    <a:pt x="213" y="477"/>
                  </a:lnTo>
                  <a:lnTo>
                    <a:pt x="213" y="477"/>
                  </a:lnTo>
                  <a:lnTo>
                    <a:pt x="168" y="472"/>
                  </a:lnTo>
                  <a:lnTo>
                    <a:pt x="132" y="457"/>
                  </a:lnTo>
                  <a:lnTo>
                    <a:pt x="96" y="436"/>
                  </a:lnTo>
                  <a:lnTo>
                    <a:pt x="61" y="406"/>
                  </a:lnTo>
                  <a:lnTo>
                    <a:pt x="36" y="370"/>
                  </a:lnTo>
                  <a:lnTo>
                    <a:pt x="20" y="330"/>
                  </a:lnTo>
                  <a:lnTo>
                    <a:pt x="5" y="284"/>
                  </a:lnTo>
                  <a:lnTo>
                    <a:pt x="0" y="238"/>
                  </a:lnTo>
                  <a:lnTo>
                    <a:pt x="0" y="238"/>
                  </a:lnTo>
                  <a:lnTo>
                    <a:pt x="5" y="188"/>
                  </a:lnTo>
                  <a:lnTo>
                    <a:pt x="20" y="142"/>
                  </a:lnTo>
                  <a:lnTo>
                    <a:pt x="36" y="101"/>
                  </a:lnTo>
                  <a:lnTo>
                    <a:pt x="61" y="66"/>
                  </a:lnTo>
                  <a:lnTo>
                    <a:pt x="96" y="40"/>
                  </a:lnTo>
                  <a:lnTo>
                    <a:pt x="132" y="15"/>
                  </a:lnTo>
                  <a:lnTo>
                    <a:pt x="168" y="5"/>
                  </a:lnTo>
                  <a:lnTo>
                    <a:pt x="213" y="0"/>
                  </a:lnTo>
                  <a:lnTo>
                    <a:pt x="213"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6" name="Freeform 118"/>
            <p:cNvSpPr>
              <a:spLocks/>
            </p:cNvSpPr>
            <p:nvPr/>
          </p:nvSpPr>
          <p:spPr bwMode="auto">
            <a:xfrm>
              <a:off x="4308" y="1477"/>
              <a:ext cx="411" cy="472"/>
            </a:xfrm>
            <a:custGeom>
              <a:avLst/>
              <a:gdLst>
                <a:gd name="T0" fmla="*/ 208 w 411"/>
                <a:gd name="T1" fmla="*/ 0 h 472"/>
                <a:gd name="T2" fmla="*/ 208 w 411"/>
                <a:gd name="T3" fmla="*/ 0 h 472"/>
                <a:gd name="T4" fmla="*/ 249 w 411"/>
                <a:gd name="T5" fmla="*/ 5 h 472"/>
                <a:gd name="T6" fmla="*/ 289 w 411"/>
                <a:gd name="T7" fmla="*/ 20 h 472"/>
                <a:gd name="T8" fmla="*/ 320 w 411"/>
                <a:gd name="T9" fmla="*/ 40 h 472"/>
                <a:gd name="T10" fmla="*/ 355 w 411"/>
                <a:gd name="T11" fmla="*/ 71 h 472"/>
                <a:gd name="T12" fmla="*/ 381 w 411"/>
                <a:gd name="T13" fmla="*/ 106 h 472"/>
                <a:gd name="T14" fmla="*/ 396 w 411"/>
                <a:gd name="T15" fmla="*/ 147 h 472"/>
                <a:gd name="T16" fmla="*/ 411 w 411"/>
                <a:gd name="T17" fmla="*/ 188 h 472"/>
                <a:gd name="T18" fmla="*/ 411 w 411"/>
                <a:gd name="T19" fmla="*/ 238 h 472"/>
                <a:gd name="T20" fmla="*/ 411 w 411"/>
                <a:gd name="T21" fmla="*/ 238 h 472"/>
                <a:gd name="T22" fmla="*/ 411 w 411"/>
                <a:gd name="T23" fmla="*/ 284 h 472"/>
                <a:gd name="T24" fmla="*/ 396 w 411"/>
                <a:gd name="T25" fmla="*/ 325 h 472"/>
                <a:gd name="T26" fmla="*/ 381 w 411"/>
                <a:gd name="T27" fmla="*/ 365 h 472"/>
                <a:gd name="T28" fmla="*/ 355 w 411"/>
                <a:gd name="T29" fmla="*/ 401 h 472"/>
                <a:gd name="T30" fmla="*/ 320 w 411"/>
                <a:gd name="T31" fmla="*/ 431 h 472"/>
                <a:gd name="T32" fmla="*/ 289 w 411"/>
                <a:gd name="T33" fmla="*/ 451 h 472"/>
                <a:gd name="T34" fmla="*/ 249 w 411"/>
                <a:gd name="T35" fmla="*/ 467 h 472"/>
                <a:gd name="T36" fmla="*/ 208 w 411"/>
                <a:gd name="T37" fmla="*/ 472 h 472"/>
                <a:gd name="T38" fmla="*/ 208 w 411"/>
                <a:gd name="T39" fmla="*/ 472 h 472"/>
                <a:gd name="T40" fmla="*/ 163 w 411"/>
                <a:gd name="T41" fmla="*/ 467 h 472"/>
                <a:gd name="T42" fmla="*/ 127 w 411"/>
                <a:gd name="T43" fmla="*/ 451 h 472"/>
                <a:gd name="T44" fmla="*/ 91 w 411"/>
                <a:gd name="T45" fmla="*/ 431 h 472"/>
                <a:gd name="T46" fmla="*/ 61 w 411"/>
                <a:gd name="T47" fmla="*/ 401 h 472"/>
                <a:gd name="T48" fmla="*/ 36 w 411"/>
                <a:gd name="T49" fmla="*/ 365 h 472"/>
                <a:gd name="T50" fmla="*/ 15 w 411"/>
                <a:gd name="T51" fmla="*/ 325 h 472"/>
                <a:gd name="T52" fmla="*/ 5 w 411"/>
                <a:gd name="T53" fmla="*/ 284 h 472"/>
                <a:gd name="T54" fmla="*/ 0 w 411"/>
                <a:gd name="T55" fmla="*/ 238 h 472"/>
                <a:gd name="T56" fmla="*/ 0 w 411"/>
                <a:gd name="T57" fmla="*/ 238 h 472"/>
                <a:gd name="T58" fmla="*/ 5 w 411"/>
                <a:gd name="T59" fmla="*/ 188 h 472"/>
                <a:gd name="T60" fmla="*/ 15 w 411"/>
                <a:gd name="T61" fmla="*/ 147 h 472"/>
                <a:gd name="T62" fmla="*/ 36 w 411"/>
                <a:gd name="T63" fmla="*/ 106 h 472"/>
                <a:gd name="T64" fmla="*/ 61 w 411"/>
                <a:gd name="T65" fmla="*/ 71 h 472"/>
                <a:gd name="T66" fmla="*/ 91 w 411"/>
                <a:gd name="T67" fmla="*/ 40 h 472"/>
                <a:gd name="T68" fmla="*/ 127 w 411"/>
                <a:gd name="T69" fmla="*/ 20 h 472"/>
                <a:gd name="T70" fmla="*/ 163 w 411"/>
                <a:gd name="T71" fmla="*/ 5 h 472"/>
                <a:gd name="T72" fmla="*/ 208 w 411"/>
                <a:gd name="T73" fmla="*/ 0 h 472"/>
                <a:gd name="T74" fmla="*/ 208 w 411"/>
                <a:gd name="T75"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1" h="472">
                  <a:moveTo>
                    <a:pt x="208" y="0"/>
                  </a:moveTo>
                  <a:lnTo>
                    <a:pt x="208" y="0"/>
                  </a:lnTo>
                  <a:lnTo>
                    <a:pt x="249" y="5"/>
                  </a:lnTo>
                  <a:lnTo>
                    <a:pt x="289" y="20"/>
                  </a:lnTo>
                  <a:lnTo>
                    <a:pt x="320" y="40"/>
                  </a:lnTo>
                  <a:lnTo>
                    <a:pt x="355" y="71"/>
                  </a:lnTo>
                  <a:lnTo>
                    <a:pt x="381" y="106"/>
                  </a:lnTo>
                  <a:lnTo>
                    <a:pt x="396" y="147"/>
                  </a:lnTo>
                  <a:lnTo>
                    <a:pt x="411" y="188"/>
                  </a:lnTo>
                  <a:lnTo>
                    <a:pt x="411" y="238"/>
                  </a:lnTo>
                  <a:lnTo>
                    <a:pt x="411" y="238"/>
                  </a:lnTo>
                  <a:lnTo>
                    <a:pt x="411" y="284"/>
                  </a:lnTo>
                  <a:lnTo>
                    <a:pt x="396" y="325"/>
                  </a:lnTo>
                  <a:lnTo>
                    <a:pt x="381" y="365"/>
                  </a:lnTo>
                  <a:lnTo>
                    <a:pt x="355" y="401"/>
                  </a:lnTo>
                  <a:lnTo>
                    <a:pt x="320" y="431"/>
                  </a:lnTo>
                  <a:lnTo>
                    <a:pt x="289" y="451"/>
                  </a:lnTo>
                  <a:lnTo>
                    <a:pt x="249" y="467"/>
                  </a:lnTo>
                  <a:lnTo>
                    <a:pt x="208" y="472"/>
                  </a:lnTo>
                  <a:lnTo>
                    <a:pt x="208" y="472"/>
                  </a:lnTo>
                  <a:lnTo>
                    <a:pt x="163" y="467"/>
                  </a:lnTo>
                  <a:lnTo>
                    <a:pt x="127" y="451"/>
                  </a:lnTo>
                  <a:lnTo>
                    <a:pt x="91" y="431"/>
                  </a:lnTo>
                  <a:lnTo>
                    <a:pt x="61" y="401"/>
                  </a:lnTo>
                  <a:lnTo>
                    <a:pt x="36" y="365"/>
                  </a:lnTo>
                  <a:lnTo>
                    <a:pt x="15" y="325"/>
                  </a:lnTo>
                  <a:lnTo>
                    <a:pt x="5" y="284"/>
                  </a:lnTo>
                  <a:lnTo>
                    <a:pt x="0" y="238"/>
                  </a:lnTo>
                  <a:lnTo>
                    <a:pt x="0" y="238"/>
                  </a:lnTo>
                  <a:lnTo>
                    <a:pt x="5" y="188"/>
                  </a:lnTo>
                  <a:lnTo>
                    <a:pt x="15" y="147"/>
                  </a:lnTo>
                  <a:lnTo>
                    <a:pt x="36" y="106"/>
                  </a:lnTo>
                  <a:lnTo>
                    <a:pt x="61" y="71"/>
                  </a:lnTo>
                  <a:lnTo>
                    <a:pt x="91" y="40"/>
                  </a:lnTo>
                  <a:lnTo>
                    <a:pt x="127" y="20"/>
                  </a:lnTo>
                  <a:lnTo>
                    <a:pt x="163" y="5"/>
                  </a:lnTo>
                  <a:lnTo>
                    <a:pt x="208" y="0"/>
                  </a:lnTo>
                  <a:lnTo>
                    <a:pt x="208"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7" name="Freeform 119"/>
            <p:cNvSpPr>
              <a:spLocks/>
            </p:cNvSpPr>
            <p:nvPr/>
          </p:nvSpPr>
          <p:spPr bwMode="auto">
            <a:xfrm>
              <a:off x="4313" y="1482"/>
              <a:ext cx="406" cy="462"/>
            </a:xfrm>
            <a:custGeom>
              <a:avLst/>
              <a:gdLst>
                <a:gd name="T0" fmla="*/ 203 w 406"/>
                <a:gd name="T1" fmla="*/ 0 h 462"/>
                <a:gd name="T2" fmla="*/ 203 w 406"/>
                <a:gd name="T3" fmla="*/ 0 h 462"/>
                <a:gd name="T4" fmla="*/ 244 w 406"/>
                <a:gd name="T5" fmla="*/ 5 h 462"/>
                <a:gd name="T6" fmla="*/ 279 w 406"/>
                <a:gd name="T7" fmla="*/ 20 h 462"/>
                <a:gd name="T8" fmla="*/ 315 w 406"/>
                <a:gd name="T9" fmla="*/ 40 h 462"/>
                <a:gd name="T10" fmla="*/ 345 w 406"/>
                <a:gd name="T11" fmla="*/ 66 h 462"/>
                <a:gd name="T12" fmla="*/ 371 w 406"/>
                <a:gd name="T13" fmla="*/ 101 h 462"/>
                <a:gd name="T14" fmla="*/ 386 w 406"/>
                <a:gd name="T15" fmla="*/ 142 h 462"/>
                <a:gd name="T16" fmla="*/ 401 w 406"/>
                <a:gd name="T17" fmla="*/ 183 h 462"/>
                <a:gd name="T18" fmla="*/ 406 w 406"/>
                <a:gd name="T19" fmla="*/ 228 h 462"/>
                <a:gd name="T20" fmla="*/ 406 w 406"/>
                <a:gd name="T21" fmla="*/ 228 h 462"/>
                <a:gd name="T22" fmla="*/ 401 w 406"/>
                <a:gd name="T23" fmla="*/ 274 h 462"/>
                <a:gd name="T24" fmla="*/ 386 w 406"/>
                <a:gd name="T25" fmla="*/ 320 h 462"/>
                <a:gd name="T26" fmla="*/ 371 w 406"/>
                <a:gd name="T27" fmla="*/ 360 h 462"/>
                <a:gd name="T28" fmla="*/ 345 w 406"/>
                <a:gd name="T29" fmla="*/ 391 h 462"/>
                <a:gd name="T30" fmla="*/ 315 w 406"/>
                <a:gd name="T31" fmla="*/ 421 h 462"/>
                <a:gd name="T32" fmla="*/ 279 w 406"/>
                <a:gd name="T33" fmla="*/ 441 h 462"/>
                <a:gd name="T34" fmla="*/ 244 w 406"/>
                <a:gd name="T35" fmla="*/ 457 h 462"/>
                <a:gd name="T36" fmla="*/ 203 w 406"/>
                <a:gd name="T37" fmla="*/ 462 h 462"/>
                <a:gd name="T38" fmla="*/ 203 w 406"/>
                <a:gd name="T39" fmla="*/ 462 h 462"/>
                <a:gd name="T40" fmla="*/ 163 w 406"/>
                <a:gd name="T41" fmla="*/ 457 h 462"/>
                <a:gd name="T42" fmla="*/ 122 w 406"/>
                <a:gd name="T43" fmla="*/ 441 h 462"/>
                <a:gd name="T44" fmla="*/ 86 w 406"/>
                <a:gd name="T45" fmla="*/ 421 h 462"/>
                <a:gd name="T46" fmla="*/ 56 w 406"/>
                <a:gd name="T47" fmla="*/ 391 h 462"/>
                <a:gd name="T48" fmla="*/ 31 w 406"/>
                <a:gd name="T49" fmla="*/ 360 h 462"/>
                <a:gd name="T50" fmla="*/ 15 w 406"/>
                <a:gd name="T51" fmla="*/ 320 h 462"/>
                <a:gd name="T52" fmla="*/ 0 w 406"/>
                <a:gd name="T53" fmla="*/ 274 h 462"/>
                <a:gd name="T54" fmla="*/ 0 w 406"/>
                <a:gd name="T55" fmla="*/ 228 h 462"/>
                <a:gd name="T56" fmla="*/ 0 w 406"/>
                <a:gd name="T57" fmla="*/ 228 h 462"/>
                <a:gd name="T58" fmla="*/ 0 w 406"/>
                <a:gd name="T59" fmla="*/ 183 h 462"/>
                <a:gd name="T60" fmla="*/ 15 w 406"/>
                <a:gd name="T61" fmla="*/ 142 h 462"/>
                <a:gd name="T62" fmla="*/ 31 w 406"/>
                <a:gd name="T63" fmla="*/ 101 h 462"/>
                <a:gd name="T64" fmla="*/ 56 w 406"/>
                <a:gd name="T65" fmla="*/ 66 h 462"/>
                <a:gd name="T66" fmla="*/ 86 w 406"/>
                <a:gd name="T67" fmla="*/ 40 h 462"/>
                <a:gd name="T68" fmla="*/ 122 w 406"/>
                <a:gd name="T69" fmla="*/ 20 h 462"/>
                <a:gd name="T70" fmla="*/ 163 w 406"/>
                <a:gd name="T71" fmla="*/ 5 h 462"/>
                <a:gd name="T72" fmla="*/ 203 w 406"/>
                <a:gd name="T73" fmla="*/ 0 h 462"/>
                <a:gd name="T74" fmla="*/ 203 w 406"/>
                <a:gd name="T75"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6" h="462">
                  <a:moveTo>
                    <a:pt x="203" y="0"/>
                  </a:moveTo>
                  <a:lnTo>
                    <a:pt x="203" y="0"/>
                  </a:lnTo>
                  <a:lnTo>
                    <a:pt x="244" y="5"/>
                  </a:lnTo>
                  <a:lnTo>
                    <a:pt x="279" y="20"/>
                  </a:lnTo>
                  <a:lnTo>
                    <a:pt x="315" y="40"/>
                  </a:lnTo>
                  <a:lnTo>
                    <a:pt x="345" y="66"/>
                  </a:lnTo>
                  <a:lnTo>
                    <a:pt x="371" y="101"/>
                  </a:lnTo>
                  <a:lnTo>
                    <a:pt x="386" y="142"/>
                  </a:lnTo>
                  <a:lnTo>
                    <a:pt x="401" y="183"/>
                  </a:lnTo>
                  <a:lnTo>
                    <a:pt x="406" y="228"/>
                  </a:lnTo>
                  <a:lnTo>
                    <a:pt x="406" y="228"/>
                  </a:lnTo>
                  <a:lnTo>
                    <a:pt x="401" y="274"/>
                  </a:lnTo>
                  <a:lnTo>
                    <a:pt x="386" y="320"/>
                  </a:lnTo>
                  <a:lnTo>
                    <a:pt x="371" y="360"/>
                  </a:lnTo>
                  <a:lnTo>
                    <a:pt x="345" y="391"/>
                  </a:lnTo>
                  <a:lnTo>
                    <a:pt x="315" y="421"/>
                  </a:lnTo>
                  <a:lnTo>
                    <a:pt x="279" y="441"/>
                  </a:lnTo>
                  <a:lnTo>
                    <a:pt x="244" y="457"/>
                  </a:lnTo>
                  <a:lnTo>
                    <a:pt x="203" y="462"/>
                  </a:lnTo>
                  <a:lnTo>
                    <a:pt x="203" y="462"/>
                  </a:lnTo>
                  <a:lnTo>
                    <a:pt x="163" y="457"/>
                  </a:lnTo>
                  <a:lnTo>
                    <a:pt x="122" y="441"/>
                  </a:lnTo>
                  <a:lnTo>
                    <a:pt x="86" y="421"/>
                  </a:lnTo>
                  <a:lnTo>
                    <a:pt x="56" y="391"/>
                  </a:lnTo>
                  <a:lnTo>
                    <a:pt x="31" y="360"/>
                  </a:lnTo>
                  <a:lnTo>
                    <a:pt x="15" y="320"/>
                  </a:lnTo>
                  <a:lnTo>
                    <a:pt x="0" y="274"/>
                  </a:lnTo>
                  <a:lnTo>
                    <a:pt x="0" y="228"/>
                  </a:lnTo>
                  <a:lnTo>
                    <a:pt x="0" y="228"/>
                  </a:lnTo>
                  <a:lnTo>
                    <a:pt x="0" y="183"/>
                  </a:lnTo>
                  <a:lnTo>
                    <a:pt x="15" y="142"/>
                  </a:lnTo>
                  <a:lnTo>
                    <a:pt x="31" y="101"/>
                  </a:lnTo>
                  <a:lnTo>
                    <a:pt x="56" y="66"/>
                  </a:lnTo>
                  <a:lnTo>
                    <a:pt x="86" y="40"/>
                  </a:lnTo>
                  <a:lnTo>
                    <a:pt x="122" y="20"/>
                  </a:lnTo>
                  <a:lnTo>
                    <a:pt x="163" y="5"/>
                  </a:lnTo>
                  <a:lnTo>
                    <a:pt x="203" y="0"/>
                  </a:lnTo>
                  <a:lnTo>
                    <a:pt x="203" y="0"/>
                  </a:lnTo>
                  <a:close/>
                </a:path>
              </a:pathLst>
            </a:custGeom>
            <a:solidFill>
              <a:srgbClr val="FFF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8" name="Freeform 120"/>
            <p:cNvSpPr>
              <a:spLocks/>
            </p:cNvSpPr>
            <p:nvPr/>
          </p:nvSpPr>
          <p:spPr bwMode="auto">
            <a:xfrm>
              <a:off x="4313" y="1487"/>
              <a:ext cx="401" cy="452"/>
            </a:xfrm>
            <a:custGeom>
              <a:avLst/>
              <a:gdLst>
                <a:gd name="T0" fmla="*/ 203 w 401"/>
                <a:gd name="T1" fmla="*/ 0 h 452"/>
                <a:gd name="T2" fmla="*/ 203 w 401"/>
                <a:gd name="T3" fmla="*/ 0 h 452"/>
                <a:gd name="T4" fmla="*/ 239 w 401"/>
                <a:gd name="T5" fmla="*/ 5 h 452"/>
                <a:gd name="T6" fmla="*/ 279 w 401"/>
                <a:gd name="T7" fmla="*/ 15 h 452"/>
                <a:gd name="T8" fmla="*/ 310 w 401"/>
                <a:gd name="T9" fmla="*/ 35 h 452"/>
                <a:gd name="T10" fmla="*/ 340 w 401"/>
                <a:gd name="T11" fmla="*/ 66 h 452"/>
                <a:gd name="T12" fmla="*/ 366 w 401"/>
                <a:gd name="T13" fmla="*/ 96 h 452"/>
                <a:gd name="T14" fmla="*/ 386 w 401"/>
                <a:gd name="T15" fmla="*/ 137 h 452"/>
                <a:gd name="T16" fmla="*/ 396 w 401"/>
                <a:gd name="T17" fmla="*/ 178 h 452"/>
                <a:gd name="T18" fmla="*/ 401 w 401"/>
                <a:gd name="T19" fmla="*/ 223 h 452"/>
                <a:gd name="T20" fmla="*/ 401 w 401"/>
                <a:gd name="T21" fmla="*/ 223 h 452"/>
                <a:gd name="T22" fmla="*/ 396 w 401"/>
                <a:gd name="T23" fmla="*/ 269 h 452"/>
                <a:gd name="T24" fmla="*/ 386 w 401"/>
                <a:gd name="T25" fmla="*/ 310 h 452"/>
                <a:gd name="T26" fmla="*/ 366 w 401"/>
                <a:gd name="T27" fmla="*/ 350 h 452"/>
                <a:gd name="T28" fmla="*/ 340 w 401"/>
                <a:gd name="T29" fmla="*/ 386 h 452"/>
                <a:gd name="T30" fmla="*/ 310 w 401"/>
                <a:gd name="T31" fmla="*/ 411 h 452"/>
                <a:gd name="T32" fmla="*/ 279 w 401"/>
                <a:gd name="T33" fmla="*/ 431 h 452"/>
                <a:gd name="T34" fmla="*/ 239 w 401"/>
                <a:gd name="T35" fmla="*/ 447 h 452"/>
                <a:gd name="T36" fmla="*/ 203 w 401"/>
                <a:gd name="T37" fmla="*/ 452 h 452"/>
                <a:gd name="T38" fmla="*/ 203 w 401"/>
                <a:gd name="T39" fmla="*/ 452 h 452"/>
                <a:gd name="T40" fmla="*/ 163 w 401"/>
                <a:gd name="T41" fmla="*/ 447 h 452"/>
                <a:gd name="T42" fmla="*/ 122 w 401"/>
                <a:gd name="T43" fmla="*/ 431 h 452"/>
                <a:gd name="T44" fmla="*/ 92 w 401"/>
                <a:gd name="T45" fmla="*/ 411 h 452"/>
                <a:gd name="T46" fmla="*/ 61 w 401"/>
                <a:gd name="T47" fmla="*/ 386 h 452"/>
                <a:gd name="T48" fmla="*/ 36 w 401"/>
                <a:gd name="T49" fmla="*/ 350 h 452"/>
                <a:gd name="T50" fmla="*/ 15 w 401"/>
                <a:gd name="T51" fmla="*/ 310 h 452"/>
                <a:gd name="T52" fmla="*/ 5 w 401"/>
                <a:gd name="T53" fmla="*/ 269 h 452"/>
                <a:gd name="T54" fmla="*/ 0 w 401"/>
                <a:gd name="T55" fmla="*/ 223 h 452"/>
                <a:gd name="T56" fmla="*/ 0 w 401"/>
                <a:gd name="T57" fmla="*/ 223 h 452"/>
                <a:gd name="T58" fmla="*/ 5 w 401"/>
                <a:gd name="T59" fmla="*/ 178 h 452"/>
                <a:gd name="T60" fmla="*/ 15 w 401"/>
                <a:gd name="T61" fmla="*/ 137 h 452"/>
                <a:gd name="T62" fmla="*/ 36 w 401"/>
                <a:gd name="T63" fmla="*/ 96 h 452"/>
                <a:gd name="T64" fmla="*/ 61 w 401"/>
                <a:gd name="T65" fmla="*/ 66 h 452"/>
                <a:gd name="T66" fmla="*/ 92 w 401"/>
                <a:gd name="T67" fmla="*/ 35 h 452"/>
                <a:gd name="T68" fmla="*/ 122 w 401"/>
                <a:gd name="T69" fmla="*/ 15 h 452"/>
                <a:gd name="T70" fmla="*/ 163 w 401"/>
                <a:gd name="T71" fmla="*/ 5 h 452"/>
                <a:gd name="T72" fmla="*/ 203 w 401"/>
                <a:gd name="T73" fmla="*/ 0 h 452"/>
                <a:gd name="T74" fmla="*/ 203 w 401"/>
                <a:gd name="T75"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52">
                  <a:moveTo>
                    <a:pt x="203" y="0"/>
                  </a:moveTo>
                  <a:lnTo>
                    <a:pt x="203" y="0"/>
                  </a:lnTo>
                  <a:lnTo>
                    <a:pt x="239" y="5"/>
                  </a:lnTo>
                  <a:lnTo>
                    <a:pt x="279" y="15"/>
                  </a:lnTo>
                  <a:lnTo>
                    <a:pt x="310" y="35"/>
                  </a:lnTo>
                  <a:lnTo>
                    <a:pt x="340" y="66"/>
                  </a:lnTo>
                  <a:lnTo>
                    <a:pt x="366" y="96"/>
                  </a:lnTo>
                  <a:lnTo>
                    <a:pt x="386" y="137"/>
                  </a:lnTo>
                  <a:lnTo>
                    <a:pt x="396" y="178"/>
                  </a:lnTo>
                  <a:lnTo>
                    <a:pt x="401" y="223"/>
                  </a:lnTo>
                  <a:lnTo>
                    <a:pt x="401" y="223"/>
                  </a:lnTo>
                  <a:lnTo>
                    <a:pt x="396" y="269"/>
                  </a:lnTo>
                  <a:lnTo>
                    <a:pt x="386" y="310"/>
                  </a:lnTo>
                  <a:lnTo>
                    <a:pt x="366" y="350"/>
                  </a:lnTo>
                  <a:lnTo>
                    <a:pt x="340" y="386"/>
                  </a:lnTo>
                  <a:lnTo>
                    <a:pt x="310" y="411"/>
                  </a:lnTo>
                  <a:lnTo>
                    <a:pt x="279" y="431"/>
                  </a:lnTo>
                  <a:lnTo>
                    <a:pt x="239" y="447"/>
                  </a:lnTo>
                  <a:lnTo>
                    <a:pt x="203" y="452"/>
                  </a:lnTo>
                  <a:lnTo>
                    <a:pt x="203" y="452"/>
                  </a:lnTo>
                  <a:lnTo>
                    <a:pt x="163" y="447"/>
                  </a:lnTo>
                  <a:lnTo>
                    <a:pt x="122" y="431"/>
                  </a:lnTo>
                  <a:lnTo>
                    <a:pt x="92" y="411"/>
                  </a:lnTo>
                  <a:lnTo>
                    <a:pt x="61" y="386"/>
                  </a:lnTo>
                  <a:lnTo>
                    <a:pt x="36" y="350"/>
                  </a:lnTo>
                  <a:lnTo>
                    <a:pt x="15" y="310"/>
                  </a:lnTo>
                  <a:lnTo>
                    <a:pt x="5" y="269"/>
                  </a:lnTo>
                  <a:lnTo>
                    <a:pt x="0" y="223"/>
                  </a:lnTo>
                  <a:lnTo>
                    <a:pt x="0" y="223"/>
                  </a:lnTo>
                  <a:lnTo>
                    <a:pt x="5" y="178"/>
                  </a:lnTo>
                  <a:lnTo>
                    <a:pt x="15" y="137"/>
                  </a:lnTo>
                  <a:lnTo>
                    <a:pt x="36" y="96"/>
                  </a:lnTo>
                  <a:lnTo>
                    <a:pt x="61" y="66"/>
                  </a:lnTo>
                  <a:lnTo>
                    <a:pt x="92" y="35"/>
                  </a:lnTo>
                  <a:lnTo>
                    <a:pt x="122" y="15"/>
                  </a:lnTo>
                  <a:lnTo>
                    <a:pt x="163" y="5"/>
                  </a:lnTo>
                  <a:lnTo>
                    <a:pt x="203" y="0"/>
                  </a:lnTo>
                  <a:lnTo>
                    <a:pt x="203"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89" name="Freeform 121"/>
            <p:cNvSpPr>
              <a:spLocks/>
            </p:cNvSpPr>
            <p:nvPr/>
          </p:nvSpPr>
          <p:spPr bwMode="auto">
            <a:xfrm>
              <a:off x="4318" y="1487"/>
              <a:ext cx="391" cy="447"/>
            </a:xfrm>
            <a:custGeom>
              <a:avLst/>
              <a:gdLst>
                <a:gd name="T0" fmla="*/ 193 w 391"/>
                <a:gd name="T1" fmla="*/ 0 h 447"/>
                <a:gd name="T2" fmla="*/ 193 w 391"/>
                <a:gd name="T3" fmla="*/ 0 h 447"/>
                <a:gd name="T4" fmla="*/ 234 w 391"/>
                <a:gd name="T5" fmla="*/ 5 h 447"/>
                <a:gd name="T6" fmla="*/ 269 w 391"/>
                <a:gd name="T7" fmla="*/ 20 h 447"/>
                <a:gd name="T8" fmla="*/ 305 w 391"/>
                <a:gd name="T9" fmla="*/ 41 h 447"/>
                <a:gd name="T10" fmla="*/ 335 w 391"/>
                <a:gd name="T11" fmla="*/ 66 h 447"/>
                <a:gd name="T12" fmla="*/ 356 w 391"/>
                <a:gd name="T13" fmla="*/ 101 h 447"/>
                <a:gd name="T14" fmla="*/ 376 w 391"/>
                <a:gd name="T15" fmla="*/ 137 h 447"/>
                <a:gd name="T16" fmla="*/ 386 w 391"/>
                <a:gd name="T17" fmla="*/ 178 h 447"/>
                <a:gd name="T18" fmla="*/ 391 w 391"/>
                <a:gd name="T19" fmla="*/ 223 h 447"/>
                <a:gd name="T20" fmla="*/ 391 w 391"/>
                <a:gd name="T21" fmla="*/ 223 h 447"/>
                <a:gd name="T22" fmla="*/ 386 w 391"/>
                <a:gd name="T23" fmla="*/ 269 h 447"/>
                <a:gd name="T24" fmla="*/ 376 w 391"/>
                <a:gd name="T25" fmla="*/ 310 h 447"/>
                <a:gd name="T26" fmla="*/ 356 w 391"/>
                <a:gd name="T27" fmla="*/ 345 h 447"/>
                <a:gd name="T28" fmla="*/ 335 w 391"/>
                <a:gd name="T29" fmla="*/ 381 h 447"/>
                <a:gd name="T30" fmla="*/ 305 w 391"/>
                <a:gd name="T31" fmla="*/ 406 h 447"/>
                <a:gd name="T32" fmla="*/ 269 w 391"/>
                <a:gd name="T33" fmla="*/ 426 h 447"/>
                <a:gd name="T34" fmla="*/ 234 w 391"/>
                <a:gd name="T35" fmla="*/ 441 h 447"/>
                <a:gd name="T36" fmla="*/ 193 w 391"/>
                <a:gd name="T37" fmla="*/ 447 h 447"/>
                <a:gd name="T38" fmla="*/ 193 w 391"/>
                <a:gd name="T39" fmla="*/ 447 h 447"/>
                <a:gd name="T40" fmla="*/ 158 w 391"/>
                <a:gd name="T41" fmla="*/ 441 h 447"/>
                <a:gd name="T42" fmla="*/ 117 w 391"/>
                <a:gd name="T43" fmla="*/ 426 h 447"/>
                <a:gd name="T44" fmla="*/ 87 w 391"/>
                <a:gd name="T45" fmla="*/ 406 h 447"/>
                <a:gd name="T46" fmla="*/ 56 w 391"/>
                <a:gd name="T47" fmla="*/ 381 h 447"/>
                <a:gd name="T48" fmla="*/ 31 w 391"/>
                <a:gd name="T49" fmla="*/ 345 h 447"/>
                <a:gd name="T50" fmla="*/ 16 w 391"/>
                <a:gd name="T51" fmla="*/ 310 h 447"/>
                <a:gd name="T52" fmla="*/ 5 w 391"/>
                <a:gd name="T53" fmla="*/ 269 h 447"/>
                <a:gd name="T54" fmla="*/ 0 w 391"/>
                <a:gd name="T55" fmla="*/ 223 h 447"/>
                <a:gd name="T56" fmla="*/ 0 w 391"/>
                <a:gd name="T57" fmla="*/ 223 h 447"/>
                <a:gd name="T58" fmla="*/ 5 w 391"/>
                <a:gd name="T59" fmla="*/ 178 h 447"/>
                <a:gd name="T60" fmla="*/ 16 w 391"/>
                <a:gd name="T61" fmla="*/ 137 h 447"/>
                <a:gd name="T62" fmla="*/ 31 w 391"/>
                <a:gd name="T63" fmla="*/ 101 h 447"/>
                <a:gd name="T64" fmla="*/ 56 w 391"/>
                <a:gd name="T65" fmla="*/ 66 h 447"/>
                <a:gd name="T66" fmla="*/ 87 w 391"/>
                <a:gd name="T67" fmla="*/ 41 h 447"/>
                <a:gd name="T68" fmla="*/ 117 w 391"/>
                <a:gd name="T69" fmla="*/ 20 h 447"/>
                <a:gd name="T70" fmla="*/ 158 w 391"/>
                <a:gd name="T71" fmla="*/ 5 h 447"/>
                <a:gd name="T72" fmla="*/ 193 w 391"/>
                <a:gd name="T73" fmla="*/ 0 h 447"/>
                <a:gd name="T74" fmla="*/ 193 w 391"/>
                <a:gd name="T75"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447">
                  <a:moveTo>
                    <a:pt x="193" y="0"/>
                  </a:moveTo>
                  <a:lnTo>
                    <a:pt x="193" y="0"/>
                  </a:lnTo>
                  <a:lnTo>
                    <a:pt x="234" y="5"/>
                  </a:lnTo>
                  <a:lnTo>
                    <a:pt x="269" y="20"/>
                  </a:lnTo>
                  <a:lnTo>
                    <a:pt x="305" y="41"/>
                  </a:lnTo>
                  <a:lnTo>
                    <a:pt x="335" y="66"/>
                  </a:lnTo>
                  <a:lnTo>
                    <a:pt x="356" y="101"/>
                  </a:lnTo>
                  <a:lnTo>
                    <a:pt x="376" y="137"/>
                  </a:lnTo>
                  <a:lnTo>
                    <a:pt x="386" y="178"/>
                  </a:lnTo>
                  <a:lnTo>
                    <a:pt x="391" y="223"/>
                  </a:lnTo>
                  <a:lnTo>
                    <a:pt x="391" y="223"/>
                  </a:lnTo>
                  <a:lnTo>
                    <a:pt x="386" y="269"/>
                  </a:lnTo>
                  <a:lnTo>
                    <a:pt x="376" y="310"/>
                  </a:lnTo>
                  <a:lnTo>
                    <a:pt x="356" y="345"/>
                  </a:lnTo>
                  <a:lnTo>
                    <a:pt x="335" y="381"/>
                  </a:lnTo>
                  <a:lnTo>
                    <a:pt x="305" y="406"/>
                  </a:lnTo>
                  <a:lnTo>
                    <a:pt x="269" y="426"/>
                  </a:lnTo>
                  <a:lnTo>
                    <a:pt x="234" y="441"/>
                  </a:lnTo>
                  <a:lnTo>
                    <a:pt x="193" y="447"/>
                  </a:lnTo>
                  <a:lnTo>
                    <a:pt x="193" y="447"/>
                  </a:lnTo>
                  <a:lnTo>
                    <a:pt x="158" y="441"/>
                  </a:lnTo>
                  <a:lnTo>
                    <a:pt x="117" y="426"/>
                  </a:lnTo>
                  <a:lnTo>
                    <a:pt x="87" y="406"/>
                  </a:lnTo>
                  <a:lnTo>
                    <a:pt x="56" y="381"/>
                  </a:lnTo>
                  <a:lnTo>
                    <a:pt x="31" y="345"/>
                  </a:lnTo>
                  <a:lnTo>
                    <a:pt x="16" y="310"/>
                  </a:lnTo>
                  <a:lnTo>
                    <a:pt x="5" y="269"/>
                  </a:lnTo>
                  <a:lnTo>
                    <a:pt x="0" y="223"/>
                  </a:lnTo>
                  <a:lnTo>
                    <a:pt x="0" y="223"/>
                  </a:lnTo>
                  <a:lnTo>
                    <a:pt x="5" y="178"/>
                  </a:lnTo>
                  <a:lnTo>
                    <a:pt x="16" y="137"/>
                  </a:lnTo>
                  <a:lnTo>
                    <a:pt x="31" y="101"/>
                  </a:lnTo>
                  <a:lnTo>
                    <a:pt x="56" y="66"/>
                  </a:lnTo>
                  <a:lnTo>
                    <a:pt x="87" y="41"/>
                  </a:lnTo>
                  <a:lnTo>
                    <a:pt x="117" y="20"/>
                  </a:lnTo>
                  <a:lnTo>
                    <a:pt x="158" y="5"/>
                  </a:lnTo>
                  <a:lnTo>
                    <a:pt x="193" y="0"/>
                  </a:lnTo>
                  <a:lnTo>
                    <a:pt x="193"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0" name="Freeform 122"/>
            <p:cNvSpPr>
              <a:spLocks/>
            </p:cNvSpPr>
            <p:nvPr/>
          </p:nvSpPr>
          <p:spPr bwMode="auto">
            <a:xfrm>
              <a:off x="4323" y="1492"/>
              <a:ext cx="381" cy="436"/>
            </a:xfrm>
            <a:custGeom>
              <a:avLst/>
              <a:gdLst>
                <a:gd name="T0" fmla="*/ 188 w 381"/>
                <a:gd name="T1" fmla="*/ 0 h 436"/>
                <a:gd name="T2" fmla="*/ 188 w 381"/>
                <a:gd name="T3" fmla="*/ 0 h 436"/>
                <a:gd name="T4" fmla="*/ 229 w 381"/>
                <a:gd name="T5" fmla="*/ 5 h 436"/>
                <a:gd name="T6" fmla="*/ 264 w 381"/>
                <a:gd name="T7" fmla="*/ 15 h 436"/>
                <a:gd name="T8" fmla="*/ 295 w 381"/>
                <a:gd name="T9" fmla="*/ 36 h 436"/>
                <a:gd name="T10" fmla="*/ 325 w 381"/>
                <a:gd name="T11" fmla="*/ 66 h 436"/>
                <a:gd name="T12" fmla="*/ 351 w 381"/>
                <a:gd name="T13" fmla="*/ 96 h 436"/>
                <a:gd name="T14" fmla="*/ 366 w 381"/>
                <a:gd name="T15" fmla="*/ 132 h 436"/>
                <a:gd name="T16" fmla="*/ 376 w 381"/>
                <a:gd name="T17" fmla="*/ 173 h 436"/>
                <a:gd name="T18" fmla="*/ 381 w 381"/>
                <a:gd name="T19" fmla="*/ 218 h 436"/>
                <a:gd name="T20" fmla="*/ 381 w 381"/>
                <a:gd name="T21" fmla="*/ 218 h 436"/>
                <a:gd name="T22" fmla="*/ 376 w 381"/>
                <a:gd name="T23" fmla="*/ 259 h 436"/>
                <a:gd name="T24" fmla="*/ 366 w 381"/>
                <a:gd name="T25" fmla="*/ 299 h 436"/>
                <a:gd name="T26" fmla="*/ 351 w 381"/>
                <a:gd name="T27" fmla="*/ 340 h 436"/>
                <a:gd name="T28" fmla="*/ 325 w 381"/>
                <a:gd name="T29" fmla="*/ 370 h 436"/>
                <a:gd name="T30" fmla="*/ 295 w 381"/>
                <a:gd name="T31" fmla="*/ 396 h 436"/>
                <a:gd name="T32" fmla="*/ 264 w 381"/>
                <a:gd name="T33" fmla="*/ 416 h 436"/>
                <a:gd name="T34" fmla="*/ 229 w 381"/>
                <a:gd name="T35" fmla="*/ 431 h 436"/>
                <a:gd name="T36" fmla="*/ 188 w 381"/>
                <a:gd name="T37" fmla="*/ 436 h 436"/>
                <a:gd name="T38" fmla="*/ 188 w 381"/>
                <a:gd name="T39" fmla="*/ 436 h 436"/>
                <a:gd name="T40" fmla="*/ 153 w 381"/>
                <a:gd name="T41" fmla="*/ 431 h 436"/>
                <a:gd name="T42" fmla="*/ 117 w 381"/>
                <a:gd name="T43" fmla="*/ 416 h 436"/>
                <a:gd name="T44" fmla="*/ 82 w 381"/>
                <a:gd name="T45" fmla="*/ 396 h 436"/>
                <a:gd name="T46" fmla="*/ 56 w 381"/>
                <a:gd name="T47" fmla="*/ 370 h 436"/>
                <a:gd name="T48" fmla="*/ 31 w 381"/>
                <a:gd name="T49" fmla="*/ 340 h 436"/>
                <a:gd name="T50" fmla="*/ 16 w 381"/>
                <a:gd name="T51" fmla="*/ 299 h 436"/>
                <a:gd name="T52" fmla="*/ 0 w 381"/>
                <a:gd name="T53" fmla="*/ 259 h 436"/>
                <a:gd name="T54" fmla="*/ 0 w 381"/>
                <a:gd name="T55" fmla="*/ 218 h 436"/>
                <a:gd name="T56" fmla="*/ 0 w 381"/>
                <a:gd name="T57" fmla="*/ 218 h 436"/>
                <a:gd name="T58" fmla="*/ 0 w 381"/>
                <a:gd name="T59" fmla="*/ 173 h 436"/>
                <a:gd name="T60" fmla="*/ 16 w 381"/>
                <a:gd name="T61" fmla="*/ 132 h 436"/>
                <a:gd name="T62" fmla="*/ 31 w 381"/>
                <a:gd name="T63" fmla="*/ 96 h 436"/>
                <a:gd name="T64" fmla="*/ 56 w 381"/>
                <a:gd name="T65" fmla="*/ 66 h 436"/>
                <a:gd name="T66" fmla="*/ 82 w 381"/>
                <a:gd name="T67" fmla="*/ 36 h 436"/>
                <a:gd name="T68" fmla="*/ 117 w 381"/>
                <a:gd name="T69" fmla="*/ 15 h 436"/>
                <a:gd name="T70" fmla="*/ 153 w 381"/>
                <a:gd name="T71" fmla="*/ 5 h 436"/>
                <a:gd name="T72" fmla="*/ 188 w 381"/>
                <a:gd name="T73" fmla="*/ 0 h 436"/>
                <a:gd name="T74" fmla="*/ 188 w 381"/>
                <a:gd name="T75"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1" h="436">
                  <a:moveTo>
                    <a:pt x="188" y="0"/>
                  </a:moveTo>
                  <a:lnTo>
                    <a:pt x="188" y="0"/>
                  </a:lnTo>
                  <a:lnTo>
                    <a:pt x="229" y="5"/>
                  </a:lnTo>
                  <a:lnTo>
                    <a:pt x="264" y="15"/>
                  </a:lnTo>
                  <a:lnTo>
                    <a:pt x="295" y="36"/>
                  </a:lnTo>
                  <a:lnTo>
                    <a:pt x="325" y="66"/>
                  </a:lnTo>
                  <a:lnTo>
                    <a:pt x="351" y="96"/>
                  </a:lnTo>
                  <a:lnTo>
                    <a:pt x="366" y="132"/>
                  </a:lnTo>
                  <a:lnTo>
                    <a:pt x="376" y="173"/>
                  </a:lnTo>
                  <a:lnTo>
                    <a:pt x="381" y="218"/>
                  </a:lnTo>
                  <a:lnTo>
                    <a:pt x="381" y="218"/>
                  </a:lnTo>
                  <a:lnTo>
                    <a:pt x="376" y="259"/>
                  </a:lnTo>
                  <a:lnTo>
                    <a:pt x="366" y="299"/>
                  </a:lnTo>
                  <a:lnTo>
                    <a:pt x="351" y="340"/>
                  </a:lnTo>
                  <a:lnTo>
                    <a:pt x="325" y="370"/>
                  </a:lnTo>
                  <a:lnTo>
                    <a:pt x="295" y="396"/>
                  </a:lnTo>
                  <a:lnTo>
                    <a:pt x="264" y="416"/>
                  </a:lnTo>
                  <a:lnTo>
                    <a:pt x="229" y="431"/>
                  </a:lnTo>
                  <a:lnTo>
                    <a:pt x="188" y="436"/>
                  </a:lnTo>
                  <a:lnTo>
                    <a:pt x="188" y="436"/>
                  </a:lnTo>
                  <a:lnTo>
                    <a:pt x="153" y="431"/>
                  </a:lnTo>
                  <a:lnTo>
                    <a:pt x="117" y="416"/>
                  </a:lnTo>
                  <a:lnTo>
                    <a:pt x="82" y="396"/>
                  </a:lnTo>
                  <a:lnTo>
                    <a:pt x="56" y="370"/>
                  </a:lnTo>
                  <a:lnTo>
                    <a:pt x="31" y="340"/>
                  </a:lnTo>
                  <a:lnTo>
                    <a:pt x="16" y="299"/>
                  </a:lnTo>
                  <a:lnTo>
                    <a:pt x="0" y="259"/>
                  </a:lnTo>
                  <a:lnTo>
                    <a:pt x="0" y="218"/>
                  </a:lnTo>
                  <a:lnTo>
                    <a:pt x="0" y="218"/>
                  </a:lnTo>
                  <a:lnTo>
                    <a:pt x="0" y="173"/>
                  </a:lnTo>
                  <a:lnTo>
                    <a:pt x="16" y="132"/>
                  </a:lnTo>
                  <a:lnTo>
                    <a:pt x="31" y="96"/>
                  </a:lnTo>
                  <a:lnTo>
                    <a:pt x="56" y="66"/>
                  </a:lnTo>
                  <a:lnTo>
                    <a:pt x="82" y="36"/>
                  </a:lnTo>
                  <a:lnTo>
                    <a:pt x="117" y="15"/>
                  </a:lnTo>
                  <a:lnTo>
                    <a:pt x="153" y="5"/>
                  </a:lnTo>
                  <a:lnTo>
                    <a:pt x="188" y="0"/>
                  </a:lnTo>
                  <a:lnTo>
                    <a:pt x="188"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1" name="Freeform 123"/>
            <p:cNvSpPr>
              <a:spLocks/>
            </p:cNvSpPr>
            <p:nvPr/>
          </p:nvSpPr>
          <p:spPr bwMode="auto">
            <a:xfrm>
              <a:off x="4323" y="1497"/>
              <a:ext cx="376" cy="426"/>
            </a:xfrm>
            <a:custGeom>
              <a:avLst/>
              <a:gdLst>
                <a:gd name="T0" fmla="*/ 188 w 376"/>
                <a:gd name="T1" fmla="*/ 0 h 426"/>
                <a:gd name="T2" fmla="*/ 188 w 376"/>
                <a:gd name="T3" fmla="*/ 0 h 426"/>
                <a:gd name="T4" fmla="*/ 229 w 376"/>
                <a:gd name="T5" fmla="*/ 5 h 426"/>
                <a:gd name="T6" fmla="*/ 264 w 376"/>
                <a:gd name="T7" fmla="*/ 15 h 426"/>
                <a:gd name="T8" fmla="*/ 295 w 376"/>
                <a:gd name="T9" fmla="*/ 36 h 426"/>
                <a:gd name="T10" fmla="*/ 320 w 376"/>
                <a:gd name="T11" fmla="*/ 61 h 426"/>
                <a:gd name="T12" fmla="*/ 346 w 376"/>
                <a:gd name="T13" fmla="*/ 91 h 426"/>
                <a:gd name="T14" fmla="*/ 361 w 376"/>
                <a:gd name="T15" fmla="*/ 127 h 426"/>
                <a:gd name="T16" fmla="*/ 371 w 376"/>
                <a:gd name="T17" fmla="*/ 168 h 426"/>
                <a:gd name="T18" fmla="*/ 376 w 376"/>
                <a:gd name="T19" fmla="*/ 213 h 426"/>
                <a:gd name="T20" fmla="*/ 376 w 376"/>
                <a:gd name="T21" fmla="*/ 213 h 426"/>
                <a:gd name="T22" fmla="*/ 371 w 376"/>
                <a:gd name="T23" fmla="*/ 254 h 426"/>
                <a:gd name="T24" fmla="*/ 361 w 376"/>
                <a:gd name="T25" fmla="*/ 294 h 426"/>
                <a:gd name="T26" fmla="*/ 346 w 376"/>
                <a:gd name="T27" fmla="*/ 330 h 426"/>
                <a:gd name="T28" fmla="*/ 320 w 376"/>
                <a:gd name="T29" fmla="*/ 360 h 426"/>
                <a:gd name="T30" fmla="*/ 295 w 376"/>
                <a:gd name="T31" fmla="*/ 386 h 426"/>
                <a:gd name="T32" fmla="*/ 264 w 376"/>
                <a:gd name="T33" fmla="*/ 406 h 426"/>
                <a:gd name="T34" fmla="*/ 229 w 376"/>
                <a:gd name="T35" fmla="*/ 421 h 426"/>
                <a:gd name="T36" fmla="*/ 188 w 376"/>
                <a:gd name="T37" fmla="*/ 426 h 426"/>
                <a:gd name="T38" fmla="*/ 188 w 376"/>
                <a:gd name="T39" fmla="*/ 426 h 426"/>
                <a:gd name="T40" fmla="*/ 153 w 376"/>
                <a:gd name="T41" fmla="*/ 421 h 426"/>
                <a:gd name="T42" fmla="*/ 117 w 376"/>
                <a:gd name="T43" fmla="*/ 406 h 426"/>
                <a:gd name="T44" fmla="*/ 87 w 376"/>
                <a:gd name="T45" fmla="*/ 386 h 426"/>
                <a:gd name="T46" fmla="*/ 56 w 376"/>
                <a:gd name="T47" fmla="*/ 360 h 426"/>
                <a:gd name="T48" fmla="*/ 36 w 376"/>
                <a:gd name="T49" fmla="*/ 330 h 426"/>
                <a:gd name="T50" fmla="*/ 16 w 376"/>
                <a:gd name="T51" fmla="*/ 294 h 426"/>
                <a:gd name="T52" fmla="*/ 5 w 376"/>
                <a:gd name="T53" fmla="*/ 254 h 426"/>
                <a:gd name="T54" fmla="*/ 0 w 376"/>
                <a:gd name="T55" fmla="*/ 213 h 426"/>
                <a:gd name="T56" fmla="*/ 0 w 376"/>
                <a:gd name="T57" fmla="*/ 213 h 426"/>
                <a:gd name="T58" fmla="*/ 5 w 376"/>
                <a:gd name="T59" fmla="*/ 168 h 426"/>
                <a:gd name="T60" fmla="*/ 16 w 376"/>
                <a:gd name="T61" fmla="*/ 127 h 426"/>
                <a:gd name="T62" fmla="*/ 36 w 376"/>
                <a:gd name="T63" fmla="*/ 91 h 426"/>
                <a:gd name="T64" fmla="*/ 56 w 376"/>
                <a:gd name="T65" fmla="*/ 61 h 426"/>
                <a:gd name="T66" fmla="*/ 87 w 376"/>
                <a:gd name="T67" fmla="*/ 36 h 426"/>
                <a:gd name="T68" fmla="*/ 117 w 376"/>
                <a:gd name="T69" fmla="*/ 15 h 426"/>
                <a:gd name="T70" fmla="*/ 153 w 376"/>
                <a:gd name="T71" fmla="*/ 5 h 426"/>
                <a:gd name="T72" fmla="*/ 188 w 376"/>
                <a:gd name="T73" fmla="*/ 0 h 426"/>
                <a:gd name="T74" fmla="*/ 188 w 376"/>
                <a:gd name="T75"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6" h="426">
                  <a:moveTo>
                    <a:pt x="188" y="0"/>
                  </a:moveTo>
                  <a:lnTo>
                    <a:pt x="188" y="0"/>
                  </a:lnTo>
                  <a:lnTo>
                    <a:pt x="229" y="5"/>
                  </a:lnTo>
                  <a:lnTo>
                    <a:pt x="264" y="15"/>
                  </a:lnTo>
                  <a:lnTo>
                    <a:pt x="295" y="36"/>
                  </a:lnTo>
                  <a:lnTo>
                    <a:pt x="320" y="61"/>
                  </a:lnTo>
                  <a:lnTo>
                    <a:pt x="346" y="91"/>
                  </a:lnTo>
                  <a:lnTo>
                    <a:pt x="361" y="127"/>
                  </a:lnTo>
                  <a:lnTo>
                    <a:pt x="371" y="168"/>
                  </a:lnTo>
                  <a:lnTo>
                    <a:pt x="376" y="213"/>
                  </a:lnTo>
                  <a:lnTo>
                    <a:pt x="376" y="213"/>
                  </a:lnTo>
                  <a:lnTo>
                    <a:pt x="371" y="254"/>
                  </a:lnTo>
                  <a:lnTo>
                    <a:pt x="361" y="294"/>
                  </a:lnTo>
                  <a:lnTo>
                    <a:pt x="346" y="330"/>
                  </a:lnTo>
                  <a:lnTo>
                    <a:pt x="320" y="360"/>
                  </a:lnTo>
                  <a:lnTo>
                    <a:pt x="295" y="386"/>
                  </a:lnTo>
                  <a:lnTo>
                    <a:pt x="264" y="406"/>
                  </a:lnTo>
                  <a:lnTo>
                    <a:pt x="229" y="421"/>
                  </a:lnTo>
                  <a:lnTo>
                    <a:pt x="188" y="426"/>
                  </a:lnTo>
                  <a:lnTo>
                    <a:pt x="188" y="426"/>
                  </a:lnTo>
                  <a:lnTo>
                    <a:pt x="153" y="421"/>
                  </a:lnTo>
                  <a:lnTo>
                    <a:pt x="117" y="406"/>
                  </a:lnTo>
                  <a:lnTo>
                    <a:pt x="87" y="386"/>
                  </a:lnTo>
                  <a:lnTo>
                    <a:pt x="56" y="360"/>
                  </a:lnTo>
                  <a:lnTo>
                    <a:pt x="36" y="330"/>
                  </a:lnTo>
                  <a:lnTo>
                    <a:pt x="16" y="294"/>
                  </a:lnTo>
                  <a:lnTo>
                    <a:pt x="5" y="254"/>
                  </a:lnTo>
                  <a:lnTo>
                    <a:pt x="0" y="213"/>
                  </a:lnTo>
                  <a:lnTo>
                    <a:pt x="0" y="213"/>
                  </a:lnTo>
                  <a:lnTo>
                    <a:pt x="5" y="168"/>
                  </a:lnTo>
                  <a:lnTo>
                    <a:pt x="16" y="127"/>
                  </a:lnTo>
                  <a:lnTo>
                    <a:pt x="36" y="91"/>
                  </a:lnTo>
                  <a:lnTo>
                    <a:pt x="56" y="61"/>
                  </a:lnTo>
                  <a:lnTo>
                    <a:pt x="87" y="36"/>
                  </a:lnTo>
                  <a:lnTo>
                    <a:pt x="117" y="15"/>
                  </a:lnTo>
                  <a:lnTo>
                    <a:pt x="153" y="5"/>
                  </a:lnTo>
                  <a:lnTo>
                    <a:pt x="188" y="0"/>
                  </a:lnTo>
                  <a:lnTo>
                    <a:pt x="188"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2" name="Freeform 124"/>
            <p:cNvSpPr>
              <a:spLocks/>
            </p:cNvSpPr>
            <p:nvPr/>
          </p:nvSpPr>
          <p:spPr bwMode="auto">
            <a:xfrm>
              <a:off x="4328" y="1502"/>
              <a:ext cx="366" cy="416"/>
            </a:xfrm>
            <a:custGeom>
              <a:avLst/>
              <a:gdLst>
                <a:gd name="T0" fmla="*/ 183 w 366"/>
                <a:gd name="T1" fmla="*/ 0 h 416"/>
                <a:gd name="T2" fmla="*/ 183 w 366"/>
                <a:gd name="T3" fmla="*/ 0 h 416"/>
                <a:gd name="T4" fmla="*/ 219 w 366"/>
                <a:gd name="T5" fmla="*/ 0 h 416"/>
                <a:gd name="T6" fmla="*/ 254 w 366"/>
                <a:gd name="T7" fmla="*/ 15 h 416"/>
                <a:gd name="T8" fmla="*/ 285 w 366"/>
                <a:gd name="T9" fmla="*/ 36 h 416"/>
                <a:gd name="T10" fmla="*/ 315 w 366"/>
                <a:gd name="T11" fmla="*/ 61 h 416"/>
                <a:gd name="T12" fmla="*/ 335 w 366"/>
                <a:gd name="T13" fmla="*/ 92 h 416"/>
                <a:gd name="T14" fmla="*/ 351 w 366"/>
                <a:gd name="T15" fmla="*/ 127 h 416"/>
                <a:gd name="T16" fmla="*/ 366 w 366"/>
                <a:gd name="T17" fmla="*/ 163 h 416"/>
                <a:gd name="T18" fmla="*/ 366 w 366"/>
                <a:gd name="T19" fmla="*/ 208 h 416"/>
                <a:gd name="T20" fmla="*/ 366 w 366"/>
                <a:gd name="T21" fmla="*/ 208 h 416"/>
                <a:gd name="T22" fmla="*/ 366 w 366"/>
                <a:gd name="T23" fmla="*/ 249 h 416"/>
                <a:gd name="T24" fmla="*/ 351 w 366"/>
                <a:gd name="T25" fmla="*/ 284 h 416"/>
                <a:gd name="T26" fmla="*/ 335 w 366"/>
                <a:gd name="T27" fmla="*/ 320 h 416"/>
                <a:gd name="T28" fmla="*/ 315 w 366"/>
                <a:gd name="T29" fmla="*/ 355 h 416"/>
                <a:gd name="T30" fmla="*/ 285 w 366"/>
                <a:gd name="T31" fmla="*/ 381 h 416"/>
                <a:gd name="T32" fmla="*/ 254 w 366"/>
                <a:gd name="T33" fmla="*/ 396 h 416"/>
                <a:gd name="T34" fmla="*/ 219 w 366"/>
                <a:gd name="T35" fmla="*/ 411 h 416"/>
                <a:gd name="T36" fmla="*/ 183 w 366"/>
                <a:gd name="T37" fmla="*/ 416 h 416"/>
                <a:gd name="T38" fmla="*/ 183 w 366"/>
                <a:gd name="T39" fmla="*/ 416 h 416"/>
                <a:gd name="T40" fmla="*/ 148 w 366"/>
                <a:gd name="T41" fmla="*/ 411 h 416"/>
                <a:gd name="T42" fmla="*/ 112 w 366"/>
                <a:gd name="T43" fmla="*/ 396 h 416"/>
                <a:gd name="T44" fmla="*/ 82 w 366"/>
                <a:gd name="T45" fmla="*/ 381 h 416"/>
                <a:gd name="T46" fmla="*/ 56 w 366"/>
                <a:gd name="T47" fmla="*/ 355 h 416"/>
                <a:gd name="T48" fmla="*/ 31 w 366"/>
                <a:gd name="T49" fmla="*/ 320 h 416"/>
                <a:gd name="T50" fmla="*/ 16 w 366"/>
                <a:gd name="T51" fmla="*/ 284 h 416"/>
                <a:gd name="T52" fmla="*/ 6 w 366"/>
                <a:gd name="T53" fmla="*/ 249 h 416"/>
                <a:gd name="T54" fmla="*/ 0 w 366"/>
                <a:gd name="T55" fmla="*/ 208 h 416"/>
                <a:gd name="T56" fmla="*/ 0 w 366"/>
                <a:gd name="T57" fmla="*/ 208 h 416"/>
                <a:gd name="T58" fmla="*/ 6 w 366"/>
                <a:gd name="T59" fmla="*/ 163 h 416"/>
                <a:gd name="T60" fmla="*/ 16 w 366"/>
                <a:gd name="T61" fmla="*/ 127 h 416"/>
                <a:gd name="T62" fmla="*/ 31 w 366"/>
                <a:gd name="T63" fmla="*/ 92 h 416"/>
                <a:gd name="T64" fmla="*/ 56 w 366"/>
                <a:gd name="T65" fmla="*/ 61 h 416"/>
                <a:gd name="T66" fmla="*/ 82 w 366"/>
                <a:gd name="T67" fmla="*/ 36 h 416"/>
                <a:gd name="T68" fmla="*/ 112 w 366"/>
                <a:gd name="T69" fmla="*/ 15 h 416"/>
                <a:gd name="T70" fmla="*/ 148 w 366"/>
                <a:gd name="T71" fmla="*/ 0 h 416"/>
                <a:gd name="T72" fmla="*/ 183 w 366"/>
                <a:gd name="T73" fmla="*/ 0 h 416"/>
                <a:gd name="T74" fmla="*/ 183 w 366"/>
                <a:gd name="T75"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16">
                  <a:moveTo>
                    <a:pt x="183" y="0"/>
                  </a:moveTo>
                  <a:lnTo>
                    <a:pt x="183" y="0"/>
                  </a:lnTo>
                  <a:lnTo>
                    <a:pt x="219" y="0"/>
                  </a:lnTo>
                  <a:lnTo>
                    <a:pt x="254" y="15"/>
                  </a:lnTo>
                  <a:lnTo>
                    <a:pt x="285" y="36"/>
                  </a:lnTo>
                  <a:lnTo>
                    <a:pt x="315" y="61"/>
                  </a:lnTo>
                  <a:lnTo>
                    <a:pt x="335" y="92"/>
                  </a:lnTo>
                  <a:lnTo>
                    <a:pt x="351" y="127"/>
                  </a:lnTo>
                  <a:lnTo>
                    <a:pt x="366" y="163"/>
                  </a:lnTo>
                  <a:lnTo>
                    <a:pt x="366" y="208"/>
                  </a:lnTo>
                  <a:lnTo>
                    <a:pt x="366" y="208"/>
                  </a:lnTo>
                  <a:lnTo>
                    <a:pt x="366" y="249"/>
                  </a:lnTo>
                  <a:lnTo>
                    <a:pt x="351" y="284"/>
                  </a:lnTo>
                  <a:lnTo>
                    <a:pt x="335" y="320"/>
                  </a:lnTo>
                  <a:lnTo>
                    <a:pt x="315" y="355"/>
                  </a:lnTo>
                  <a:lnTo>
                    <a:pt x="285" y="381"/>
                  </a:lnTo>
                  <a:lnTo>
                    <a:pt x="254" y="396"/>
                  </a:lnTo>
                  <a:lnTo>
                    <a:pt x="219" y="411"/>
                  </a:lnTo>
                  <a:lnTo>
                    <a:pt x="183" y="416"/>
                  </a:lnTo>
                  <a:lnTo>
                    <a:pt x="183" y="416"/>
                  </a:lnTo>
                  <a:lnTo>
                    <a:pt x="148" y="411"/>
                  </a:lnTo>
                  <a:lnTo>
                    <a:pt x="112" y="396"/>
                  </a:lnTo>
                  <a:lnTo>
                    <a:pt x="82" y="381"/>
                  </a:lnTo>
                  <a:lnTo>
                    <a:pt x="56" y="355"/>
                  </a:lnTo>
                  <a:lnTo>
                    <a:pt x="31" y="320"/>
                  </a:lnTo>
                  <a:lnTo>
                    <a:pt x="16" y="284"/>
                  </a:lnTo>
                  <a:lnTo>
                    <a:pt x="6" y="249"/>
                  </a:lnTo>
                  <a:lnTo>
                    <a:pt x="0" y="208"/>
                  </a:lnTo>
                  <a:lnTo>
                    <a:pt x="0" y="208"/>
                  </a:lnTo>
                  <a:lnTo>
                    <a:pt x="6" y="163"/>
                  </a:lnTo>
                  <a:lnTo>
                    <a:pt x="16" y="127"/>
                  </a:lnTo>
                  <a:lnTo>
                    <a:pt x="31" y="92"/>
                  </a:lnTo>
                  <a:lnTo>
                    <a:pt x="56" y="61"/>
                  </a:lnTo>
                  <a:lnTo>
                    <a:pt x="82" y="36"/>
                  </a:lnTo>
                  <a:lnTo>
                    <a:pt x="112" y="15"/>
                  </a:lnTo>
                  <a:lnTo>
                    <a:pt x="148" y="0"/>
                  </a:lnTo>
                  <a:lnTo>
                    <a:pt x="183" y="0"/>
                  </a:lnTo>
                  <a:lnTo>
                    <a:pt x="183"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3" name="Freeform 125"/>
            <p:cNvSpPr>
              <a:spLocks/>
            </p:cNvSpPr>
            <p:nvPr/>
          </p:nvSpPr>
          <p:spPr bwMode="auto">
            <a:xfrm>
              <a:off x="4334" y="1502"/>
              <a:ext cx="355" cy="406"/>
            </a:xfrm>
            <a:custGeom>
              <a:avLst/>
              <a:gdLst>
                <a:gd name="T0" fmla="*/ 177 w 355"/>
                <a:gd name="T1" fmla="*/ 0 h 406"/>
                <a:gd name="T2" fmla="*/ 177 w 355"/>
                <a:gd name="T3" fmla="*/ 0 h 406"/>
                <a:gd name="T4" fmla="*/ 213 w 355"/>
                <a:gd name="T5" fmla="*/ 5 h 406"/>
                <a:gd name="T6" fmla="*/ 248 w 355"/>
                <a:gd name="T7" fmla="*/ 15 h 406"/>
                <a:gd name="T8" fmla="*/ 279 w 355"/>
                <a:gd name="T9" fmla="*/ 36 h 406"/>
                <a:gd name="T10" fmla="*/ 304 w 355"/>
                <a:gd name="T11" fmla="*/ 61 h 406"/>
                <a:gd name="T12" fmla="*/ 324 w 355"/>
                <a:gd name="T13" fmla="*/ 92 h 406"/>
                <a:gd name="T14" fmla="*/ 345 w 355"/>
                <a:gd name="T15" fmla="*/ 127 h 406"/>
                <a:gd name="T16" fmla="*/ 355 w 355"/>
                <a:gd name="T17" fmla="*/ 163 h 406"/>
                <a:gd name="T18" fmla="*/ 355 w 355"/>
                <a:gd name="T19" fmla="*/ 203 h 406"/>
                <a:gd name="T20" fmla="*/ 355 w 355"/>
                <a:gd name="T21" fmla="*/ 203 h 406"/>
                <a:gd name="T22" fmla="*/ 355 w 355"/>
                <a:gd name="T23" fmla="*/ 244 h 406"/>
                <a:gd name="T24" fmla="*/ 345 w 355"/>
                <a:gd name="T25" fmla="*/ 284 h 406"/>
                <a:gd name="T26" fmla="*/ 324 w 355"/>
                <a:gd name="T27" fmla="*/ 320 h 406"/>
                <a:gd name="T28" fmla="*/ 304 w 355"/>
                <a:gd name="T29" fmla="*/ 350 h 406"/>
                <a:gd name="T30" fmla="*/ 279 w 355"/>
                <a:gd name="T31" fmla="*/ 376 h 406"/>
                <a:gd name="T32" fmla="*/ 248 w 355"/>
                <a:gd name="T33" fmla="*/ 391 h 406"/>
                <a:gd name="T34" fmla="*/ 213 w 355"/>
                <a:gd name="T35" fmla="*/ 406 h 406"/>
                <a:gd name="T36" fmla="*/ 177 w 355"/>
                <a:gd name="T37" fmla="*/ 406 h 406"/>
                <a:gd name="T38" fmla="*/ 177 w 355"/>
                <a:gd name="T39" fmla="*/ 406 h 406"/>
                <a:gd name="T40" fmla="*/ 142 w 355"/>
                <a:gd name="T41" fmla="*/ 406 h 406"/>
                <a:gd name="T42" fmla="*/ 106 w 355"/>
                <a:gd name="T43" fmla="*/ 391 h 406"/>
                <a:gd name="T44" fmla="*/ 76 w 355"/>
                <a:gd name="T45" fmla="*/ 376 h 406"/>
                <a:gd name="T46" fmla="*/ 50 w 355"/>
                <a:gd name="T47" fmla="*/ 350 h 406"/>
                <a:gd name="T48" fmla="*/ 30 w 355"/>
                <a:gd name="T49" fmla="*/ 320 h 406"/>
                <a:gd name="T50" fmla="*/ 10 w 355"/>
                <a:gd name="T51" fmla="*/ 284 h 406"/>
                <a:gd name="T52" fmla="*/ 0 w 355"/>
                <a:gd name="T53" fmla="*/ 244 h 406"/>
                <a:gd name="T54" fmla="*/ 0 w 355"/>
                <a:gd name="T55" fmla="*/ 203 h 406"/>
                <a:gd name="T56" fmla="*/ 0 w 355"/>
                <a:gd name="T57" fmla="*/ 203 h 406"/>
                <a:gd name="T58" fmla="*/ 0 w 355"/>
                <a:gd name="T59" fmla="*/ 163 h 406"/>
                <a:gd name="T60" fmla="*/ 10 w 355"/>
                <a:gd name="T61" fmla="*/ 127 h 406"/>
                <a:gd name="T62" fmla="*/ 30 w 355"/>
                <a:gd name="T63" fmla="*/ 92 h 406"/>
                <a:gd name="T64" fmla="*/ 50 w 355"/>
                <a:gd name="T65" fmla="*/ 61 h 406"/>
                <a:gd name="T66" fmla="*/ 76 w 355"/>
                <a:gd name="T67" fmla="*/ 36 h 406"/>
                <a:gd name="T68" fmla="*/ 106 w 355"/>
                <a:gd name="T69" fmla="*/ 15 h 406"/>
                <a:gd name="T70" fmla="*/ 142 w 355"/>
                <a:gd name="T71" fmla="*/ 5 h 406"/>
                <a:gd name="T72" fmla="*/ 177 w 355"/>
                <a:gd name="T73" fmla="*/ 0 h 406"/>
                <a:gd name="T74" fmla="*/ 177 w 355"/>
                <a:gd name="T75" fmla="*/ 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5" h="406">
                  <a:moveTo>
                    <a:pt x="177" y="0"/>
                  </a:moveTo>
                  <a:lnTo>
                    <a:pt x="177" y="0"/>
                  </a:lnTo>
                  <a:lnTo>
                    <a:pt x="213" y="5"/>
                  </a:lnTo>
                  <a:lnTo>
                    <a:pt x="248" y="15"/>
                  </a:lnTo>
                  <a:lnTo>
                    <a:pt x="279" y="36"/>
                  </a:lnTo>
                  <a:lnTo>
                    <a:pt x="304" y="61"/>
                  </a:lnTo>
                  <a:lnTo>
                    <a:pt x="324" y="92"/>
                  </a:lnTo>
                  <a:lnTo>
                    <a:pt x="345" y="127"/>
                  </a:lnTo>
                  <a:lnTo>
                    <a:pt x="355" y="163"/>
                  </a:lnTo>
                  <a:lnTo>
                    <a:pt x="355" y="203"/>
                  </a:lnTo>
                  <a:lnTo>
                    <a:pt x="355" y="203"/>
                  </a:lnTo>
                  <a:lnTo>
                    <a:pt x="355" y="244"/>
                  </a:lnTo>
                  <a:lnTo>
                    <a:pt x="345" y="284"/>
                  </a:lnTo>
                  <a:lnTo>
                    <a:pt x="324" y="320"/>
                  </a:lnTo>
                  <a:lnTo>
                    <a:pt x="304" y="350"/>
                  </a:lnTo>
                  <a:lnTo>
                    <a:pt x="279" y="376"/>
                  </a:lnTo>
                  <a:lnTo>
                    <a:pt x="248" y="391"/>
                  </a:lnTo>
                  <a:lnTo>
                    <a:pt x="213" y="406"/>
                  </a:lnTo>
                  <a:lnTo>
                    <a:pt x="177" y="406"/>
                  </a:lnTo>
                  <a:lnTo>
                    <a:pt x="177" y="406"/>
                  </a:lnTo>
                  <a:lnTo>
                    <a:pt x="142" y="406"/>
                  </a:lnTo>
                  <a:lnTo>
                    <a:pt x="106" y="391"/>
                  </a:lnTo>
                  <a:lnTo>
                    <a:pt x="76" y="376"/>
                  </a:lnTo>
                  <a:lnTo>
                    <a:pt x="50" y="350"/>
                  </a:lnTo>
                  <a:lnTo>
                    <a:pt x="30" y="320"/>
                  </a:lnTo>
                  <a:lnTo>
                    <a:pt x="10" y="284"/>
                  </a:lnTo>
                  <a:lnTo>
                    <a:pt x="0" y="244"/>
                  </a:lnTo>
                  <a:lnTo>
                    <a:pt x="0" y="203"/>
                  </a:lnTo>
                  <a:lnTo>
                    <a:pt x="0" y="203"/>
                  </a:lnTo>
                  <a:lnTo>
                    <a:pt x="0" y="163"/>
                  </a:lnTo>
                  <a:lnTo>
                    <a:pt x="10" y="127"/>
                  </a:lnTo>
                  <a:lnTo>
                    <a:pt x="30" y="92"/>
                  </a:lnTo>
                  <a:lnTo>
                    <a:pt x="50" y="61"/>
                  </a:lnTo>
                  <a:lnTo>
                    <a:pt x="76" y="36"/>
                  </a:lnTo>
                  <a:lnTo>
                    <a:pt x="106" y="15"/>
                  </a:lnTo>
                  <a:lnTo>
                    <a:pt x="142" y="5"/>
                  </a:lnTo>
                  <a:lnTo>
                    <a:pt x="177" y="0"/>
                  </a:lnTo>
                  <a:lnTo>
                    <a:pt x="177"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4" name="Freeform 126"/>
            <p:cNvSpPr>
              <a:spLocks/>
            </p:cNvSpPr>
            <p:nvPr/>
          </p:nvSpPr>
          <p:spPr bwMode="auto">
            <a:xfrm>
              <a:off x="4334" y="1507"/>
              <a:ext cx="355" cy="396"/>
            </a:xfrm>
            <a:custGeom>
              <a:avLst/>
              <a:gdLst>
                <a:gd name="T0" fmla="*/ 177 w 355"/>
                <a:gd name="T1" fmla="*/ 0 h 396"/>
                <a:gd name="T2" fmla="*/ 177 w 355"/>
                <a:gd name="T3" fmla="*/ 0 h 396"/>
                <a:gd name="T4" fmla="*/ 213 w 355"/>
                <a:gd name="T5" fmla="*/ 5 h 396"/>
                <a:gd name="T6" fmla="*/ 243 w 355"/>
                <a:gd name="T7" fmla="*/ 15 h 396"/>
                <a:gd name="T8" fmla="*/ 274 w 355"/>
                <a:gd name="T9" fmla="*/ 36 h 396"/>
                <a:gd name="T10" fmla="*/ 299 w 355"/>
                <a:gd name="T11" fmla="*/ 56 h 396"/>
                <a:gd name="T12" fmla="*/ 324 w 355"/>
                <a:gd name="T13" fmla="*/ 87 h 396"/>
                <a:gd name="T14" fmla="*/ 340 w 355"/>
                <a:gd name="T15" fmla="*/ 122 h 396"/>
                <a:gd name="T16" fmla="*/ 350 w 355"/>
                <a:gd name="T17" fmla="*/ 158 h 396"/>
                <a:gd name="T18" fmla="*/ 355 w 355"/>
                <a:gd name="T19" fmla="*/ 198 h 396"/>
                <a:gd name="T20" fmla="*/ 355 w 355"/>
                <a:gd name="T21" fmla="*/ 198 h 396"/>
                <a:gd name="T22" fmla="*/ 350 w 355"/>
                <a:gd name="T23" fmla="*/ 239 h 396"/>
                <a:gd name="T24" fmla="*/ 340 w 355"/>
                <a:gd name="T25" fmla="*/ 274 h 396"/>
                <a:gd name="T26" fmla="*/ 324 w 355"/>
                <a:gd name="T27" fmla="*/ 310 h 396"/>
                <a:gd name="T28" fmla="*/ 299 w 355"/>
                <a:gd name="T29" fmla="*/ 340 h 396"/>
                <a:gd name="T30" fmla="*/ 274 w 355"/>
                <a:gd name="T31" fmla="*/ 366 h 396"/>
                <a:gd name="T32" fmla="*/ 243 w 355"/>
                <a:gd name="T33" fmla="*/ 381 h 396"/>
                <a:gd name="T34" fmla="*/ 213 w 355"/>
                <a:gd name="T35" fmla="*/ 396 h 396"/>
                <a:gd name="T36" fmla="*/ 177 w 355"/>
                <a:gd name="T37" fmla="*/ 396 h 396"/>
                <a:gd name="T38" fmla="*/ 177 w 355"/>
                <a:gd name="T39" fmla="*/ 396 h 396"/>
                <a:gd name="T40" fmla="*/ 142 w 355"/>
                <a:gd name="T41" fmla="*/ 396 h 396"/>
                <a:gd name="T42" fmla="*/ 106 w 355"/>
                <a:gd name="T43" fmla="*/ 381 h 396"/>
                <a:gd name="T44" fmla="*/ 81 w 355"/>
                <a:gd name="T45" fmla="*/ 366 h 396"/>
                <a:gd name="T46" fmla="*/ 50 w 355"/>
                <a:gd name="T47" fmla="*/ 340 h 396"/>
                <a:gd name="T48" fmla="*/ 30 w 355"/>
                <a:gd name="T49" fmla="*/ 310 h 396"/>
                <a:gd name="T50" fmla="*/ 15 w 355"/>
                <a:gd name="T51" fmla="*/ 274 h 396"/>
                <a:gd name="T52" fmla="*/ 5 w 355"/>
                <a:gd name="T53" fmla="*/ 239 h 396"/>
                <a:gd name="T54" fmla="*/ 0 w 355"/>
                <a:gd name="T55" fmla="*/ 198 h 396"/>
                <a:gd name="T56" fmla="*/ 0 w 355"/>
                <a:gd name="T57" fmla="*/ 198 h 396"/>
                <a:gd name="T58" fmla="*/ 5 w 355"/>
                <a:gd name="T59" fmla="*/ 158 h 396"/>
                <a:gd name="T60" fmla="*/ 15 w 355"/>
                <a:gd name="T61" fmla="*/ 122 h 396"/>
                <a:gd name="T62" fmla="*/ 30 w 355"/>
                <a:gd name="T63" fmla="*/ 87 h 396"/>
                <a:gd name="T64" fmla="*/ 50 w 355"/>
                <a:gd name="T65" fmla="*/ 56 h 396"/>
                <a:gd name="T66" fmla="*/ 81 w 355"/>
                <a:gd name="T67" fmla="*/ 36 h 396"/>
                <a:gd name="T68" fmla="*/ 106 w 355"/>
                <a:gd name="T69" fmla="*/ 15 h 396"/>
                <a:gd name="T70" fmla="*/ 142 w 355"/>
                <a:gd name="T71" fmla="*/ 5 h 396"/>
                <a:gd name="T72" fmla="*/ 177 w 355"/>
                <a:gd name="T73" fmla="*/ 0 h 396"/>
                <a:gd name="T74" fmla="*/ 177 w 355"/>
                <a:gd name="T75"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5" h="396">
                  <a:moveTo>
                    <a:pt x="177" y="0"/>
                  </a:moveTo>
                  <a:lnTo>
                    <a:pt x="177" y="0"/>
                  </a:lnTo>
                  <a:lnTo>
                    <a:pt x="213" y="5"/>
                  </a:lnTo>
                  <a:lnTo>
                    <a:pt x="243" y="15"/>
                  </a:lnTo>
                  <a:lnTo>
                    <a:pt x="274" y="36"/>
                  </a:lnTo>
                  <a:lnTo>
                    <a:pt x="299" y="56"/>
                  </a:lnTo>
                  <a:lnTo>
                    <a:pt x="324" y="87"/>
                  </a:lnTo>
                  <a:lnTo>
                    <a:pt x="340" y="122"/>
                  </a:lnTo>
                  <a:lnTo>
                    <a:pt x="350" y="158"/>
                  </a:lnTo>
                  <a:lnTo>
                    <a:pt x="355" y="198"/>
                  </a:lnTo>
                  <a:lnTo>
                    <a:pt x="355" y="198"/>
                  </a:lnTo>
                  <a:lnTo>
                    <a:pt x="350" y="239"/>
                  </a:lnTo>
                  <a:lnTo>
                    <a:pt x="340" y="274"/>
                  </a:lnTo>
                  <a:lnTo>
                    <a:pt x="324" y="310"/>
                  </a:lnTo>
                  <a:lnTo>
                    <a:pt x="299" y="340"/>
                  </a:lnTo>
                  <a:lnTo>
                    <a:pt x="274" y="366"/>
                  </a:lnTo>
                  <a:lnTo>
                    <a:pt x="243" y="381"/>
                  </a:lnTo>
                  <a:lnTo>
                    <a:pt x="213" y="396"/>
                  </a:lnTo>
                  <a:lnTo>
                    <a:pt x="177" y="396"/>
                  </a:lnTo>
                  <a:lnTo>
                    <a:pt x="177" y="396"/>
                  </a:lnTo>
                  <a:lnTo>
                    <a:pt x="142" y="396"/>
                  </a:lnTo>
                  <a:lnTo>
                    <a:pt x="106" y="381"/>
                  </a:lnTo>
                  <a:lnTo>
                    <a:pt x="81" y="366"/>
                  </a:lnTo>
                  <a:lnTo>
                    <a:pt x="50" y="340"/>
                  </a:lnTo>
                  <a:lnTo>
                    <a:pt x="30" y="310"/>
                  </a:lnTo>
                  <a:lnTo>
                    <a:pt x="15" y="274"/>
                  </a:lnTo>
                  <a:lnTo>
                    <a:pt x="5" y="239"/>
                  </a:lnTo>
                  <a:lnTo>
                    <a:pt x="0" y="198"/>
                  </a:lnTo>
                  <a:lnTo>
                    <a:pt x="0" y="198"/>
                  </a:lnTo>
                  <a:lnTo>
                    <a:pt x="5" y="158"/>
                  </a:lnTo>
                  <a:lnTo>
                    <a:pt x="15" y="122"/>
                  </a:lnTo>
                  <a:lnTo>
                    <a:pt x="30" y="87"/>
                  </a:lnTo>
                  <a:lnTo>
                    <a:pt x="50" y="56"/>
                  </a:lnTo>
                  <a:lnTo>
                    <a:pt x="81" y="36"/>
                  </a:lnTo>
                  <a:lnTo>
                    <a:pt x="106" y="15"/>
                  </a:lnTo>
                  <a:lnTo>
                    <a:pt x="142" y="5"/>
                  </a:lnTo>
                  <a:lnTo>
                    <a:pt x="177" y="0"/>
                  </a:lnTo>
                  <a:lnTo>
                    <a:pt x="177"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5" name="Freeform 127"/>
            <p:cNvSpPr>
              <a:spLocks/>
            </p:cNvSpPr>
            <p:nvPr/>
          </p:nvSpPr>
          <p:spPr bwMode="auto">
            <a:xfrm>
              <a:off x="4339" y="1512"/>
              <a:ext cx="345" cy="386"/>
            </a:xfrm>
            <a:custGeom>
              <a:avLst/>
              <a:gdLst>
                <a:gd name="T0" fmla="*/ 172 w 345"/>
                <a:gd name="T1" fmla="*/ 0 h 386"/>
                <a:gd name="T2" fmla="*/ 172 w 345"/>
                <a:gd name="T3" fmla="*/ 0 h 386"/>
                <a:gd name="T4" fmla="*/ 208 w 345"/>
                <a:gd name="T5" fmla="*/ 0 h 386"/>
                <a:gd name="T6" fmla="*/ 238 w 345"/>
                <a:gd name="T7" fmla="*/ 16 h 386"/>
                <a:gd name="T8" fmla="*/ 269 w 345"/>
                <a:gd name="T9" fmla="*/ 31 h 386"/>
                <a:gd name="T10" fmla="*/ 294 w 345"/>
                <a:gd name="T11" fmla="*/ 56 h 386"/>
                <a:gd name="T12" fmla="*/ 314 w 345"/>
                <a:gd name="T13" fmla="*/ 87 h 386"/>
                <a:gd name="T14" fmla="*/ 330 w 345"/>
                <a:gd name="T15" fmla="*/ 117 h 386"/>
                <a:gd name="T16" fmla="*/ 340 w 345"/>
                <a:gd name="T17" fmla="*/ 153 h 386"/>
                <a:gd name="T18" fmla="*/ 345 w 345"/>
                <a:gd name="T19" fmla="*/ 193 h 386"/>
                <a:gd name="T20" fmla="*/ 345 w 345"/>
                <a:gd name="T21" fmla="*/ 193 h 386"/>
                <a:gd name="T22" fmla="*/ 340 w 345"/>
                <a:gd name="T23" fmla="*/ 234 h 386"/>
                <a:gd name="T24" fmla="*/ 330 w 345"/>
                <a:gd name="T25" fmla="*/ 269 h 386"/>
                <a:gd name="T26" fmla="*/ 314 w 345"/>
                <a:gd name="T27" fmla="*/ 300 h 386"/>
                <a:gd name="T28" fmla="*/ 294 w 345"/>
                <a:gd name="T29" fmla="*/ 330 h 386"/>
                <a:gd name="T30" fmla="*/ 269 w 345"/>
                <a:gd name="T31" fmla="*/ 356 h 386"/>
                <a:gd name="T32" fmla="*/ 238 w 345"/>
                <a:gd name="T33" fmla="*/ 371 h 386"/>
                <a:gd name="T34" fmla="*/ 208 w 345"/>
                <a:gd name="T35" fmla="*/ 386 h 386"/>
                <a:gd name="T36" fmla="*/ 172 w 345"/>
                <a:gd name="T37" fmla="*/ 386 h 386"/>
                <a:gd name="T38" fmla="*/ 172 w 345"/>
                <a:gd name="T39" fmla="*/ 386 h 386"/>
                <a:gd name="T40" fmla="*/ 137 w 345"/>
                <a:gd name="T41" fmla="*/ 386 h 386"/>
                <a:gd name="T42" fmla="*/ 106 w 345"/>
                <a:gd name="T43" fmla="*/ 371 h 386"/>
                <a:gd name="T44" fmla="*/ 76 w 345"/>
                <a:gd name="T45" fmla="*/ 356 h 386"/>
                <a:gd name="T46" fmla="*/ 50 w 345"/>
                <a:gd name="T47" fmla="*/ 330 h 386"/>
                <a:gd name="T48" fmla="*/ 30 w 345"/>
                <a:gd name="T49" fmla="*/ 300 h 386"/>
                <a:gd name="T50" fmla="*/ 15 w 345"/>
                <a:gd name="T51" fmla="*/ 269 h 386"/>
                <a:gd name="T52" fmla="*/ 5 w 345"/>
                <a:gd name="T53" fmla="*/ 234 h 386"/>
                <a:gd name="T54" fmla="*/ 0 w 345"/>
                <a:gd name="T55" fmla="*/ 193 h 386"/>
                <a:gd name="T56" fmla="*/ 0 w 345"/>
                <a:gd name="T57" fmla="*/ 193 h 386"/>
                <a:gd name="T58" fmla="*/ 5 w 345"/>
                <a:gd name="T59" fmla="*/ 153 h 386"/>
                <a:gd name="T60" fmla="*/ 15 w 345"/>
                <a:gd name="T61" fmla="*/ 117 h 386"/>
                <a:gd name="T62" fmla="*/ 30 w 345"/>
                <a:gd name="T63" fmla="*/ 87 h 386"/>
                <a:gd name="T64" fmla="*/ 50 w 345"/>
                <a:gd name="T65" fmla="*/ 56 h 386"/>
                <a:gd name="T66" fmla="*/ 76 w 345"/>
                <a:gd name="T67" fmla="*/ 31 h 386"/>
                <a:gd name="T68" fmla="*/ 106 w 345"/>
                <a:gd name="T69" fmla="*/ 16 h 386"/>
                <a:gd name="T70" fmla="*/ 137 w 345"/>
                <a:gd name="T71" fmla="*/ 0 h 386"/>
                <a:gd name="T72" fmla="*/ 172 w 345"/>
                <a:gd name="T73" fmla="*/ 0 h 386"/>
                <a:gd name="T74" fmla="*/ 172 w 345"/>
                <a:gd name="T7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386">
                  <a:moveTo>
                    <a:pt x="172" y="0"/>
                  </a:moveTo>
                  <a:lnTo>
                    <a:pt x="172" y="0"/>
                  </a:lnTo>
                  <a:lnTo>
                    <a:pt x="208" y="0"/>
                  </a:lnTo>
                  <a:lnTo>
                    <a:pt x="238" y="16"/>
                  </a:lnTo>
                  <a:lnTo>
                    <a:pt x="269" y="31"/>
                  </a:lnTo>
                  <a:lnTo>
                    <a:pt x="294" y="56"/>
                  </a:lnTo>
                  <a:lnTo>
                    <a:pt x="314" y="87"/>
                  </a:lnTo>
                  <a:lnTo>
                    <a:pt x="330" y="117"/>
                  </a:lnTo>
                  <a:lnTo>
                    <a:pt x="340" y="153"/>
                  </a:lnTo>
                  <a:lnTo>
                    <a:pt x="345" y="193"/>
                  </a:lnTo>
                  <a:lnTo>
                    <a:pt x="345" y="193"/>
                  </a:lnTo>
                  <a:lnTo>
                    <a:pt x="340" y="234"/>
                  </a:lnTo>
                  <a:lnTo>
                    <a:pt x="330" y="269"/>
                  </a:lnTo>
                  <a:lnTo>
                    <a:pt x="314" y="300"/>
                  </a:lnTo>
                  <a:lnTo>
                    <a:pt x="294" y="330"/>
                  </a:lnTo>
                  <a:lnTo>
                    <a:pt x="269" y="356"/>
                  </a:lnTo>
                  <a:lnTo>
                    <a:pt x="238" y="371"/>
                  </a:lnTo>
                  <a:lnTo>
                    <a:pt x="208" y="386"/>
                  </a:lnTo>
                  <a:lnTo>
                    <a:pt x="172" y="386"/>
                  </a:lnTo>
                  <a:lnTo>
                    <a:pt x="172" y="386"/>
                  </a:lnTo>
                  <a:lnTo>
                    <a:pt x="137" y="386"/>
                  </a:lnTo>
                  <a:lnTo>
                    <a:pt x="106" y="371"/>
                  </a:lnTo>
                  <a:lnTo>
                    <a:pt x="76" y="356"/>
                  </a:lnTo>
                  <a:lnTo>
                    <a:pt x="50" y="330"/>
                  </a:lnTo>
                  <a:lnTo>
                    <a:pt x="30" y="300"/>
                  </a:lnTo>
                  <a:lnTo>
                    <a:pt x="15" y="269"/>
                  </a:lnTo>
                  <a:lnTo>
                    <a:pt x="5" y="234"/>
                  </a:lnTo>
                  <a:lnTo>
                    <a:pt x="0" y="193"/>
                  </a:lnTo>
                  <a:lnTo>
                    <a:pt x="0" y="193"/>
                  </a:lnTo>
                  <a:lnTo>
                    <a:pt x="5" y="153"/>
                  </a:lnTo>
                  <a:lnTo>
                    <a:pt x="15" y="117"/>
                  </a:lnTo>
                  <a:lnTo>
                    <a:pt x="30" y="87"/>
                  </a:lnTo>
                  <a:lnTo>
                    <a:pt x="50" y="56"/>
                  </a:lnTo>
                  <a:lnTo>
                    <a:pt x="76" y="31"/>
                  </a:lnTo>
                  <a:lnTo>
                    <a:pt x="106" y="16"/>
                  </a:lnTo>
                  <a:lnTo>
                    <a:pt x="137" y="0"/>
                  </a:lnTo>
                  <a:lnTo>
                    <a:pt x="172" y="0"/>
                  </a:lnTo>
                  <a:lnTo>
                    <a:pt x="172"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6" name="Freeform 128"/>
            <p:cNvSpPr>
              <a:spLocks/>
            </p:cNvSpPr>
            <p:nvPr/>
          </p:nvSpPr>
          <p:spPr bwMode="auto">
            <a:xfrm>
              <a:off x="4344" y="1512"/>
              <a:ext cx="335" cy="381"/>
            </a:xfrm>
            <a:custGeom>
              <a:avLst/>
              <a:gdLst>
                <a:gd name="T0" fmla="*/ 167 w 335"/>
                <a:gd name="T1" fmla="*/ 0 h 381"/>
                <a:gd name="T2" fmla="*/ 167 w 335"/>
                <a:gd name="T3" fmla="*/ 0 h 381"/>
                <a:gd name="T4" fmla="*/ 198 w 335"/>
                <a:gd name="T5" fmla="*/ 5 h 381"/>
                <a:gd name="T6" fmla="*/ 233 w 335"/>
                <a:gd name="T7" fmla="*/ 16 h 381"/>
                <a:gd name="T8" fmla="*/ 259 w 335"/>
                <a:gd name="T9" fmla="*/ 36 h 381"/>
                <a:gd name="T10" fmla="*/ 284 w 335"/>
                <a:gd name="T11" fmla="*/ 56 h 381"/>
                <a:gd name="T12" fmla="*/ 304 w 335"/>
                <a:gd name="T13" fmla="*/ 87 h 381"/>
                <a:gd name="T14" fmla="*/ 319 w 335"/>
                <a:gd name="T15" fmla="*/ 117 h 381"/>
                <a:gd name="T16" fmla="*/ 330 w 335"/>
                <a:gd name="T17" fmla="*/ 153 h 381"/>
                <a:gd name="T18" fmla="*/ 335 w 335"/>
                <a:gd name="T19" fmla="*/ 193 h 381"/>
                <a:gd name="T20" fmla="*/ 335 w 335"/>
                <a:gd name="T21" fmla="*/ 193 h 381"/>
                <a:gd name="T22" fmla="*/ 330 w 335"/>
                <a:gd name="T23" fmla="*/ 229 h 381"/>
                <a:gd name="T24" fmla="*/ 319 w 335"/>
                <a:gd name="T25" fmla="*/ 264 h 381"/>
                <a:gd name="T26" fmla="*/ 304 w 335"/>
                <a:gd name="T27" fmla="*/ 300 h 381"/>
                <a:gd name="T28" fmla="*/ 284 w 335"/>
                <a:gd name="T29" fmla="*/ 325 h 381"/>
                <a:gd name="T30" fmla="*/ 259 w 335"/>
                <a:gd name="T31" fmla="*/ 350 h 381"/>
                <a:gd name="T32" fmla="*/ 233 w 335"/>
                <a:gd name="T33" fmla="*/ 366 h 381"/>
                <a:gd name="T34" fmla="*/ 198 w 335"/>
                <a:gd name="T35" fmla="*/ 381 h 381"/>
                <a:gd name="T36" fmla="*/ 167 w 335"/>
                <a:gd name="T37" fmla="*/ 381 h 381"/>
                <a:gd name="T38" fmla="*/ 167 w 335"/>
                <a:gd name="T39" fmla="*/ 381 h 381"/>
                <a:gd name="T40" fmla="*/ 132 w 335"/>
                <a:gd name="T41" fmla="*/ 381 h 381"/>
                <a:gd name="T42" fmla="*/ 101 w 335"/>
                <a:gd name="T43" fmla="*/ 366 h 381"/>
                <a:gd name="T44" fmla="*/ 71 w 335"/>
                <a:gd name="T45" fmla="*/ 350 h 381"/>
                <a:gd name="T46" fmla="*/ 45 w 335"/>
                <a:gd name="T47" fmla="*/ 325 h 381"/>
                <a:gd name="T48" fmla="*/ 25 w 335"/>
                <a:gd name="T49" fmla="*/ 300 h 381"/>
                <a:gd name="T50" fmla="*/ 10 w 335"/>
                <a:gd name="T51" fmla="*/ 264 h 381"/>
                <a:gd name="T52" fmla="*/ 0 w 335"/>
                <a:gd name="T53" fmla="*/ 229 h 381"/>
                <a:gd name="T54" fmla="*/ 0 w 335"/>
                <a:gd name="T55" fmla="*/ 193 h 381"/>
                <a:gd name="T56" fmla="*/ 0 w 335"/>
                <a:gd name="T57" fmla="*/ 193 h 381"/>
                <a:gd name="T58" fmla="*/ 0 w 335"/>
                <a:gd name="T59" fmla="*/ 153 h 381"/>
                <a:gd name="T60" fmla="*/ 10 w 335"/>
                <a:gd name="T61" fmla="*/ 117 h 381"/>
                <a:gd name="T62" fmla="*/ 25 w 335"/>
                <a:gd name="T63" fmla="*/ 87 h 381"/>
                <a:gd name="T64" fmla="*/ 45 w 335"/>
                <a:gd name="T65" fmla="*/ 56 h 381"/>
                <a:gd name="T66" fmla="*/ 71 w 335"/>
                <a:gd name="T67" fmla="*/ 36 h 381"/>
                <a:gd name="T68" fmla="*/ 101 w 335"/>
                <a:gd name="T69" fmla="*/ 16 h 381"/>
                <a:gd name="T70" fmla="*/ 132 w 335"/>
                <a:gd name="T71" fmla="*/ 5 h 381"/>
                <a:gd name="T72" fmla="*/ 167 w 335"/>
                <a:gd name="T73" fmla="*/ 0 h 381"/>
                <a:gd name="T74" fmla="*/ 167 w 335"/>
                <a:gd name="T75"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5" h="381">
                  <a:moveTo>
                    <a:pt x="167" y="0"/>
                  </a:moveTo>
                  <a:lnTo>
                    <a:pt x="167" y="0"/>
                  </a:lnTo>
                  <a:lnTo>
                    <a:pt x="198" y="5"/>
                  </a:lnTo>
                  <a:lnTo>
                    <a:pt x="233" y="16"/>
                  </a:lnTo>
                  <a:lnTo>
                    <a:pt x="259" y="36"/>
                  </a:lnTo>
                  <a:lnTo>
                    <a:pt x="284" y="56"/>
                  </a:lnTo>
                  <a:lnTo>
                    <a:pt x="304" y="87"/>
                  </a:lnTo>
                  <a:lnTo>
                    <a:pt x="319" y="117"/>
                  </a:lnTo>
                  <a:lnTo>
                    <a:pt x="330" y="153"/>
                  </a:lnTo>
                  <a:lnTo>
                    <a:pt x="335" y="193"/>
                  </a:lnTo>
                  <a:lnTo>
                    <a:pt x="335" y="193"/>
                  </a:lnTo>
                  <a:lnTo>
                    <a:pt x="330" y="229"/>
                  </a:lnTo>
                  <a:lnTo>
                    <a:pt x="319" y="264"/>
                  </a:lnTo>
                  <a:lnTo>
                    <a:pt x="304" y="300"/>
                  </a:lnTo>
                  <a:lnTo>
                    <a:pt x="284" y="325"/>
                  </a:lnTo>
                  <a:lnTo>
                    <a:pt x="259" y="350"/>
                  </a:lnTo>
                  <a:lnTo>
                    <a:pt x="233" y="366"/>
                  </a:lnTo>
                  <a:lnTo>
                    <a:pt x="198" y="381"/>
                  </a:lnTo>
                  <a:lnTo>
                    <a:pt x="167" y="381"/>
                  </a:lnTo>
                  <a:lnTo>
                    <a:pt x="167" y="381"/>
                  </a:lnTo>
                  <a:lnTo>
                    <a:pt x="132" y="381"/>
                  </a:lnTo>
                  <a:lnTo>
                    <a:pt x="101" y="366"/>
                  </a:lnTo>
                  <a:lnTo>
                    <a:pt x="71" y="350"/>
                  </a:lnTo>
                  <a:lnTo>
                    <a:pt x="45" y="325"/>
                  </a:lnTo>
                  <a:lnTo>
                    <a:pt x="25" y="300"/>
                  </a:lnTo>
                  <a:lnTo>
                    <a:pt x="10" y="264"/>
                  </a:lnTo>
                  <a:lnTo>
                    <a:pt x="0" y="229"/>
                  </a:lnTo>
                  <a:lnTo>
                    <a:pt x="0" y="193"/>
                  </a:lnTo>
                  <a:lnTo>
                    <a:pt x="0" y="193"/>
                  </a:lnTo>
                  <a:lnTo>
                    <a:pt x="0" y="153"/>
                  </a:lnTo>
                  <a:lnTo>
                    <a:pt x="10" y="117"/>
                  </a:lnTo>
                  <a:lnTo>
                    <a:pt x="25" y="87"/>
                  </a:lnTo>
                  <a:lnTo>
                    <a:pt x="45" y="56"/>
                  </a:lnTo>
                  <a:lnTo>
                    <a:pt x="71" y="36"/>
                  </a:lnTo>
                  <a:lnTo>
                    <a:pt x="101" y="16"/>
                  </a:lnTo>
                  <a:lnTo>
                    <a:pt x="132" y="5"/>
                  </a:lnTo>
                  <a:lnTo>
                    <a:pt x="167" y="0"/>
                  </a:lnTo>
                  <a:lnTo>
                    <a:pt x="167"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7" name="Freeform 129"/>
            <p:cNvSpPr>
              <a:spLocks/>
            </p:cNvSpPr>
            <p:nvPr/>
          </p:nvSpPr>
          <p:spPr bwMode="auto">
            <a:xfrm>
              <a:off x="4344" y="1517"/>
              <a:ext cx="330" cy="371"/>
            </a:xfrm>
            <a:custGeom>
              <a:avLst/>
              <a:gdLst>
                <a:gd name="T0" fmla="*/ 167 w 330"/>
                <a:gd name="T1" fmla="*/ 0 h 371"/>
                <a:gd name="T2" fmla="*/ 167 w 330"/>
                <a:gd name="T3" fmla="*/ 0 h 371"/>
                <a:gd name="T4" fmla="*/ 198 w 330"/>
                <a:gd name="T5" fmla="*/ 5 h 371"/>
                <a:gd name="T6" fmla="*/ 228 w 330"/>
                <a:gd name="T7" fmla="*/ 16 h 371"/>
                <a:gd name="T8" fmla="*/ 259 w 330"/>
                <a:gd name="T9" fmla="*/ 31 h 371"/>
                <a:gd name="T10" fmla="*/ 279 w 330"/>
                <a:gd name="T11" fmla="*/ 56 h 371"/>
                <a:gd name="T12" fmla="*/ 299 w 330"/>
                <a:gd name="T13" fmla="*/ 82 h 371"/>
                <a:gd name="T14" fmla="*/ 314 w 330"/>
                <a:gd name="T15" fmla="*/ 112 h 371"/>
                <a:gd name="T16" fmla="*/ 325 w 330"/>
                <a:gd name="T17" fmla="*/ 148 h 371"/>
                <a:gd name="T18" fmla="*/ 330 w 330"/>
                <a:gd name="T19" fmla="*/ 188 h 371"/>
                <a:gd name="T20" fmla="*/ 330 w 330"/>
                <a:gd name="T21" fmla="*/ 188 h 371"/>
                <a:gd name="T22" fmla="*/ 325 w 330"/>
                <a:gd name="T23" fmla="*/ 224 h 371"/>
                <a:gd name="T24" fmla="*/ 314 w 330"/>
                <a:gd name="T25" fmla="*/ 259 h 371"/>
                <a:gd name="T26" fmla="*/ 299 w 330"/>
                <a:gd name="T27" fmla="*/ 290 h 371"/>
                <a:gd name="T28" fmla="*/ 279 w 330"/>
                <a:gd name="T29" fmla="*/ 320 h 371"/>
                <a:gd name="T30" fmla="*/ 259 w 330"/>
                <a:gd name="T31" fmla="*/ 340 h 371"/>
                <a:gd name="T32" fmla="*/ 228 w 330"/>
                <a:gd name="T33" fmla="*/ 356 h 371"/>
                <a:gd name="T34" fmla="*/ 198 w 330"/>
                <a:gd name="T35" fmla="*/ 371 h 371"/>
                <a:gd name="T36" fmla="*/ 167 w 330"/>
                <a:gd name="T37" fmla="*/ 371 h 371"/>
                <a:gd name="T38" fmla="*/ 167 w 330"/>
                <a:gd name="T39" fmla="*/ 371 h 371"/>
                <a:gd name="T40" fmla="*/ 132 w 330"/>
                <a:gd name="T41" fmla="*/ 371 h 371"/>
                <a:gd name="T42" fmla="*/ 101 w 330"/>
                <a:gd name="T43" fmla="*/ 356 h 371"/>
                <a:gd name="T44" fmla="*/ 76 w 330"/>
                <a:gd name="T45" fmla="*/ 340 h 371"/>
                <a:gd name="T46" fmla="*/ 50 w 330"/>
                <a:gd name="T47" fmla="*/ 320 h 371"/>
                <a:gd name="T48" fmla="*/ 30 w 330"/>
                <a:gd name="T49" fmla="*/ 290 h 371"/>
                <a:gd name="T50" fmla="*/ 15 w 330"/>
                <a:gd name="T51" fmla="*/ 259 h 371"/>
                <a:gd name="T52" fmla="*/ 5 w 330"/>
                <a:gd name="T53" fmla="*/ 224 h 371"/>
                <a:gd name="T54" fmla="*/ 0 w 330"/>
                <a:gd name="T55" fmla="*/ 188 h 371"/>
                <a:gd name="T56" fmla="*/ 0 w 330"/>
                <a:gd name="T57" fmla="*/ 188 h 371"/>
                <a:gd name="T58" fmla="*/ 5 w 330"/>
                <a:gd name="T59" fmla="*/ 148 h 371"/>
                <a:gd name="T60" fmla="*/ 15 w 330"/>
                <a:gd name="T61" fmla="*/ 112 h 371"/>
                <a:gd name="T62" fmla="*/ 30 w 330"/>
                <a:gd name="T63" fmla="*/ 82 h 371"/>
                <a:gd name="T64" fmla="*/ 50 w 330"/>
                <a:gd name="T65" fmla="*/ 56 h 371"/>
                <a:gd name="T66" fmla="*/ 76 w 330"/>
                <a:gd name="T67" fmla="*/ 31 h 371"/>
                <a:gd name="T68" fmla="*/ 101 w 330"/>
                <a:gd name="T69" fmla="*/ 16 h 371"/>
                <a:gd name="T70" fmla="*/ 132 w 330"/>
                <a:gd name="T71" fmla="*/ 5 h 371"/>
                <a:gd name="T72" fmla="*/ 167 w 330"/>
                <a:gd name="T73" fmla="*/ 0 h 371"/>
                <a:gd name="T74" fmla="*/ 167 w 330"/>
                <a:gd name="T75"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0" h="371">
                  <a:moveTo>
                    <a:pt x="167" y="0"/>
                  </a:moveTo>
                  <a:lnTo>
                    <a:pt x="167" y="0"/>
                  </a:lnTo>
                  <a:lnTo>
                    <a:pt x="198" y="5"/>
                  </a:lnTo>
                  <a:lnTo>
                    <a:pt x="228" y="16"/>
                  </a:lnTo>
                  <a:lnTo>
                    <a:pt x="259" y="31"/>
                  </a:lnTo>
                  <a:lnTo>
                    <a:pt x="279" y="56"/>
                  </a:lnTo>
                  <a:lnTo>
                    <a:pt x="299" y="82"/>
                  </a:lnTo>
                  <a:lnTo>
                    <a:pt x="314" y="112"/>
                  </a:lnTo>
                  <a:lnTo>
                    <a:pt x="325" y="148"/>
                  </a:lnTo>
                  <a:lnTo>
                    <a:pt x="330" y="188"/>
                  </a:lnTo>
                  <a:lnTo>
                    <a:pt x="330" y="188"/>
                  </a:lnTo>
                  <a:lnTo>
                    <a:pt x="325" y="224"/>
                  </a:lnTo>
                  <a:lnTo>
                    <a:pt x="314" y="259"/>
                  </a:lnTo>
                  <a:lnTo>
                    <a:pt x="299" y="290"/>
                  </a:lnTo>
                  <a:lnTo>
                    <a:pt x="279" y="320"/>
                  </a:lnTo>
                  <a:lnTo>
                    <a:pt x="259" y="340"/>
                  </a:lnTo>
                  <a:lnTo>
                    <a:pt x="228" y="356"/>
                  </a:lnTo>
                  <a:lnTo>
                    <a:pt x="198" y="371"/>
                  </a:lnTo>
                  <a:lnTo>
                    <a:pt x="167" y="371"/>
                  </a:lnTo>
                  <a:lnTo>
                    <a:pt x="167" y="371"/>
                  </a:lnTo>
                  <a:lnTo>
                    <a:pt x="132" y="371"/>
                  </a:lnTo>
                  <a:lnTo>
                    <a:pt x="101" y="356"/>
                  </a:lnTo>
                  <a:lnTo>
                    <a:pt x="76" y="340"/>
                  </a:lnTo>
                  <a:lnTo>
                    <a:pt x="50" y="320"/>
                  </a:lnTo>
                  <a:lnTo>
                    <a:pt x="30" y="290"/>
                  </a:lnTo>
                  <a:lnTo>
                    <a:pt x="15" y="259"/>
                  </a:lnTo>
                  <a:lnTo>
                    <a:pt x="5" y="224"/>
                  </a:lnTo>
                  <a:lnTo>
                    <a:pt x="0" y="188"/>
                  </a:lnTo>
                  <a:lnTo>
                    <a:pt x="0" y="188"/>
                  </a:lnTo>
                  <a:lnTo>
                    <a:pt x="5" y="148"/>
                  </a:lnTo>
                  <a:lnTo>
                    <a:pt x="15" y="112"/>
                  </a:lnTo>
                  <a:lnTo>
                    <a:pt x="30" y="82"/>
                  </a:lnTo>
                  <a:lnTo>
                    <a:pt x="50" y="56"/>
                  </a:lnTo>
                  <a:lnTo>
                    <a:pt x="76" y="31"/>
                  </a:lnTo>
                  <a:lnTo>
                    <a:pt x="101" y="16"/>
                  </a:lnTo>
                  <a:lnTo>
                    <a:pt x="132" y="5"/>
                  </a:lnTo>
                  <a:lnTo>
                    <a:pt x="167" y="0"/>
                  </a:lnTo>
                  <a:lnTo>
                    <a:pt x="167"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8" name="Freeform 130"/>
            <p:cNvSpPr>
              <a:spLocks/>
            </p:cNvSpPr>
            <p:nvPr/>
          </p:nvSpPr>
          <p:spPr bwMode="auto">
            <a:xfrm>
              <a:off x="4349" y="1522"/>
              <a:ext cx="320" cy="361"/>
            </a:xfrm>
            <a:custGeom>
              <a:avLst/>
              <a:gdLst>
                <a:gd name="T0" fmla="*/ 162 w 320"/>
                <a:gd name="T1" fmla="*/ 0 h 361"/>
                <a:gd name="T2" fmla="*/ 162 w 320"/>
                <a:gd name="T3" fmla="*/ 0 h 361"/>
                <a:gd name="T4" fmla="*/ 193 w 320"/>
                <a:gd name="T5" fmla="*/ 6 h 361"/>
                <a:gd name="T6" fmla="*/ 223 w 320"/>
                <a:gd name="T7" fmla="*/ 16 h 361"/>
                <a:gd name="T8" fmla="*/ 248 w 320"/>
                <a:gd name="T9" fmla="*/ 31 h 361"/>
                <a:gd name="T10" fmla="*/ 274 w 320"/>
                <a:gd name="T11" fmla="*/ 51 h 361"/>
                <a:gd name="T12" fmla="*/ 294 w 320"/>
                <a:gd name="T13" fmla="*/ 82 h 361"/>
                <a:gd name="T14" fmla="*/ 309 w 320"/>
                <a:gd name="T15" fmla="*/ 112 h 361"/>
                <a:gd name="T16" fmla="*/ 314 w 320"/>
                <a:gd name="T17" fmla="*/ 143 h 361"/>
                <a:gd name="T18" fmla="*/ 320 w 320"/>
                <a:gd name="T19" fmla="*/ 183 h 361"/>
                <a:gd name="T20" fmla="*/ 320 w 320"/>
                <a:gd name="T21" fmla="*/ 183 h 361"/>
                <a:gd name="T22" fmla="*/ 314 w 320"/>
                <a:gd name="T23" fmla="*/ 219 h 361"/>
                <a:gd name="T24" fmla="*/ 309 w 320"/>
                <a:gd name="T25" fmla="*/ 249 h 361"/>
                <a:gd name="T26" fmla="*/ 294 w 320"/>
                <a:gd name="T27" fmla="*/ 285 h 361"/>
                <a:gd name="T28" fmla="*/ 274 w 320"/>
                <a:gd name="T29" fmla="*/ 310 h 361"/>
                <a:gd name="T30" fmla="*/ 248 w 320"/>
                <a:gd name="T31" fmla="*/ 330 h 361"/>
                <a:gd name="T32" fmla="*/ 223 w 320"/>
                <a:gd name="T33" fmla="*/ 351 h 361"/>
                <a:gd name="T34" fmla="*/ 193 w 320"/>
                <a:gd name="T35" fmla="*/ 361 h 361"/>
                <a:gd name="T36" fmla="*/ 162 w 320"/>
                <a:gd name="T37" fmla="*/ 361 h 361"/>
                <a:gd name="T38" fmla="*/ 162 w 320"/>
                <a:gd name="T39" fmla="*/ 361 h 361"/>
                <a:gd name="T40" fmla="*/ 127 w 320"/>
                <a:gd name="T41" fmla="*/ 361 h 361"/>
                <a:gd name="T42" fmla="*/ 96 w 320"/>
                <a:gd name="T43" fmla="*/ 351 h 361"/>
                <a:gd name="T44" fmla="*/ 71 w 320"/>
                <a:gd name="T45" fmla="*/ 330 h 361"/>
                <a:gd name="T46" fmla="*/ 45 w 320"/>
                <a:gd name="T47" fmla="*/ 310 h 361"/>
                <a:gd name="T48" fmla="*/ 25 w 320"/>
                <a:gd name="T49" fmla="*/ 285 h 361"/>
                <a:gd name="T50" fmla="*/ 10 w 320"/>
                <a:gd name="T51" fmla="*/ 249 h 361"/>
                <a:gd name="T52" fmla="*/ 5 w 320"/>
                <a:gd name="T53" fmla="*/ 219 h 361"/>
                <a:gd name="T54" fmla="*/ 0 w 320"/>
                <a:gd name="T55" fmla="*/ 183 h 361"/>
                <a:gd name="T56" fmla="*/ 0 w 320"/>
                <a:gd name="T57" fmla="*/ 183 h 361"/>
                <a:gd name="T58" fmla="*/ 5 w 320"/>
                <a:gd name="T59" fmla="*/ 143 h 361"/>
                <a:gd name="T60" fmla="*/ 10 w 320"/>
                <a:gd name="T61" fmla="*/ 112 h 361"/>
                <a:gd name="T62" fmla="*/ 25 w 320"/>
                <a:gd name="T63" fmla="*/ 82 h 361"/>
                <a:gd name="T64" fmla="*/ 45 w 320"/>
                <a:gd name="T65" fmla="*/ 51 h 361"/>
                <a:gd name="T66" fmla="*/ 71 w 320"/>
                <a:gd name="T67" fmla="*/ 31 h 361"/>
                <a:gd name="T68" fmla="*/ 96 w 320"/>
                <a:gd name="T69" fmla="*/ 16 h 361"/>
                <a:gd name="T70" fmla="*/ 127 w 320"/>
                <a:gd name="T71" fmla="*/ 6 h 361"/>
                <a:gd name="T72" fmla="*/ 162 w 320"/>
                <a:gd name="T73" fmla="*/ 0 h 361"/>
                <a:gd name="T74" fmla="*/ 162 w 320"/>
                <a:gd name="T75"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361">
                  <a:moveTo>
                    <a:pt x="162" y="0"/>
                  </a:moveTo>
                  <a:lnTo>
                    <a:pt x="162" y="0"/>
                  </a:lnTo>
                  <a:lnTo>
                    <a:pt x="193" y="6"/>
                  </a:lnTo>
                  <a:lnTo>
                    <a:pt x="223" y="16"/>
                  </a:lnTo>
                  <a:lnTo>
                    <a:pt x="248" y="31"/>
                  </a:lnTo>
                  <a:lnTo>
                    <a:pt x="274" y="51"/>
                  </a:lnTo>
                  <a:lnTo>
                    <a:pt x="294" y="82"/>
                  </a:lnTo>
                  <a:lnTo>
                    <a:pt x="309" y="112"/>
                  </a:lnTo>
                  <a:lnTo>
                    <a:pt x="314" y="143"/>
                  </a:lnTo>
                  <a:lnTo>
                    <a:pt x="320" y="183"/>
                  </a:lnTo>
                  <a:lnTo>
                    <a:pt x="320" y="183"/>
                  </a:lnTo>
                  <a:lnTo>
                    <a:pt x="314" y="219"/>
                  </a:lnTo>
                  <a:lnTo>
                    <a:pt x="309" y="249"/>
                  </a:lnTo>
                  <a:lnTo>
                    <a:pt x="294" y="285"/>
                  </a:lnTo>
                  <a:lnTo>
                    <a:pt x="274" y="310"/>
                  </a:lnTo>
                  <a:lnTo>
                    <a:pt x="248" y="330"/>
                  </a:lnTo>
                  <a:lnTo>
                    <a:pt x="223" y="351"/>
                  </a:lnTo>
                  <a:lnTo>
                    <a:pt x="193" y="361"/>
                  </a:lnTo>
                  <a:lnTo>
                    <a:pt x="162" y="361"/>
                  </a:lnTo>
                  <a:lnTo>
                    <a:pt x="162" y="361"/>
                  </a:lnTo>
                  <a:lnTo>
                    <a:pt x="127" y="361"/>
                  </a:lnTo>
                  <a:lnTo>
                    <a:pt x="96" y="351"/>
                  </a:lnTo>
                  <a:lnTo>
                    <a:pt x="71" y="330"/>
                  </a:lnTo>
                  <a:lnTo>
                    <a:pt x="45" y="310"/>
                  </a:lnTo>
                  <a:lnTo>
                    <a:pt x="25" y="285"/>
                  </a:lnTo>
                  <a:lnTo>
                    <a:pt x="10" y="249"/>
                  </a:lnTo>
                  <a:lnTo>
                    <a:pt x="5" y="219"/>
                  </a:lnTo>
                  <a:lnTo>
                    <a:pt x="0" y="183"/>
                  </a:lnTo>
                  <a:lnTo>
                    <a:pt x="0" y="183"/>
                  </a:lnTo>
                  <a:lnTo>
                    <a:pt x="5" y="143"/>
                  </a:lnTo>
                  <a:lnTo>
                    <a:pt x="10" y="112"/>
                  </a:lnTo>
                  <a:lnTo>
                    <a:pt x="25" y="82"/>
                  </a:lnTo>
                  <a:lnTo>
                    <a:pt x="45" y="51"/>
                  </a:lnTo>
                  <a:lnTo>
                    <a:pt x="71" y="31"/>
                  </a:lnTo>
                  <a:lnTo>
                    <a:pt x="96" y="16"/>
                  </a:lnTo>
                  <a:lnTo>
                    <a:pt x="127" y="6"/>
                  </a:lnTo>
                  <a:lnTo>
                    <a:pt x="162" y="0"/>
                  </a:lnTo>
                  <a:lnTo>
                    <a:pt x="162"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99" name="Freeform 131"/>
            <p:cNvSpPr>
              <a:spLocks/>
            </p:cNvSpPr>
            <p:nvPr/>
          </p:nvSpPr>
          <p:spPr bwMode="auto">
            <a:xfrm>
              <a:off x="4354" y="1522"/>
              <a:ext cx="309" cy="356"/>
            </a:xfrm>
            <a:custGeom>
              <a:avLst/>
              <a:gdLst>
                <a:gd name="T0" fmla="*/ 152 w 309"/>
                <a:gd name="T1" fmla="*/ 0 h 356"/>
                <a:gd name="T2" fmla="*/ 152 w 309"/>
                <a:gd name="T3" fmla="*/ 0 h 356"/>
                <a:gd name="T4" fmla="*/ 188 w 309"/>
                <a:gd name="T5" fmla="*/ 6 h 356"/>
                <a:gd name="T6" fmla="*/ 213 w 309"/>
                <a:gd name="T7" fmla="*/ 16 h 356"/>
                <a:gd name="T8" fmla="*/ 243 w 309"/>
                <a:gd name="T9" fmla="*/ 31 h 356"/>
                <a:gd name="T10" fmla="*/ 264 w 309"/>
                <a:gd name="T11" fmla="*/ 56 h 356"/>
                <a:gd name="T12" fmla="*/ 284 w 309"/>
                <a:gd name="T13" fmla="*/ 82 h 356"/>
                <a:gd name="T14" fmla="*/ 299 w 309"/>
                <a:gd name="T15" fmla="*/ 112 h 356"/>
                <a:gd name="T16" fmla="*/ 309 w 309"/>
                <a:gd name="T17" fmla="*/ 143 h 356"/>
                <a:gd name="T18" fmla="*/ 309 w 309"/>
                <a:gd name="T19" fmla="*/ 178 h 356"/>
                <a:gd name="T20" fmla="*/ 309 w 309"/>
                <a:gd name="T21" fmla="*/ 178 h 356"/>
                <a:gd name="T22" fmla="*/ 309 w 309"/>
                <a:gd name="T23" fmla="*/ 214 h 356"/>
                <a:gd name="T24" fmla="*/ 299 w 309"/>
                <a:gd name="T25" fmla="*/ 249 h 356"/>
                <a:gd name="T26" fmla="*/ 284 w 309"/>
                <a:gd name="T27" fmla="*/ 280 h 356"/>
                <a:gd name="T28" fmla="*/ 264 w 309"/>
                <a:gd name="T29" fmla="*/ 305 h 356"/>
                <a:gd name="T30" fmla="*/ 243 w 309"/>
                <a:gd name="T31" fmla="*/ 325 h 356"/>
                <a:gd name="T32" fmla="*/ 213 w 309"/>
                <a:gd name="T33" fmla="*/ 346 h 356"/>
                <a:gd name="T34" fmla="*/ 188 w 309"/>
                <a:gd name="T35" fmla="*/ 356 h 356"/>
                <a:gd name="T36" fmla="*/ 152 w 309"/>
                <a:gd name="T37" fmla="*/ 356 h 356"/>
                <a:gd name="T38" fmla="*/ 152 w 309"/>
                <a:gd name="T39" fmla="*/ 356 h 356"/>
                <a:gd name="T40" fmla="*/ 122 w 309"/>
                <a:gd name="T41" fmla="*/ 356 h 356"/>
                <a:gd name="T42" fmla="*/ 91 w 309"/>
                <a:gd name="T43" fmla="*/ 346 h 356"/>
                <a:gd name="T44" fmla="*/ 66 w 309"/>
                <a:gd name="T45" fmla="*/ 325 h 356"/>
                <a:gd name="T46" fmla="*/ 45 w 309"/>
                <a:gd name="T47" fmla="*/ 305 h 356"/>
                <a:gd name="T48" fmla="*/ 25 w 309"/>
                <a:gd name="T49" fmla="*/ 280 h 356"/>
                <a:gd name="T50" fmla="*/ 10 w 309"/>
                <a:gd name="T51" fmla="*/ 249 h 356"/>
                <a:gd name="T52" fmla="*/ 0 w 309"/>
                <a:gd name="T53" fmla="*/ 214 h 356"/>
                <a:gd name="T54" fmla="*/ 0 w 309"/>
                <a:gd name="T55" fmla="*/ 178 h 356"/>
                <a:gd name="T56" fmla="*/ 0 w 309"/>
                <a:gd name="T57" fmla="*/ 178 h 356"/>
                <a:gd name="T58" fmla="*/ 0 w 309"/>
                <a:gd name="T59" fmla="*/ 143 h 356"/>
                <a:gd name="T60" fmla="*/ 10 w 309"/>
                <a:gd name="T61" fmla="*/ 112 h 356"/>
                <a:gd name="T62" fmla="*/ 25 w 309"/>
                <a:gd name="T63" fmla="*/ 82 h 356"/>
                <a:gd name="T64" fmla="*/ 45 w 309"/>
                <a:gd name="T65" fmla="*/ 56 h 356"/>
                <a:gd name="T66" fmla="*/ 66 w 309"/>
                <a:gd name="T67" fmla="*/ 31 h 356"/>
                <a:gd name="T68" fmla="*/ 91 w 309"/>
                <a:gd name="T69" fmla="*/ 16 h 356"/>
                <a:gd name="T70" fmla="*/ 122 w 309"/>
                <a:gd name="T71" fmla="*/ 6 h 356"/>
                <a:gd name="T72" fmla="*/ 152 w 309"/>
                <a:gd name="T73" fmla="*/ 0 h 356"/>
                <a:gd name="T74" fmla="*/ 152 w 309"/>
                <a:gd name="T75"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9" h="356">
                  <a:moveTo>
                    <a:pt x="152" y="0"/>
                  </a:moveTo>
                  <a:lnTo>
                    <a:pt x="152" y="0"/>
                  </a:lnTo>
                  <a:lnTo>
                    <a:pt x="188" y="6"/>
                  </a:lnTo>
                  <a:lnTo>
                    <a:pt x="213" y="16"/>
                  </a:lnTo>
                  <a:lnTo>
                    <a:pt x="243" y="31"/>
                  </a:lnTo>
                  <a:lnTo>
                    <a:pt x="264" y="56"/>
                  </a:lnTo>
                  <a:lnTo>
                    <a:pt x="284" y="82"/>
                  </a:lnTo>
                  <a:lnTo>
                    <a:pt x="299" y="112"/>
                  </a:lnTo>
                  <a:lnTo>
                    <a:pt x="309" y="143"/>
                  </a:lnTo>
                  <a:lnTo>
                    <a:pt x="309" y="178"/>
                  </a:lnTo>
                  <a:lnTo>
                    <a:pt x="309" y="178"/>
                  </a:lnTo>
                  <a:lnTo>
                    <a:pt x="309" y="214"/>
                  </a:lnTo>
                  <a:lnTo>
                    <a:pt x="299" y="249"/>
                  </a:lnTo>
                  <a:lnTo>
                    <a:pt x="284" y="280"/>
                  </a:lnTo>
                  <a:lnTo>
                    <a:pt x="264" y="305"/>
                  </a:lnTo>
                  <a:lnTo>
                    <a:pt x="243" y="325"/>
                  </a:lnTo>
                  <a:lnTo>
                    <a:pt x="213" y="346"/>
                  </a:lnTo>
                  <a:lnTo>
                    <a:pt x="188" y="356"/>
                  </a:lnTo>
                  <a:lnTo>
                    <a:pt x="152" y="356"/>
                  </a:lnTo>
                  <a:lnTo>
                    <a:pt x="152" y="356"/>
                  </a:lnTo>
                  <a:lnTo>
                    <a:pt x="122" y="356"/>
                  </a:lnTo>
                  <a:lnTo>
                    <a:pt x="91" y="346"/>
                  </a:lnTo>
                  <a:lnTo>
                    <a:pt x="66" y="325"/>
                  </a:lnTo>
                  <a:lnTo>
                    <a:pt x="45" y="305"/>
                  </a:lnTo>
                  <a:lnTo>
                    <a:pt x="25" y="280"/>
                  </a:lnTo>
                  <a:lnTo>
                    <a:pt x="10" y="249"/>
                  </a:lnTo>
                  <a:lnTo>
                    <a:pt x="0" y="214"/>
                  </a:lnTo>
                  <a:lnTo>
                    <a:pt x="0" y="178"/>
                  </a:lnTo>
                  <a:lnTo>
                    <a:pt x="0" y="178"/>
                  </a:lnTo>
                  <a:lnTo>
                    <a:pt x="0" y="143"/>
                  </a:lnTo>
                  <a:lnTo>
                    <a:pt x="10" y="112"/>
                  </a:lnTo>
                  <a:lnTo>
                    <a:pt x="25" y="82"/>
                  </a:lnTo>
                  <a:lnTo>
                    <a:pt x="45" y="56"/>
                  </a:lnTo>
                  <a:lnTo>
                    <a:pt x="66" y="31"/>
                  </a:lnTo>
                  <a:lnTo>
                    <a:pt x="91" y="16"/>
                  </a:lnTo>
                  <a:lnTo>
                    <a:pt x="122" y="6"/>
                  </a:lnTo>
                  <a:lnTo>
                    <a:pt x="152" y="0"/>
                  </a:lnTo>
                  <a:lnTo>
                    <a:pt x="152"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0" name="Freeform 132"/>
            <p:cNvSpPr>
              <a:spLocks/>
            </p:cNvSpPr>
            <p:nvPr/>
          </p:nvSpPr>
          <p:spPr bwMode="auto">
            <a:xfrm>
              <a:off x="4354" y="1528"/>
              <a:ext cx="304" cy="345"/>
            </a:xfrm>
            <a:custGeom>
              <a:avLst/>
              <a:gdLst>
                <a:gd name="T0" fmla="*/ 152 w 304"/>
                <a:gd name="T1" fmla="*/ 0 h 345"/>
                <a:gd name="T2" fmla="*/ 152 w 304"/>
                <a:gd name="T3" fmla="*/ 0 h 345"/>
                <a:gd name="T4" fmla="*/ 183 w 304"/>
                <a:gd name="T5" fmla="*/ 5 h 345"/>
                <a:gd name="T6" fmla="*/ 213 w 304"/>
                <a:gd name="T7" fmla="*/ 15 h 345"/>
                <a:gd name="T8" fmla="*/ 238 w 304"/>
                <a:gd name="T9" fmla="*/ 30 h 345"/>
                <a:gd name="T10" fmla="*/ 264 w 304"/>
                <a:gd name="T11" fmla="*/ 50 h 345"/>
                <a:gd name="T12" fmla="*/ 279 w 304"/>
                <a:gd name="T13" fmla="*/ 76 h 345"/>
                <a:gd name="T14" fmla="*/ 294 w 304"/>
                <a:gd name="T15" fmla="*/ 106 h 345"/>
                <a:gd name="T16" fmla="*/ 304 w 304"/>
                <a:gd name="T17" fmla="*/ 137 h 345"/>
                <a:gd name="T18" fmla="*/ 304 w 304"/>
                <a:gd name="T19" fmla="*/ 172 h 345"/>
                <a:gd name="T20" fmla="*/ 304 w 304"/>
                <a:gd name="T21" fmla="*/ 172 h 345"/>
                <a:gd name="T22" fmla="*/ 304 w 304"/>
                <a:gd name="T23" fmla="*/ 208 h 345"/>
                <a:gd name="T24" fmla="*/ 294 w 304"/>
                <a:gd name="T25" fmla="*/ 238 h 345"/>
                <a:gd name="T26" fmla="*/ 279 w 304"/>
                <a:gd name="T27" fmla="*/ 269 h 345"/>
                <a:gd name="T28" fmla="*/ 264 w 304"/>
                <a:gd name="T29" fmla="*/ 294 h 345"/>
                <a:gd name="T30" fmla="*/ 238 w 304"/>
                <a:gd name="T31" fmla="*/ 314 h 345"/>
                <a:gd name="T32" fmla="*/ 213 w 304"/>
                <a:gd name="T33" fmla="*/ 334 h 345"/>
                <a:gd name="T34" fmla="*/ 183 w 304"/>
                <a:gd name="T35" fmla="*/ 345 h 345"/>
                <a:gd name="T36" fmla="*/ 152 w 304"/>
                <a:gd name="T37" fmla="*/ 345 h 345"/>
                <a:gd name="T38" fmla="*/ 152 w 304"/>
                <a:gd name="T39" fmla="*/ 345 h 345"/>
                <a:gd name="T40" fmla="*/ 122 w 304"/>
                <a:gd name="T41" fmla="*/ 345 h 345"/>
                <a:gd name="T42" fmla="*/ 96 w 304"/>
                <a:gd name="T43" fmla="*/ 334 h 345"/>
                <a:gd name="T44" fmla="*/ 71 w 304"/>
                <a:gd name="T45" fmla="*/ 314 h 345"/>
                <a:gd name="T46" fmla="*/ 45 w 304"/>
                <a:gd name="T47" fmla="*/ 294 h 345"/>
                <a:gd name="T48" fmla="*/ 25 w 304"/>
                <a:gd name="T49" fmla="*/ 269 h 345"/>
                <a:gd name="T50" fmla="*/ 15 w 304"/>
                <a:gd name="T51" fmla="*/ 238 h 345"/>
                <a:gd name="T52" fmla="*/ 5 w 304"/>
                <a:gd name="T53" fmla="*/ 208 h 345"/>
                <a:gd name="T54" fmla="*/ 0 w 304"/>
                <a:gd name="T55" fmla="*/ 172 h 345"/>
                <a:gd name="T56" fmla="*/ 0 w 304"/>
                <a:gd name="T57" fmla="*/ 172 h 345"/>
                <a:gd name="T58" fmla="*/ 5 w 304"/>
                <a:gd name="T59" fmla="*/ 137 h 345"/>
                <a:gd name="T60" fmla="*/ 15 w 304"/>
                <a:gd name="T61" fmla="*/ 106 h 345"/>
                <a:gd name="T62" fmla="*/ 25 w 304"/>
                <a:gd name="T63" fmla="*/ 76 h 345"/>
                <a:gd name="T64" fmla="*/ 45 w 304"/>
                <a:gd name="T65" fmla="*/ 50 h 345"/>
                <a:gd name="T66" fmla="*/ 71 w 304"/>
                <a:gd name="T67" fmla="*/ 30 h 345"/>
                <a:gd name="T68" fmla="*/ 96 w 304"/>
                <a:gd name="T69" fmla="*/ 15 h 345"/>
                <a:gd name="T70" fmla="*/ 122 w 304"/>
                <a:gd name="T71" fmla="*/ 5 h 345"/>
                <a:gd name="T72" fmla="*/ 152 w 304"/>
                <a:gd name="T73" fmla="*/ 0 h 345"/>
                <a:gd name="T74" fmla="*/ 152 w 304"/>
                <a:gd name="T75"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345">
                  <a:moveTo>
                    <a:pt x="152" y="0"/>
                  </a:moveTo>
                  <a:lnTo>
                    <a:pt x="152" y="0"/>
                  </a:lnTo>
                  <a:lnTo>
                    <a:pt x="183" y="5"/>
                  </a:lnTo>
                  <a:lnTo>
                    <a:pt x="213" y="15"/>
                  </a:lnTo>
                  <a:lnTo>
                    <a:pt x="238" y="30"/>
                  </a:lnTo>
                  <a:lnTo>
                    <a:pt x="264" y="50"/>
                  </a:lnTo>
                  <a:lnTo>
                    <a:pt x="279" y="76"/>
                  </a:lnTo>
                  <a:lnTo>
                    <a:pt x="294" y="106"/>
                  </a:lnTo>
                  <a:lnTo>
                    <a:pt x="304" y="137"/>
                  </a:lnTo>
                  <a:lnTo>
                    <a:pt x="304" y="172"/>
                  </a:lnTo>
                  <a:lnTo>
                    <a:pt x="304" y="172"/>
                  </a:lnTo>
                  <a:lnTo>
                    <a:pt x="304" y="208"/>
                  </a:lnTo>
                  <a:lnTo>
                    <a:pt x="294" y="238"/>
                  </a:lnTo>
                  <a:lnTo>
                    <a:pt x="279" y="269"/>
                  </a:lnTo>
                  <a:lnTo>
                    <a:pt x="264" y="294"/>
                  </a:lnTo>
                  <a:lnTo>
                    <a:pt x="238" y="314"/>
                  </a:lnTo>
                  <a:lnTo>
                    <a:pt x="213" y="334"/>
                  </a:lnTo>
                  <a:lnTo>
                    <a:pt x="183" y="345"/>
                  </a:lnTo>
                  <a:lnTo>
                    <a:pt x="152" y="345"/>
                  </a:lnTo>
                  <a:lnTo>
                    <a:pt x="152" y="345"/>
                  </a:lnTo>
                  <a:lnTo>
                    <a:pt x="122" y="345"/>
                  </a:lnTo>
                  <a:lnTo>
                    <a:pt x="96" y="334"/>
                  </a:lnTo>
                  <a:lnTo>
                    <a:pt x="71" y="314"/>
                  </a:lnTo>
                  <a:lnTo>
                    <a:pt x="45" y="294"/>
                  </a:lnTo>
                  <a:lnTo>
                    <a:pt x="25" y="269"/>
                  </a:lnTo>
                  <a:lnTo>
                    <a:pt x="15" y="238"/>
                  </a:lnTo>
                  <a:lnTo>
                    <a:pt x="5" y="208"/>
                  </a:lnTo>
                  <a:lnTo>
                    <a:pt x="0" y="172"/>
                  </a:lnTo>
                  <a:lnTo>
                    <a:pt x="0" y="172"/>
                  </a:lnTo>
                  <a:lnTo>
                    <a:pt x="5" y="137"/>
                  </a:lnTo>
                  <a:lnTo>
                    <a:pt x="15" y="106"/>
                  </a:lnTo>
                  <a:lnTo>
                    <a:pt x="25" y="76"/>
                  </a:lnTo>
                  <a:lnTo>
                    <a:pt x="45" y="50"/>
                  </a:lnTo>
                  <a:lnTo>
                    <a:pt x="71" y="30"/>
                  </a:lnTo>
                  <a:lnTo>
                    <a:pt x="96" y="15"/>
                  </a:lnTo>
                  <a:lnTo>
                    <a:pt x="122" y="5"/>
                  </a:lnTo>
                  <a:lnTo>
                    <a:pt x="152" y="0"/>
                  </a:lnTo>
                  <a:lnTo>
                    <a:pt x="152"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1" name="Freeform 133"/>
            <p:cNvSpPr>
              <a:spLocks/>
            </p:cNvSpPr>
            <p:nvPr/>
          </p:nvSpPr>
          <p:spPr bwMode="auto">
            <a:xfrm>
              <a:off x="4359" y="1533"/>
              <a:ext cx="299" cy="335"/>
            </a:xfrm>
            <a:custGeom>
              <a:avLst/>
              <a:gdLst>
                <a:gd name="T0" fmla="*/ 147 w 299"/>
                <a:gd name="T1" fmla="*/ 0 h 335"/>
                <a:gd name="T2" fmla="*/ 147 w 299"/>
                <a:gd name="T3" fmla="*/ 0 h 335"/>
                <a:gd name="T4" fmla="*/ 178 w 299"/>
                <a:gd name="T5" fmla="*/ 5 h 335"/>
                <a:gd name="T6" fmla="*/ 208 w 299"/>
                <a:gd name="T7" fmla="*/ 15 h 335"/>
                <a:gd name="T8" fmla="*/ 233 w 299"/>
                <a:gd name="T9" fmla="*/ 30 h 335"/>
                <a:gd name="T10" fmla="*/ 254 w 299"/>
                <a:gd name="T11" fmla="*/ 50 h 335"/>
                <a:gd name="T12" fmla="*/ 274 w 299"/>
                <a:gd name="T13" fmla="*/ 76 h 335"/>
                <a:gd name="T14" fmla="*/ 284 w 299"/>
                <a:gd name="T15" fmla="*/ 101 h 335"/>
                <a:gd name="T16" fmla="*/ 294 w 299"/>
                <a:gd name="T17" fmla="*/ 132 h 335"/>
                <a:gd name="T18" fmla="*/ 299 w 299"/>
                <a:gd name="T19" fmla="*/ 167 h 335"/>
                <a:gd name="T20" fmla="*/ 299 w 299"/>
                <a:gd name="T21" fmla="*/ 167 h 335"/>
                <a:gd name="T22" fmla="*/ 294 w 299"/>
                <a:gd name="T23" fmla="*/ 203 h 335"/>
                <a:gd name="T24" fmla="*/ 284 w 299"/>
                <a:gd name="T25" fmla="*/ 233 h 335"/>
                <a:gd name="T26" fmla="*/ 274 w 299"/>
                <a:gd name="T27" fmla="*/ 264 h 335"/>
                <a:gd name="T28" fmla="*/ 254 w 299"/>
                <a:gd name="T29" fmla="*/ 289 h 335"/>
                <a:gd name="T30" fmla="*/ 233 w 299"/>
                <a:gd name="T31" fmla="*/ 309 h 335"/>
                <a:gd name="T32" fmla="*/ 208 w 299"/>
                <a:gd name="T33" fmla="*/ 324 h 335"/>
                <a:gd name="T34" fmla="*/ 178 w 299"/>
                <a:gd name="T35" fmla="*/ 335 h 335"/>
                <a:gd name="T36" fmla="*/ 147 w 299"/>
                <a:gd name="T37" fmla="*/ 335 h 335"/>
                <a:gd name="T38" fmla="*/ 147 w 299"/>
                <a:gd name="T39" fmla="*/ 335 h 335"/>
                <a:gd name="T40" fmla="*/ 117 w 299"/>
                <a:gd name="T41" fmla="*/ 335 h 335"/>
                <a:gd name="T42" fmla="*/ 91 w 299"/>
                <a:gd name="T43" fmla="*/ 324 h 335"/>
                <a:gd name="T44" fmla="*/ 66 w 299"/>
                <a:gd name="T45" fmla="*/ 309 h 335"/>
                <a:gd name="T46" fmla="*/ 46 w 299"/>
                <a:gd name="T47" fmla="*/ 289 h 335"/>
                <a:gd name="T48" fmla="*/ 25 w 299"/>
                <a:gd name="T49" fmla="*/ 264 h 335"/>
                <a:gd name="T50" fmla="*/ 10 w 299"/>
                <a:gd name="T51" fmla="*/ 233 h 335"/>
                <a:gd name="T52" fmla="*/ 5 w 299"/>
                <a:gd name="T53" fmla="*/ 203 h 335"/>
                <a:gd name="T54" fmla="*/ 0 w 299"/>
                <a:gd name="T55" fmla="*/ 167 h 335"/>
                <a:gd name="T56" fmla="*/ 0 w 299"/>
                <a:gd name="T57" fmla="*/ 167 h 335"/>
                <a:gd name="T58" fmla="*/ 5 w 299"/>
                <a:gd name="T59" fmla="*/ 132 h 335"/>
                <a:gd name="T60" fmla="*/ 10 w 299"/>
                <a:gd name="T61" fmla="*/ 101 h 335"/>
                <a:gd name="T62" fmla="*/ 25 w 299"/>
                <a:gd name="T63" fmla="*/ 76 h 335"/>
                <a:gd name="T64" fmla="*/ 46 w 299"/>
                <a:gd name="T65" fmla="*/ 50 h 335"/>
                <a:gd name="T66" fmla="*/ 66 w 299"/>
                <a:gd name="T67" fmla="*/ 30 h 335"/>
                <a:gd name="T68" fmla="*/ 91 w 299"/>
                <a:gd name="T69" fmla="*/ 15 h 335"/>
                <a:gd name="T70" fmla="*/ 117 w 299"/>
                <a:gd name="T71" fmla="*/ 5 h 335"/>
                <a:gd name="T72" fmla="*/ 147 w 299"/>
                <a:gd name="T73" fmla="*/ 0 h 335"/>
                <a:gd name="T74" fmla="*/ 147 w 299"/>
                <a:gd name="T75"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35">
                  <a:moveTo>
                    <a:pt x="147" y="0"/>
                  </a:moveTo>
                  <a:lnTo>
                    <a:pt x="147" y="0"/>
                  </a:lnTo>
                  <a:lnTo>
                    <a:pt x="178" y="5"/>
                  </a:lnTo>
                  <a:lnTo>
                    <a:pt x="208" y="15"/>
                  </a:lnTo>
                  <a:lnTo>
                    <a:pt x="233" y="30"/>
                  </a:lnTo>
                  <a:lnTo>
                    <a:pt x="254" y="50"/>
                  </a:lnTo>
                  <a:lnTo>
                    <a:pt x="274" y="76"/>
                  </a:lnTo>
                  <a:lnTo>
                    <a:pt x="284" y="101"/>
                  </a:lnTo>
                  <a:lnTo>
                    <a:pt x="294" y="132"/>
                  </a:lnTo>
                  <a:lnTo>
                    <a:pt x="299" y="167"/>
                  </a:lnTo>
                  <a:lnTo>
                    <a:pt x="299" y="167"/>
                  </a:lnTo>
                  <a:lnTo>
                    <a:pt x="294" y="203"/>
                  </a:lnTo>
                  <a:lnTo>
                    <a:pt x="284" y="233"/>
                  </a:lnTo>
                  <a:lnTo>
                    <a:pt x="274" y="264"/>
                  </a:lnTo>
                  <a:lnTo>
                    <a:pt x="254" y="289"/>
                  </a:lnTo>
                  <a:lnTo>
                    <a:pt x="233" y="309"/>
                  </a:lnTo>
                  <a:lnTo>
                    <a:pt x="208" y="324"/>
                  </a:lnTo>
                  <a:lnTo>
                    <a:pt x="178" y="335"/>
                  </a:lnTo>
                  <a:lnTo>
                    <a:pt x="147" y="335"/>
                  </a:lnTo>
                  <a:lnTo>
                    <a:pt x="147" y="335"/>
                  </a:lnTo>
                  <a:lnTo>
                    <a:pt x="117" y="335"/>
                  </a:lnTo>
                  <a:lnTo>
                    <a:pt x="91" y="324"/>
                  </a:lnTo>
                  <a:lnTo>
                    <a:pt x="66" y="309"/>
                  </a:lnTo>
                  <a:lnTo>
                    <a:pt x="46" y="289"/>
                  </a:lnTo>
                  <a:lnTo>
                    <a:pt x="25" y="264"/>
                  </a:lnTo>
                  <a:lnTo>
                    <a:pt x="10" y="233"/>
                  </a:lnTo>
                  <a:lnTo>
                    <a:pt x="5" y="203"/>
                  </a:lnTo>
                  <a:lnTo>
                    <a:pt x="0" y="167"/>
                  </a:lnTo>
                  <a:lnTo>
                    <a:pt x="0" y="167"/>
                  </a:lnTo>
                  <a:lnTo>
                    <a:pt x="5" y="132"/>
                  </a:lnTo>
                  <a:lnTo>
                    <a:pt x="10" y="101"/>
                  </a:lnTo>
                  <a:lnTo>
                    <a:pt x="25" y="76"/>
                  </a:lnTo>
                  <a:lnTo>
                    <a:pt x="46" y="50"/>
                  </a:lnTo>
                  <a:lnTo>
                    <a:pt x="66" y="30"/>
                  </a:lnTo>
                  <a:lnTo>
                    <a:pt x="91" y="15"/>
                  </a:lnTo>
                  <a:lnTo>
                    <a:pt x="117" y="5"/>
                  </a:lnTo>
                  <a:lnTo>
                    <a:pt x="147" y="0"/>
                  </a:lnTo>
                  <a:lnTo>
                    <a:pt x="147"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2" name="Freeform 134"/>
            <p:cNvSpPr>
              <a:spLocks/>
            </p:cNvSpPr>
            <p:nvPr/>
          </p:nvSpPr>
          <p:spPr bwMode="auto">
            <a:xfrm>
              <a:off x="4364" y="1538"/>
              <a:ext cx="289" cy="324"/>
            </a:xfrm>
            <a:custGeom>
              <a:avLst/>
              <a:gdLst>
                <a:gd name="T0" fmla="*/ 142 w 289"/>
                <a:gd name="T1" fmla="*/ 0 h 324"/>
                <a:gd name="T2" fmla="*/ 142 w 289"/>
                <a:gd name="T3" fmla="*/ 0 h 324"/>
                <a:gd name="T4" fmla="*/ 173 w 289"/>
                <a:gd name="T5" fmla="*/ 0 h 324"/>
                <a:gd name="T6" fmla="*/ 198 w 289"/>
                <a:gd name="T7" fmla="*/ 10 h 324"/>
                <a:gd name="T8" fmla="*/ 223 w 289"/>
                <a:gd name="T9" fmla="*/ 25 h 324"/>
                <a:gd name="T10" fmla="*/ 244 w 289"/>
                <a:gd name="T11" fmla="*/ 45 h 324"/>
                <a:gd name="T12" fmla="*/ 264 w 289"/>
                <a:gd name="T13" fmla="*/ 71 h 324"/>
                <a:gd name="T14" fmla="*/ 274 w 289"/>
                <a:gd name="T15" fmla="*/ 96 h 324"/>
                <a:gd name="T16" fmla="*/ 284 w 289"/>
                <a:gd name="T17" fmla="*/ 127 h 324"/>
                <a:gd name="T18" fmla="*/ 289 w 289"/>
                <a:gd name="T19" fmla="*/ 162 h 324"/>
                <a:gd name="T20" fmla="*/ 289 w 289"/>
                <a:gd name="T21" fmla="*/ 162 h 324"/>
                <a:gd name="T22" fmla="*/ 284 w 289"/>
                <a:gd name="T23" fmla="*/ 193 h 324"/>
                <a:gd name="T24" fmla="*/ 274 w 289"/>
                <a:gd name="T25" fmla="*/ 223 h 324"/>
                <a:gd name="T26" fmla="*/ 264 w 289"/>
                <a:gd name="T27" fmla="*/ 253 h 324"/>
                <a:gd name="T28" fmla="*/ 244 w 289"/>
                <a:gd name="T29" fmla="*/ 279 h 324"/>
                <a:gd name="T30" fmla="*/ 223 w 289"/>
                <a:gd name="T31" fmla="*/ 299 h 324"/>
                <a:gd name="T32" fmla="*/ 198 w 289"/>
                <a:gd name="T33" fmla="*/ 314 h 324"/>
                <a:gd name="T34" fmla="*/ 173 w 289"/>
                <a:gd name="T35" fmla="*/ 324 h 324"/>
                <a:gd name="T36" fmla="*/ 142 w 289"/>
                <a:gd name="T37" fmla="*/ 324 h 324"/>
                <a:gd name="T38" fmla="*/ 142 w 289"/>
                <a:gd name="T39" fmla="*/ 324 h 324"/>
                <a:gd name="T40" fmla="*/ 112 w 289"/>
                <a:gd name="T41" fmla="*/ 324 h 324"/>
                <a:gd name="T42" fmla="*/ 86 w 289"/>
                <a:gd name="T43" fmla="*/ 314 h 324"/>
                <a:gd name="T44" fmla="*/ 61 w 289"/>
                <a:gd name="T45" fmla="*/ 299 h 324"/>
                <a:gd name="T46" fmla="*/ 41 w 289"/>
                <a:gd name="T47" fmla="*/ 279 h 324"/>
                <a:gd name="T48" fmla="*/ 20 w 289"/>
                <a:gd name="T49" fmla="*/ 253 h 324"/>
                <a:gd name="T50" fmla="*/ 10 w 289"/>
                <a:gd name="T51" fmla="*/ 223 h 324"/>
                <a:gd name="T52" fmla="*/ 0 w 289"/>
                <a:gd name="T53" fmla="*/ 193 h 324"/>
                <a:gd name="T54" fmla="*/ 0 w 289"/>
                <a:gd name="T55" fmla="*/ 162 h 324"/>
                <a:gd name="T56" fmla="*/ 0 w 289"/>
                <a:gd name="T57" fmla="*/ 162 h 324"/>
                <a:gd name="T58" fmla="*/ 0 w 289"/>
                <a:gd name="T59" fmla="*/ 127 h 324"/>
                <a:gd name="T60" fmla="*/ 10 w 289"/>
                <a:gd name="T61" fmla="*/ 96 h 324"/>
                <a:gd name="T62" fmla="*/ 20 w 289"/>
                <a:gd name="T63" fmla="*/ 71 h 324"/>
                <a:gd name="T64" fmla="*/ 41 w 289"/>
                <a:gd name="T65" fmla="*/ 45 h 324"/>
                <a:gd name="T66" fmla="*/ 61 w 289"/>
                <a:gd name="T67" fmla="*/ 25 h 324"/>
                <a:gd name="T68" fmla="*/ 86 w 289"/>
                <a:gd name="T69" fmla="*/ 10 h 324"/>
                <a:gd name="T70" fmla="*/ 112 w 289"/>
                <a:gd name="T71" fmla="*/ 0 h 324"/>
                <a:gd name="T72" fmla="*/ 142 w 289"/>
                <a:gd name="T73" fmla="*/ 0 h 324"/>
                <a:gd name="T74" fmla="*/ 142 w 289"/>
                <a:gd name="T7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9" h="324">
                  <a:moveTo>
                    <a:pt x="142" y="0"/>
                  </a:moveTo>
                  <a:lnTo>
                    <a:pt x="142" y="0"/>
                  </a:lnTo>
                  <a:lnTo>
                    <a:pt x="173" y="0"/>
                  </a:lnTo>
                  <a:lnTo>
                    <a:pt x="198" y="10"/>
                  </a:lnTo>
                  <a:lnTo>
                    <a:pt x="223" y="25"/>
                  </a:lnTo>
                  <a:lnTo>
                    <a:pt x="244" y="45"/>
                  </a:lnTo>
                  <a:lnTo>
                    <a:pt x="264" y="71"/>
                  </a:lnTo>
                  <a:lnTo>
                    <a:pt x="274" y="96"/>
                  </a:lnTo>
                  <a:lnTo>
                    <a:pt x="284" y="127"/>
                  </a:lnTo>
                  <a:lnTo>
                    <a:pt x="289" y="162"/>
                  </a:lnTo>
                  <a:lnTo>
                    <a:pt x="289" y="162"/>
                  </a:lnTo>
                  <a:lnTo>
                    <a:pt x="284" y="193"/>
                  </a:lnTo>
                  <a:lnTo>
                    <a:pt x="274" y="223"/>
                  </a:lnTo>
                  <a:lnTo>
                    <a:pt x="264" y="253"/>
                  </a:lnTo>
                  <a:lnTo>
                    <a:pt x="244" y="279"/>
                  </a:lnTo>
                  <a:lnTo>
                    <a:pt x="223" y="299"/>
                  </a:lnTo>
                  <a:lnTo>
                    <a:pt x="198" y="314"/>
                  </a:lnTo>
                  <a:lnTo>
                    <a:pt x="173" y="324"/>
                  </a:lnTo>
                  <a:lnTo>
                    <a:pt x="142" y="324"/>
                  </a:lnTo>
                  <a:lnTo>
                    <a:pt x="142" y="324"/>
                  </a:lnTo>
                  <a:lnTo>
                    <a:pt x="112" y="324"/>
                  </a:lnTo>
                  <a:lnTo>
                    <a:pt x="86" y="314"/>
                  </a:lnTo>
                  <a:lnTo>
                    <a:pt x="61" y="299"/>
                  </a:lnTo>
                  <a:lnTo>
                    <a:pt x="41" y="279"/>
                  </a:lnTo>
                  <a:lnTo>
                    <a:pt x="20" y="253"/>
                  </a:lnTo>
                  <a:lnTo>
                    <a:pt x="10" y="223"/>
                  </a:lnTo>
                  <a:lnTo>
                    <a:pt x="0" y="193"/>
                  </a:lnTo>
                  <a:lnTo>
                    <a:pt x="0" y="162"/>
                  </a:lnTo>
                  <a:lnTo>
                    <a:pt x="0" y="162"/>
                  </a:lnTo>
                  <a:lnTo>
                    <a:pt x="0" y="127"/>
                  </a:lnTo>
                  <a:lnTo>
                    <a:pt x="10" y="96"/>
                  </a:lnTo>
                  <a:lnTo>
                    <a:pt x="20" y="71"/>
                  </a:lnTo>
                  <a:lnTo>
                    <a:pt x="41" y="45"/>
                  </a:lnTo>
                  <a:lnTo>
                    <a:pt x="61" y="25"/>
                  </a:lnTo>
                  <a:lnTo>
                    <a:pt x="86" y="10"/>
                  </a:lnTo>
                  <a:lnTo>
                    <a:pt x="112" y="0"/>
                  </a:lnTo>
                  <a:lnTo>
                    <a:pt x="142" y="0"/>
                  </a:lnTo>
                  <a:lnTo>
                    <a:pt x="142"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3" name="Freeform 135"/>
            <p:cNvSpPr>
              <a:spLocks/>
            </p:cNvSpPr>
            <p:nvPr/>
          </p:nvSpPr>
          <p:spPr bwMode="auto">
            <a:xfrm>
              <a:off x="4364" y="1538"/>
              <a:ext cx="284" cy="319"/>
            </a:xfrm>
            <a:custGeom>
              <a:avLst/>
              <a:gdLst>
                <a:gd name="T0" fmla="*/ 142 w 284"/>
                <a:gd name="T1" fmla="*/ 0 h 319"/>
                <a:gd name="T2" fmla="*/ 142 w 284"/>
                <a:gd name="T3" fmla="*/ 0 h 319"/>
                <a:gd name="T4" fmla="*/ 173 w 284"/>
                <a:gd name="T5" fmla="*/ 5 h 319"/>
                <a:gd name="T6" fmla="*/ 198 w 284"/>
                <a:gd name="T7" fmla="*/ 15 h 319"/>
                <a:gd name="T8" fmla="*/ 223 w 284"/>
                <a:gd name="T9" fmla="*/ 30 h 319"/>
                <a:gd name="T10" fmla="*/ 244 w 284"/>
                <a:gd name="T11" fmla="*/ 50 h 319"/>
                <a:gd name="T12" fmla="*/ 259 w 284"/>
                <a:gd name="T13" fmla="*/ 71 h 319"/>
                <a:gd name="T14" fmla="*/ 274 w 284"/>
                <a:gd name="T15" fmla="*/ 101 h 319"/>
                <a:gd name="T16" fmla="*/ 279 w 284"/>
                <a:gd name="T17" fmla="*/ 127 h 319"/>
                <a:gd name="T18" fmla="*/ 284 w 284"/>
                <a:gd name="T19" fmla="*/ 162 h 319"/>
                <a:gd name="T20" fmla="*/ 284 w 284"/>
                <a:gd name="T21" fmla="*/ 162 h 319"/>
                <a:gd name="T22" fmla="*/ 279 w 284"/>
                <a:gd name="T23" fmla="*/ 193 h 319"/>
                <a:gd name="T24" fmla="*/ 274 w 284"/>
                <a:gd name="T25" fmla="*/ 223 h 319"/>
                <a:gd name="T26" fmla="*/ 259 w 284"/>
                <a:gd name="T27" fmla="*/ 248 h 319"/>
                <a:gd name="T28" fmla="*/ 244 w 284"/>
                <a:gd name="T29" fmla="*/ 274 h 319"/>
                <a:gd name="T30" fmla="*/ 223 w 284"/>
                <a:gd name="T31" fmla="*/ 294 h 319"/>
                <a:gd name="T32" fmla="*/ 198 w 284"/>
                <a:gd name="T33" fmla="*/ 309 h 319"/>
                <a:gd name="T34" fmla="*/ 173 w 284"/>
                <a:gd name="T35" fmla="*/ 319 h 319"/>
                <a:gd name="T36" fmla="*/ 142 w 284"/>
                <a:gd name="T37" fmla="*/ 319 h 319"/>
                <a:gd name="T38" fmla="*/ 142 w 284"/>
                <a:gd name="T39" fmla="*/ 319 h 319"/>
                <a:gd name="T40" fmla="*/ 112 w 284"/>
                <a:gd name="T41" fmla="*/ 319 h 319"/>
                <a:gd name="T42" fmla="*/ 86 w 284"/>
                <a:gd name="T43" fmla="*/ 309 h 319"/>
                <a:gd name="T44" fmla="*/ 66 w 284"/>
                <a:gd name="T45" fmla="*/ 294 h 319"/>
                <a:gd name="T46" fmla="*/ 41 w 284"/>
                <a:gd name="T47" fmla="*/ 274 h 319"/>
                <a:gd name="T48" fmla="*/ 25 w 284"/>
                <a:gd name="T49" fmla="*/ 248 h 319"/>
                <a:gd name="T50" fmla="*/ 10 w 284"/>
                <a:gd name="T51" fmla="*/ 223 h 319"/>
                <a:gd name="T52" fmla="*/ 5 w 284"/>
                <a:gd name="T53" fmla="*/ 193 h 319"/>
                <a:gd name="T54" fmla="*/ 0 w 284"/>
                <a:gd name="T55" fmla="*/ 162 h 319"/>
                <a:gd name="T56" fmla="*/ 0 w 284"/>
                <a:gd name="T57" fmla="*/ 162 h 319"/>
                <a:gd name="T58" fmla="*/ 5 w 284"/>
                <a:gd name="T59" fmla="*/ 127 h 319"/>
                <a:gd name="T60" fmla="*/ 10 w 284"/>
                <a:gd name="T61" fmla="*/ 101 h 319"/>
                <a:gd name="T62" fmla="*/ 25 w 284"/>
                <a:gd name="T63" fmla="*/ 71 h 319"/>
                <a:gd name="T64" fmla="*/ 41 w 284"/>
                <a:gd name="T65" fmla="*/ 50 h 319"/>
                <a:gd name="T66" fmla="*/ 66 w 284"/>
                <a:gd name="T67" fmla="*/ 30 h 319"/>
                <a:gd name="T68" fmla="*/ 86 w 284"/>
                <a:gd name="T69" fmla="*/ 15 h 319"/>
                <a:gd name="T70" fmla="*/ 112 w 284"/>
                <a:gd name="T71" fmla="*/ 5 h 319"/>
                <a:gd name="T72" fmla="*/ 142 w 284"/>
                <a:gd name="T73" fmla="*/ 0 h 319"/>
                <a:gd name="T74" fmla="*/ 142 w 284"/>
                <a:gd name="T7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319">
                  <a:moveTo>
                    <a:pt x="142" y="0"/>
                  </a:moveTo>
                  <a:lnTo>
                    <a:pt x="142" y="0"/>
                  </a:lnTo>
                  <a:lnTo>
                    <a:pt x="173" y="5"/>
                  </a:lnTo>
                  <a:lnTo>
                    <a:pt x="198" y="15"/>
                  </a:lnTo>
                  <a:lnTo>
                    <a:pt x="223" y="30"/>
                  </a:lnTo>
                  <a:lnTo>
                    <a:pt x="244" y="50"/>
                  </a:lnTo>
                  <a:lnTo>
                    <a:pt x="259" y="71"/>
                  </a:lnTo>
                  <a:lnTo>
                    <a:pt x="274" y="101"/>
                  </a:lnTo>
                  <a:lnTo>
                    <a:pt x="279" y="127"/>
                  </a:lnTo>
                  <a:lnTo>
                    <a:pt x="284" y="162"/>
                  </a:lnTo>
                  <a:lnTo>
                    <a:pt x="284" y="162"/>
                  </a:lnTo>
                  <a:lnTo>
                    <a:pt x="279" y="193"/>
                  </a:lnTo>
                  <a:lnTo>
                    <a:pt x="274" y="223"/>
                  </a:lnTo>
                  <a:lnTo>
                    <a:pt x="259" y="248"/>
                  </a:lnTo>
                  <a:lnTo>
                    <a:pt x="244" y="274"/>
                  </a:lnTo>
                  <a:lnTo>
                    <a:pt x="223" y="294"/>
                  </a:lnTo>
                  <a:lnTo>
                    <a:pt x="198" y="309"/>
                  </a:lnTo>
                  <a:lnTo>
                    <a:pt x="173" y="319"/>
                  </a:lnTo>
                  <a:lnTo>
                    <a:pt x="142" y="319"/>
                  </a:lnTo>
                  <a:lnTo>
                    <a:pt x="142" y="319"/>
                  </a:lnTo>
                  <a:lnTo>
                    <a:pt x="112" y="319"/>
                  </a:lnTo>
                  <a:lnTo>
                    <a:pt x="86" y="309"/>
                  </a:lnTo>
                  <a:lnTo>
                    <a:pt x="66" y="294"/>
                  </a:lnTo>
                  <a:lnTo>
                    <a:pt x="41" y="274"/>
                  </a:lnTo>
                  <a:lnTo>
                    <a:pt x="25" y="248"/>
                  </a:lnTo>
                  <a:lnTo>
                    <a:pt x="10" y="223"/>
                  </a:lnTo>
                  <a:lnTo>
                    <a:pt x="5" y="193"/>
                  </a:lnTo>
                  <a:lnTo>
                    <a:pt x="0" y="162"/>
                  </a:lnTo>
                  <a:lnTo>
                    <a:pt x="0" y="162"/>
                  </a:lnTo>
                  <a:lnTo>
                    <a:pt x="5" y="127"/>
                  </a:lnTo>
                  <a:lnTo>
                    <a:pt x="10" y="101"/>
                  </a:lnTo>
                  <a:lnTo>
                    <a:pt x="25" y="71"/>
                  </a:lnTo>
                  <a:lnTo>
                    <a:pt x="41" y="50"/>
                  </a:lnTo>
                  <a:lnTo>
                    <a:pt x="66" y="30"/>
                  </a:lnTo>
                  <a:lnTo>
                    <a:pt x="86" y="15"/>
                  </a:lnTo>
                  <a:lnTo>
                    <a:pt x="112" y="5"/>
                  </a:lnTo>
                  <a:lnTo>
                    <a:pt x="142" y="0"/>
                  </a:lnTo>
                  <a:lnTo>
                    <a:pt x="142"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4" name="Freeform 136"/>
            <p:cNvSpPr>
              <a:spLocks/>
            </p:cNvSpPr>
            <p:nvPr/>
          </p:nvSpPr>
          <p:spPr bwMode="auto">
            <a:xfrm>
              <a:off x="4369" y="1543"/>
              <a:ext cx="274" cy="309"/>
            </a:xfrm>
            <a:custGeom>
              <a:avLst/>
              <a:gdLst>
                <a:gd name="T0" fmla="*/ 137 w 274"/>
                <a:gd name="T1" fmla="*/ 0 h 309"/>
                <a:gd name="T2" fmla="*/ 137 w 274"/>
                <a:gd name="T3" fmla="*/ 0 h 309"/>
                <a:gd name="T4" fmla="*/ 162 w 274"/>
                <a:gd name="T5" fmla="*/ 5 h 309"/>
                <a:gd name="T6" fmla="*/ 188 w 274"/>
                <a:gd name="T7" fmla="*/ 10 h 309"/>
                <a:gd name="T8" fmla="*/ 213 w 274"/>
                <a:gd name="T9" fmla="*/ 25 h 309"/>
                <a:gd name="T10" fmla="*/ 234 w 274"/>
                <a:gd name="T11" fmla="*/ 45 h 309"/>
                <a:gd name="T12" fmla="*/ 249 w 274"/>
                <a:gd name="T13" fmla="*/ 71 h 309"/>
                <a:gd name="T14" fmla="*/ 264 w 274"/>
                <a:gd name="T15" fmla="*/ 96 h 309"/>
                <a:gd name="T16" fmla="*/ 269 w 274"/>
                <a:gd name="T17" fmla="*/ 122 h 309"/>
                <a:gd name="T18" fmla="*/ 274 w 274"/>
                <a:gd name="T19" fmla="*/ 157 h 309"/>
                <a:gd name="T20" fmla="*/ 274 w 274"/>
                <a:gd name="T21" fmla="*/ 157 h 309"/>
                <a:gd name="T22" fmla="*/ 269 w 274"/>
                <a:gd name="T23" fmla="*/ 188 h 309"/>
                <a:gd name="T24" fmla="*/ 264 w 274"/>
                <a:gd name="T25" fmla="*/ 213 h 309"/>
                <a:gd name="T26" fmla="*/ 249 w 274"/>
                <a:gd name="T27" fmla="*/ 243 h 309"/>
                <a:gd name="T28" fmla="*/ 234 w 274"/>
                <a:gd name="T29" fmla="*/ 264 h 309"/>
                <a:gd name="T30" fmla="*/ 213 w 274"/>
                <a:gd name="T31" fmla="*/ 284 h 309"/>
                <a:gd name="T32" fmla="*/ 188 w 274"/>
                <a:gd name="T33" fmla="*/ 299 h 309"/>
                <a:gd name="T34" fmla="*/ 162 w 274"/>
                <a:gd name="T35" fmla="*/ 309 h 309"/>
                <a:gd name="T36" fmla="*/ 137 w 274"/>
                <a:gd name="T37" fmla="*/ 309 h 309"/>
                <a:gd name="T38" fmla="*/ 137 w 274"/>
                <a:gd name="T39" fmla="*/ 309 h 309"/>
                <a:gd name="T40" fmla="*/ 112 w 274"/>
                <a:gd name="T41" fmla="*/ 309 h 309"/>
                <a:gd name="T42" fmla="*/ 81 w 274"/>
                <a:gd name="T43" fmla="*/ 299 h 309"/>
                <a:gd name="T44" fmla="*/ 61 w 274"/>
                <a:gd name="T45" fmla="*/ 284 h 309"/>
                <a:gd name="T46" fmla="*/ 41 w 274"/>
                <a:gd name="T47" fmla="*/ 264 h 309"/>
                <a:gd name="T48" fmla="*/ 25 w 274"/>
                <a:gd name="T49" fmla="*/ 243 h 309"/>
                <a:gd name="T50" fmla="*/ 10 w 274"/>
                <a:gd name="T51" fmla="*/ 213 h 309"/>
                <a:gd name="T52" fmla="*/ 5 w 274"/>
                <a:gd name="T53" fmla="*/ 188 h 309"/>
                <a:gd name="T54" fmla="*/ 0 w 274"/>
                <a:gd name="T55" fmla="*/ 157 h 309"/>
                <a:gd name="T56" fmla="*/ 0 w 274"/>
                <a:gd name="T57" fmla="*/ 157 h 309"/>
                <a:gd name="T58" fmla="*/ 5 w 274"/>
                <a:gd name="T59" fmla="*/ 122 h 309"/>
                <a:gd name="T60" fmla="*/ 10 w 274"/>
                <a:gd name="T61" fmla="*/ 96 h 309"/>
                <a:gd name="T62" fmla="*/ 25 w 274"/>
                <a:gd name="T63" fmla="*/ 71 h 309"/>
                <a:gd name="T64" fmla="*/ 41 w 274"/>
                <a:gd name="T65" fmla="*/ 45 h 309"/>
                <a:gd name="T66" fmla="*/ 61 w 274"/>
                <a:gd name="T67" fmla="*/ 25 h 309"/>
                <a:gd name="T68" fmla="*/ 81 w 274"/>
                <a:gd name="T69" fmla="*/ 10 h 309"/>
                <a:gd name="T70" fmla="*/ 112 w 274"/>
                <a:gd name="T71" fmla="*/ 5 h 309"/>
                <a:gd name="T72" fmla="*/ 137 w 274"/>
                <a:gd name="T73" fmla="*/ 0 h 309"/>
                <a:gd name="T74" fmla="*/ 137 w 274"/>
                <a:gd name="T7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4" h="309">
                  <a:moveTo>
                    <a:pt x="137" y="0"/>
                  </a:moveTo>
                  <a:lnTo>
                    <a:pt x="137" y="0"/>
                  </a:lnTo>
                  <a:lnTo>
                    <a:pt x="162" y="5"/>
                  </a:lnTo>
                  <a:lnTo>
                    <a:pt x="188" y="10"/>
                  </a:lnTo>
                  <a:lnTo>
                    <a:pt x="213" y="25"/>
                  </a:lnTo>
                  <a:lnTo>
                    <a:pt x="234" y="45"/>
                  </a:lnTo>
                  <a:lnTo>
                    <a:pt x="249" y="71"/>
                  </a:lnTo>
                  <a:lnTo>
                    <a:pt x="264" y="96"/>
                  </a:lnTo>
                  <a:lnTo>
                    <a:pt x="269" y="122"/>
                  </a:lnTo>
                  <a:lnTo>
                    <a:pt x="274" y="157"/>
                  </a:lnTo>
                  <a:lnTo>
                    <a:pt x="274" y="157"/>
                  </a:lnTo>
                  <a:lnTo>
                    <a:pt x="269" y="188"/>
                  </a:lnTo>
                  <a:lnTo>
                    <a:pt x="264" y="213"/>
                  </a:lnTo>
                  <a:lnTo>
                    <a:pt x="249" y="243"/>
                  </a:lnTo>
                  <a:lnTo>
                    <a:pt x="234" y="264"/>
                  </a:lnTo>
                  <a:lnTo>
                    <a:pt x="213" y="284"/>
                  </a:lnTo>
                  <a:lnTo>
                    <a:pt x="188" y="299"/>
                  </a:lnTo>
                  <a:lnTo>
                    <a:pt x="162" y="309"/>
                  </a:lnTo>
                  <a:lnTo>
                    <a:pt x="137" y="309"/>
                  </a:lnTo>
                  <a:lnTo>
                    <a:pt x="137" y="309"/>
                  </a:lnTo>
                  <a:lnTo>
                    <a:pt x="112" y="309"/>
                  </a:lnTo>
                  <a:lnTo>
                    <a:pt x="81" y="299"/>
                  </a:lnTo>
                  <a:lnTo>
                    <a:pt x="61" y="284"/>
                  </a:lnTo>
                  <a:lnTo>
                    <a:pt x="41" y="264"/>
                  </a:lnTo>
                  <a:lnTo>
                    <a:pt x="25" y="243"/>
                  </a:lnTo>
                  <a:lnTo>
                    <a:pt x="10" y="213"/>
                  </a:lnTo>
                  <a:lnTo>
                    <a:pt x="5" y="188"/>
                  </a:lnTo>
                  <a:lnTo>
                    <a:pt x="0" y="157"/>
                  </a:lnTo>
                  <a:lnTo>
                    <a:pt x="0" y="157"/>
                  </a:lnTo>
                  <a:lnTo>
                    <a:pt x="5" y="122"/>
                  </a:lnTo>
                  <a:lnTo>
                    <a:pt x="10" y="96"/>
                  </a:lnTo>
                  <a:lnTo>
                    <a:pt x="25" y="71"/>
                  </a:lnTo>
                  <a:lnTo>
                    <a:pt x="41" y="45"/>
                  </a:lnTo>
                  <a:lnTo>
                    <a:pt x="61" y="25"/>
                  </a:lnTo>
                  <a:lnTo>
                    <a:pt x="81" y="10"/>
                  </a:lnTo>
                  <a:lnTo>
                    <a:pt x="112" y="5"/>
                  </a:lnTo>
                  <a:lnTo>
                    <a:pt x="137" y="0"/>
                  </a:lnTo>
                  <a:lnTo>
                    <a:pt x="137"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5" name="Freeform 137"/>
            <p:cNvSpPr>
              <a:spLocks/>
            </p:cNvSpPr>
            <p:nvPr/>
          </p:nvSpPr>
          <p:spPr bwMode="auto">
            <a:xfrm>
              <a:off x="4374" y="1548"/>
              <a:ext cx="264" cy="299"/>
            </a:xfrm>
            <a:custGeom>
              <a:avLst/>
              <a:gdLst>
                <a:gd name="T0" fmla="*/ 132 w 264"/>
                <a:gd name="T1" fmla="*/ 0 h 299"/>
                <a:gd name="T2" fmla="*/ 132 w 264"/>
                <a:gd name="T3" fmla="*/ 0 h 299"/>
                <a:gd name="T4" fmla="*/ 157 w 264"/>
                <a:gd name="T5" fmla="*/ 0 h 299"/>
                <a:gd name="T6" fmla="*/ 183 w 264"/>
                <a:gd name="T7" fmla="*/ 10 h 299"/>
                <a:gd name="T8" fmla="*/ 203 w 264"/>
                <a:gd name="T9" fmla="*/ 25 h 299"/>
                <a:gd name="T10" fmla="*/ 223 w 264"/>
                <a:gd name="T11" fmla="*/ 40 h 299"/>
                <a:gd name="T12" fmla="*/ 244 w 264"/>
                <a:gd name="T13" fmla="*/ 66 h 299"/>
                <a:gd name="T14" fmla="*/ 254 w 264"/>
                <a:gd name="T15" fmla="*/ 91 h 299"/>
                <a:gd name="T16" fmla="*/ 264 w 264"/>
                <a:gd name="T17" fmla="*/ 117 h 299"/>
                <a:gd name="T18" fmla="*/ 264 w 264"/>
                <a:gd name="T19" fmla="*/ 147 h 299"/>
                <a:gd name="T20" fmla="*/ 264 w 264"/>
                <a:gd name="T21" fmla="*/ 147 h 299"/>
                <a:gd name="T22" fmla="*/ 264 w 264"/>
                <a:gd name="T23" fmla="*/ 177 h 299"/>
                <a:gd name="T24" fmla="*/ 254 w 264"/>
                <a:gd name="T25" fmla="*/ 208 h 299"/>
                <a:gd name="T26" fmla="*/ 244 w 264"/>
                <a:gd name="T27" fmla="*/ 233 h 299"/>
                <a:gd name="T28" fmla="*/ 223 w 264"/>
                <a:gd name="T29" fmla="*/ 254 h 299"/>
                <a:gd name="T30" fmla="*/ 203 w 264"/>
                <a:gd name="T31" fmla="*/ 274 h 299"/>
                <a:gd name="T32" fmla="*/ 183 w 264"/>
                <a:gd name="T33" fmla="*/ 289 h 299"/>
                <a:gd name="T34" fmla="*/ 157 w 264"/>
                <a:gd name="T35" fmla="*/ 299 h 299"/>
                <a:gd name="T36" fmla="*/ 132 w 264"/>
                <a:gd name="T37" fmla="*/ 299 h 299"/>
                <a:gd name="T38" fmla="*/ 132 w 264"/>
                <a:gd name="T39" fmla="*/ 299 h 299"/>
                <a:gd name="T40" fmla="*/ 107 w 264"/>
                <a:gd name="T41" fmla="*/ 299 h 299"/>
                <a:gd name="T42" fmla="*/ 81 w 264"/>
                <a:gd name="T43" fmla="*/ 289 h 299"/>
                <a:gd name="T44" fmla="*/ 56 w 264"/>
                <a:gd name="T45" fmla="*/ 274 h 299"/>
                <a:gd name="T46" fmla="*/ 36 w 264"/>
                <a:gd name="T47" fmla="*/ 254 h 299"/>
                <a:gd name="T48" fmla="*/ 20 w 264"/>
                <a:gd name="T49" fmla="*/ 233 h 299"/>
                <a:gd name="T50" fmla="*/ 10 w 264"/>
                <a:gd name="T51" fmla="*/ 208 h 299"/>
                <a:gd name="T52" fmla="*/ 0 w 264"/>
                <a:gd name="T53" fmla="*/ 177 h 299"/>
                <a:gd name="T54" fmla="*/ 0 w 264"/>
                <a:gd name="T55" fmla="*/ 147 h 299"/>
                <a:gd name="T56" fmla="*/ 0 w 264"/>
                <a:gd name="T57" fmla="*/ 147 h 299"/>
                <a:gd name="T58" fmla="*/ 0 w 264"/>
                <a:gd name="T59" fmla="*/ 117 h 299"/>
                <a:gd name="T60" fmla="*/ 10 w 264"/>
                <a:gd name="T61" fmla="*/ 91 h 299"/>
                <a:gd name="T62" fmla="*/ 20 w 264"/>
                <a:gd name="T63" fmla="*/ 66 h 299"/>
                <a:gd name="T64" fmla="*/ 36 w 264"/>
                <a:gd name="T65" fmla="*/ 40 h 299"/>
                <a:gd name="T66" fmla="*/ 56 w 264"/>
                <a:gd name="T67" fmla="*/ 25 h 299"/>
                <a:gd name="T68" fmla="*/ 81 w 264"/>
                <a:gd name="T69" fmla="*/ 10 h 299"/>
                <a:gd name="T70" fmla="*/ 107 w 264"/>
                <a:gd name="T71" fmla="*/ 0 h 299"/>
                <a:gd name="T72" fmla="*/ 132 w 264"/>
                <a:gd name="T73" fmla="*/ 0 h 299"/>
                <a:gd name="T74" fmla="*/ 132 w 264"/>
                <a:gd name="T75"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4" h="299">
                  <a:moveTo>
                    <a:pt x="132" y="0"/>
                  </a:moveTo>
                  <a:lnTo>
                    <a:pt x="132" y="0"/>
                  </a:lnTo>
                  <a:lnTo>
                    <a:pt x="157" y="0"/>
                  </a:lnTo>
                  <a:lnTo>
                    <a:pt x="183" y="10"/>
                  </a:lnTo>
                  <a:lnTo>
                    <a:pt x="203" y="25"/>
                  </a:lnTo>
                  <a:lnTo>
                    <a:pt x="223" y="40"/>
                  </a:lnTo>
                  <a:lnTo>
                    <a:pt x="244" y="66"/>
                  </a:lnTo>
                  <a:lnTo>
                    <a:pt x="254" y="91"/>
                  </a:lnTo>
                  <a:lnTo>
                    <a:pt x="264" y="117"/>
                  </a:lnTo>
                  <a:lnTo>
                    <a:pt x="264" y="147"/>
                  </a:lnTo>
                  <a:lnTo>
                    <a:pt x="264" y="147"/>
                  </a:lnTo>
                  <a:lnTo>
                    <a:pt x="264" y="177"/>
                  </a:lnTo>
                  <a:lnTo>
                    <a:pt x="254" y="208"/>
                  </a:lnTo>
                  <a:lnTo>
                    <a:pt x="244" y="233"/>
                  </a:lnTo>
                  <a:lnTo>
                    <a:pt x="223" y="254"/>
                  </a:lnTo>
                  <a:lnTo>
                    <a:pt x="203" y="274"/>
                  </a:lnTo>
                  <a:lnTo>
                    <a:pt x="183" y="289"/>
                  </a:lnTo>
                  <a:lnTo>
                    <a:pt x="157" y="299"/>
                  </a:lnTo>
                  <a:lnTo>
                    <a:pt x="132" y="299"/>
                  </a:lnTo>
                  <a:lnTo>
                    <a:pt x="132" y="299"/>
                  </a:lnTo>
                  <a:lnTo>
                    <a:pt x="107" y="299"/>
                  </a:lnTo>
                  <a:lnTo>
                    <a:pt x="81" y="289"/>
                  </a:lnTo>
                  <a:lnTo>
                    <a:pt x="56" y="274"/>
                  </a:lnTo>
                  <a:lnTo>
                    <a:pt x="36" y="254"/>
                  </a:lnTo>
                  <a:lnTo>
                    <a:pt x="20" y="233"/>
                  </a:lnTo>
                  <a:lnTo>
                    <a:pt x="10" y="208"/>
                  </a:lnTo>
                  <a:lnTo>
                    <a:pt x="0" y="177"/>
                  </a:lnTo>
                  <a:lnTo>
                    <a:pt x="0" y="147"/>
                  </a:lnTo>
                  <a:lnTo>
                    <a:pt x="0" y="147"/>
                  </a:lnTo>
                  <a:lnTo>
                    <a:pt x="0" y="117"/>
                  </a:lnTo>
                  <a:lnTo>
                    <a:pt x="10" y="91"/>
                  </a:lnTo>
                  <a:lnTo>
                    <a:pt x="20" y="66"/>
                  </a:lnTo>
                  <a:lnTo>
                    <a:pt x="36" y="40"/>
                  </a:lnTo>
                  <a:lnTo>
                    <a:pt x="56" y="25"/>
                  </a:lnTo>
                  <a:lnTo>
                    <a:pt x="81" y="10"/>
                  </a:lnTo>
                  <a:lnTo>
                    <a:pt x="107" y="0"/>
                  </a:lnTo>
                  <a:lnTo>
                    <a:pt x="132" y="0"/>
                  </a:lnTo>
                  <a:lnTo>
                    <a:pt x="132"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6" name="Freeform 138"/>
            <p:cNvSpPr>
              <a:spLocks/>
            </p:cNvSpPr>
            <p:nvPr/>
          </p:nvSpPr>
          <p:spPr bwMode="auto">
            <a:xfrm>
              <a:off x="4374" y="1548"/>
              <a:ext cx="259" cy="294"/>
            </a:xfrm>
            <a:custGeom>
              <a:avLst/>
              <a:gdLst>
                <a:gd name="T0" fmla="*/ 132 w 259"/>
                <a:gd name="T1" fmla="*/ 0 h 294"/>
                <a:gd name="T2" fmla="*/ 132 w 259"/>
                <a:gd name="T3" fmla="*/ 0 h 294"/>
                <a:gd name="T4" fmla="*/ 157 w 259"/>
                <a:gd name="T5" fmla="*/ 5 h 294"/>
                <a:gd name="T6" fmla="*/ 183 w 259"/>
                <a:gd name="T7" fmla="*/ 15 h 294"/>
                <a:gd name="T8" fmla="*/ 203 w 259"/>
                <a:gd name="T9" fmla="*/ 25 h 294"/>
                <a:gd name="T10" fmla="*/ 223 w 259"/>
                <a:gd name="T11" fmla="*/ 46 h 294"/>
                <a:gd name="T12" fmla="*/ 239 w 259"/>
                <a:gd name="T13" fmla="*/ 66 h 294"/>
                <a:gd name="T14" fmla="*/ 249 w 259"/>
                <a:gd name="T15" fmla="*/ 91 h 294"/>
                <a:gd name="T16" fmla="*/ 259 w 259"/>
                <a:gd name="T17" fmla="*/ 117 h 294"/>
                <a:gd name="T18" fmla="*/ 259 w 259"/>
                <a:gd name="T19" fmla="*/ 147 h 294"/>
                <a:gd name="T20" fmla="*/ 259 w 259"/>
                <a:gd name="T21" fmla="*/ 147 h 294"/>
                <a:gd name="T22" fmla="*/ 259 w 259"/>
                <a:gd name="T23" fmla="*/ 177 h 294"/>
                <a:gd name="T24" fmla="*/ 249 w 259"/>
                <a:gd name="T25" fmla="*/ 203 h 294"/>
                <a:gd name="T26" fmla="*/ 239 w 259"/>
                <a:gd name="T27" fmla="*/ 228 h 294"/>
                <a:gd name="T28" fmla="*/ 223 w 259"/>
                <a:gd name="T29" fmla="*/ 254 h 294"/>
                <a:gd name="T30" fmla="*/ 203 w 259"/>
                <a:gd name="T31" fmla="*/ 269 h 294"/>
                <a:gd name="T32" fmla="*/ 183 w 259"/>
                <a:gd name="T33" fmla="*/ 284 h 294"/>
                <a:gd name="T34" fmla="*/ 157 w 259"/>
                <a:gd name="T35" fmla="*/ 294 h 294"/>
                <a:gd name="T36" fmla="*/ 132 w 259"/>
                <a:gd name="T37" fmla="*/ 294 h 294"/>
                <a:gd name="T38" fmla="*/ 132 w 259"/>
                <a:gd name="T39" fmla="*/ 294 h 294"/>
                <a:gd name="T40" fmla="*/ 107 w 259"/>
                <a:gd name="T41" fmla="*/ 294 h 294"/>
                <a:gd name="T42" fmla="*/ 81 w 259"/>
                <a:gd name="T43" fmla="*/ 284 h 294"/>
                <a:gd name="T44" fmla="*/ 61 w 259"/>
                <a:gd name="T45" fmla="*/ 269 h 294"/>
                <a:gd name="T46" fmla="*/ 41 w 259"/>
                <a:gd name="T47" fmla="*/ 254 h 294"/>
                <a:gd name="T48" fmla="*/ 25 w 259"/>
                <a:gd name="T49" fmla="*/ 228 h 294"/>
                <a:gd name="T50" fmla="*/ 10 w 259"/>
                <a:gd name="T51" fmla="*/ 203 h 294"/>
                <a:gd name="T52" fmla="*/ 5 w 259"/>
                <a:gd name="T53" fmla="*/ 177 h 294"/>
                <a:gd name="T54" fmla="*/ 0 w 259"/>
                <a:gd name="T55" fmla="*/ 147 h 294"/>
                <a:gd name="T56" fmla="*/ 0 w 259"/>
                <a:gd name="T57" fmla="*/ 147 h 294"/>
                <a:gd name="T58" fmla="*/ 5 w 259"/>
                <a:gd name="T59" fmla="*/ 117 h 294"/>
                <a:gd name="T60" fmla="*/ 10 w 259"/>
                <a:gd name="T61" fmla="*/ 91 h 294"/>
                <a:gd name="T62" fmla="*/ 25 w 259"/>
                <a:gd name="T63" fmla="*/ 66 h 294"/>
                <a:gd name="T64" fmla="*/ 41 w 259"/>
                <a:gd name="T65" fmla="*/ 46 h 294"/>
                <a:gd name="T66" fmla="*/ 61 w 259"/>
                <a:gd name="T67" fmla="*/ 25 h 294"/>
                <a:gd name="T68" fmla="*/ 81 w 259"/>
                <a:gd name="T69" fmla="*/ 15 h 294"/>
                <a:gd name="T70" fmla="*/ 107 w 259"/>
                <a:gd name="T71" fmla="*/ 5 h 294"/>
                <a:gd name="T72" fmla="*/ 132 w 259"/>
                <a:gd name="T73" fmla="*/ 0 h 294"/>
                <a:gd name="T74" fmla="*/ 132 w 259"/>
                <a:gd name="T75"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9" h="294">
                  <a:moveTo>
                    <a:pt x="132" y="0"/>
                  </a:moveTo>
                  <a:lnTo>
                    <a:pt x="132" y="0"/>
                  </a:lnTo>
                  <a:lnTo>
                    <a:pt x="157" y="5"/>
                  </a:lnTo>
                  <a:lnTo>
                    <a:pt x="183" y="15"/>
                  </a:lnTo>
                  <a:lnTo>
                    <a:pt x="203" y="25"/>
                  </a:lnTo>
                  <a:lnTo>
                    <a:pt x="223" y="46"/>
                  </a:lnTo>
                  <a:lnTo>
                    <a:pt x="239" y="66"/>
                  </a:lnTo>
                  <a:lnTo>
                    <a:pt x="249" y="91"/>
                  </a:lnTo>
                  <a:lnTo>
                    <a:pt x="259" y="117"/>
                  </a:lnTo>
                  <a:lnTo>
                    <a:pt x="259" y="147"/>
                  </a:lnTo>
                  <a:lnTo>
                    <a:pt x="259" y="147"/>
                  </a:lnTo>
                  <a:lnTo>
                    <a:pt x="259" y="177"/>
                  </a:lnTo>
                  <a:lnTo>
                    <a:pt x="249" y="203"/>
                  </a:lnTo>
                  <a:lnTo>
                    <a:pt x="239" y="228"/>
                  </a:lnTo>
                  <a:lnTo>
                    <a:pt x="223" y="254"/>
                  </a:lnTo>
                  <a:lnTo>
                    <a:pt x="203" y="269"/>
                  </a:lnTo>
                  <a:lnTo>
                    <a:pt x="183" y="284"/>
                  </a:lnTo>
                  <a:lnTo>
                    <a:pt x="157" y="294"/>
                  </a:lnTo>
                  <a:lnTo>
                    <a:pt x="132" y="294"/>
                  </a:lnTo>
                  <a:lnTo>
                    <a:pt x="132" y="294"/>
                  </a:lnTo>
                  <a:lnTo>
                    <a:pt x="107" y="294"/>
                  </a:lnTo>
                  <a:lnTo>
                    <a:pt x="81" y="284"/>
                  </a:lnTo>
                  <a:lnTo>
                    <a:pt x="61" y="269"/>
                  </a:lnTo>
                  <a:lnTo>
                    <a:pt x="41" y="254"/>
                  </a:lnTo>
                  <a:lnTo>
                    <a:pt x="25" y="228"/>
                  </a:lnTo>
                  <a:lnTo>
                    <a:pt x="10" y="203"/>
                  </a:lnTo>
                  <a:lnTo>
                    <a:pt x="5" y="177"/>
                  </a:lnTo>
                  <a:lnTo>
                    <a:pt x="0" y="147"/>
                  </a:lnTo>
                  <a:lnTo>
                    <a:pt x="0" y="147"/>
                  </a:lnTo>
                  <a:lnTo>
                    <a:pt x="5" y="117"/>
                  </a:lnTo>
                  <a:lnTo>
                    <a:pt x="10" y="91"/>
                  </a:lnTo>
                  <a:lnTo>
                    <a:pt x="25" y="66"/>
                  </a:lnTo>
                  <a:lnTo>
                    <a:pt x="41" y="46"/>
                  </a:lnTo>
                  <a:lnTo>
                    <a:pt x="61" y="25"/>
                  </a:lnTo>
                  <a:lnTo>
                    <a:pt x="81" y="15"/>
                  </a:lnTo>
                  <a:lnTo>
                    <a:pt x="107" y="5"/>
                  </a:lnTo>
                  <a:lnTo>
                    <a:pt x="132" y="0"/>
                  </a:lnTo>
                  <a:lnTo>
                    <a:pt x="132"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7" name="Freeform 139"/>
            <p:cNvSpPr>
              <a:spLocks/>
            </p:cNvSpPr>
            <p:nvPr/>
          </p:nvSpPr>
          <p:spPr bwMode="auto">
            <a:xfrm>
              <a:off x="3826" y="1629"/>
              <a:ext cx="335" cy="416"/>
            </a:xfrm>
            <a:custGeom>
              <a:avLst/>
              <a:gdLst>
                <a:gd name="T0" fmla="*/ 106 w 335"/>
                <a:gd name="T1" fmla="*/ 51 h 416"/>
                <a:gd name="T2" fmla="*/ 106 w 335"/>
                <a:gd name="T3" fmla="*/ 51 h 416"/>
                <a:gd name="T4" fmla="*/ 127 w 335"/>
                <a:gd name="T5" fmla="*/ 25 h 416"/>
                <a:gd name="T6" fmla="*/ 147 w 335"/>
                <a:gd name="T7" fmla="*/ 10 h 416"/>
                <a:gd name="T8" fmla="*/ 167 w 335"/>
                <a:gd name="T9" fmla="*/ 0 h 416"/>
                <a:gd name="T10" fmla="*/ 183 w 335"/>
                <a:gd name="T11" fmla="*/ 0 h 416"/>
                <a:gd name="T12" fmla="*/ 203 w 335"/>
                <a:gd name="T13" fmla="*/ 5 h 416"/>
                <a:gd name="T14" fmla="*/ 218 w 335"/>
                <a:gd name="T15" fmla="*/ 10 h 416"/>
                <a:gd name="T16" fmla="*/ 233 w 335"/>
                <a:gd name="T17" fmla="*/ 25 h 416"/>
                <a:gd name="T18" fmla="*/ 244 w 335"/>
                <a:gd name="T19" fmla="*/ 41 h 416"/>
                <a:gd name="T20" fmla="*/ 274 w 335"/>
                <a:gd name="T21" fmla="*/ 81 h 416"/>
                <a:gd name="T22" fmla="*/ 294 w 335"/>
                <a:gd name="T23" fmla="*/ 127 h 416"/>
                <a:gd name="T24" fmla="*/ 315 w 335"/>
                <a:gd name="T25" fmla="*/ 162 h 416"/>
                <a:gd name="T26" fmla="*/ 335 w 335"/>
                <a:gd name="T27" fmla="*/ 193 h 416"/>
                <a:gd name="T28" fmla="*/ 335 w 335"/>
                <a:gd name="T29" fmla="*/ 193 h 416"/>
                <a:gd name="T30" fmla="*/ 320 w 335"/>
                <a:gd name="T31" fmla="*/ 218 h 416"/>
                <a:gd name="T32" fmla="*/ 304 w 335"/>
                <a:gd name="T33" fmla="*/ 254 h 416"/>
                <a:gd name="T34" fmla="*/ 289 w 335"/>
                <a:gd name="T35" fmla="*/ 294 h 416"/>
                <a:gd name="T36" fmla="*/ 269 w 335"/>
                <a:gd name="T37" fmla="*/ 335 h 416"/>
                <a:gd name="T38" fmla="*/ 238 w 335"/>
                <a:gd name="T39" fmla="*/ 371 h 416"/>
                <a:gd name="T40" fmla="*/ 223 w 335"/>
                <a:gd name="T41" fmla="*/ 386 h 416"/>
                <a:gd name="T42" fmla="*/ 203 w 335"/>
                <a:gd name="T43" fmla="*/ 401 h 416"/>
                <a:gd name="T44" fmla="*/ 183 w 335"/>
                <a:gd name="T45" fmla="*/ 406 h 416"/>
                <a:gd name="T46" fmla="*/ 157 w 335"/>
                <a:gd name="T47" fmla="*/ 416 h 416"/>
                <a:gd name="T48" fmla="*/ 127 w 335"/>
                <a:gd name="T49" fmla="*/ 416 h 416"/>
                <a:gd name="T50" fmla="*/ 96 w 335"/>
                <a:gd name="T51" fmla="*/ 416 h 416"/>
                <a:gd name="T52" fmla="*/ 96 w 335"/>
                <a:gd name="T53" fmla="*/ 416 h 416"/>
                <a:gd name="T54" fmla="*/ 71 w 335"/>
                <a:gd name="T55" fmla="*/ 406 h 416"/>
                <a:gd name="T56" fmla="*/ 46 w 335"/>
                <a:gd name="T57" fmla="*/ 391 h 416"/>
                <a:gd name="T58" fmla="*/ 30 w 335"/>
                <a:gd name="T59" fmla="*/ 371 h 416"/>
                <a:gd name="T60" fmla="*/ 15 w 335"/>
                <a:gd name="T61" fmla="*/ 340 h 416"/>
                <a:gd name="T62" fmla="*/ 5 w 335"/>
                <a:gd name="T63" fmla="*/ 305 h 416"/>
                <a:gd name="T64" fmla="*/ 0 w 335"/>
                <a:gd name="T65" fmla="*/ 269 h 416"/>
                <a:gd name="T66" fmla="*/ 5 w 335"/>
                <a:gd name="T67" fmla="*/ 228 h 416"/>
                <a:gd name="T68" fmla="*/ 10 w 335"/>
                <a:gd name="T69" fmla="*/ 188 h 416"/>
                <a:gd name="T70" fmla="*/ 10 w 335"/>
                <a:gd name="T71" fmla="*/ 188 h 416"/>
                <a:gd name="T72" fmla="*/ 10 w 335"/>
                <a:gd name="T73" fmla="*/ 122 h 416"/>
                <a:gd name="T74" fmla="*/ 15 w 335"/>
                <a:gd name="T75" fmla="*/ 61 h 416"/>
                <a:gd name="T76" fmla="*/ 15 w 335"/>
                <a:gd name="T77" fmla="*/ 41 h 416"/>
                <a:gd name="T78" fmla="*/ 20 w 335"/>
                <a:gd name="T79" fmla="*/ 25 h 416"/>
                <a:gd name="T80" fmla="*/ 30 w 335"/>
                <a:gd name="T81" fmla="*/ 15 h 416"/>
                <a:gd name="T82" fmla="*/ 40 w 335"/>
                <a:gd name="T83" fmla="*/ 5 h 416"/>
                <a:gd name="T84" fmla="*/ 40 w 335"/>
                <a:gd name="T85" fmla="*/ 5 h 416"/>
                <a:gd name="T86" fmla="*/ 51 w 335"/>
                <a:gd name="T87" fmla="*/ 5 h 416"/>
                <a:gd name="T88" fmla="*/ 66 w 335"/>
                <a:gd name="T89" fmla="*/ 10 h 416"/>
                <a:gd name="T90" fmla="*/ 86 w 335"/>
                <a:gd name="T91" fmla="*/ 25 h 416"/>
                <a:gd name="T92" fmla="*/ 106 w 335"/>
                <a:gd name="T93" fmla="*/ 51 h 416"/>
                <a:gd name="T94" fmla="*/ 106 w 335"/>
                <a:gd name="T95" fmla="*/ 5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5" h="416">
                  <a:moveTo>
                    <a:pt x="106" y="51"/>
                  </a:moveTo>
                  <a:lnTo>
                    <a:pt x="106" y="51"/>
                  </a:lnTo>
                  <a:lnTo>
                    <a:pt x="127" y="25"/>
                  </a:lnTo>
                  <a:lnTo>
                    <a:pt x="147" y="10"/>
                  </a:lnTo>
                  <a:lnTo>
                    <a:pt x="167" y="0"/>
                  </a:lnTo>
                  <a:lnTo>
                    <a:pt x="183" y="0"/>
                  </a:lnTo>
                  <a:lnTo>
                    <a:pt x="203" y="5"/>
                  </a:lnTo>
                  <a:lnTo>
                    <a:pt x="218" y="10"/>
                  </a:lnTo>
                  <a:lnTo>
                    <a:pt x="233" y="25"/>
                  </a:lnTo>
                  <a:lnTo>
                    <a:pt x="244" y="41"/>
                  </a:lnTo>
                  <a:lnTo>
                    <a:pt x="274" y="81"/>
                  </a:lnTo>
                  <a:lnTo>
                    <a:pt x="294" y="127"/>
                  </a:lnTo>
                  <a:lnTo>
                    <a:pt x="315" y="162"/>
                  </a:lnTo>
                  <a:lnTo>
                    <a:pt x="335" y="193"/>
                  </a:lnTo>
                  <a:lnTo>
                    <a:pt x="335" y="193"/>
                  </a:lnTo>
                  <a:lnTo>
                    <a:pt x="320" y="218"/>
                  </a:lnTo>
                  <a:lnTo>
                    <a:pt x="304" y="254"/>
                  </a:lnTo>
                  <a:lnTo>
                    <a:pt x="289" y="294"/>
                  </a:lnTo>
                  <a:lnTo>
                    <a:pt x="269" y="335"/>
                  </a:lnTo>
                  <a:lnTo>
                    <a:pt x="238" y="371"/>
                  </a:lnTo>
                  <a:lnTo>
                    <a:pt x="223" y="386"/>
                  </a:lnTo>
                  <a:lnTo>
                    <a:pt x="203" y="401"/>
                  </a:lnTo>
                  <a:lnTo>
                    <a:pt x="183" y="406"/>
                  </a:lnTo>
                  <a:lnTo>
                    <a:pt x="157" y="416"/>
                  </a:lnTo>
                  <a:lnTo>
                    <a:pt x="127" y="416"/>
                  </a:lnTo>
                  <a:lnTo>
                    <a:pt x="96" y="416"/>
                  </a:lnTo>
                  <a:lnTo>
                    <a:pt x="96" y="416"/>
                  </a:lnTo>
                  <a:lnTo>
                    <a:pt x="71" y="406"/>
                  </a:lnTo>
                  <a:lnTo>
                    <a:pt x="46" y="391"/>
                  </a:lnTo>
                  <a:lnTo>
                    <a:pt x="30" y="371"/>
                  </a:lnTo>
                  <a:lnTo>
                    <a:pt x="15" y="340"/>
                  </a:lnTo>
                  <a:lnTo>
                    <a:pt x="5" y="305"/>
                  </a:lnTo>
                  <a:lnTo>
                    <a:pt x="0" y="269"/>
                  </a:lnTo>
                  <a:lnTo>
                    <a:pt x="5" y="228"/>
                  </a:lnTo>
                  <a:lnTo>
                    <a:pt x="10" y="188"/>
                  </a:lnTo>
                  <a:lnTo>
                    <a:pt x="10" y="188"/>
                  </a:lnTo>
                  <a:lnTo>
                    <a:pt x="10" y="122"/>
                  </a:lnTo>
                  <a:lnTo>
                    <a:pt x="15" y="61"/>
                  </a:lnTo>
                  <a:lnTo>
                    <a:pt x="15" y="41"/>
                  </a:lnTo>
                  <a:lnTo>
                    <a:pt x="20" y="25"/>
                  </a:lnTo>
                  <a:lnTo>
                    <a:pt x="30" y="15"/>
                  </a:lnTo>
                  <a:lnTo>
                    <a:pt x="40" y="5"/>
                  </a:lnTo>
                  <a:lnTo>
                    <a:pt x="40" y="5"/>
                  </a:lnTo>
                  <a:lnTo>
                    <a:pt x="51" y="5"/>
                  </a:lnTo>
                  <a:lnTo>
                    <a:pt x="66" y="10"/>
                  </a:lnTo>
                  <a:lnTo>
                    <a:pt x="86" y="25"/>
                  </a:lnTo>
                  <a:lnTo>
                    <a:pt x="106" y="51"/>
                  </a:lnTo>
                  <a:lnTo>
                    <a:pt x="106" y="51"/>
                  </a:lnTo>
                  <a:close/>
                </a:path>
              </a:pathLst>
            </a:cu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8" name="Freeform 140"/>
            <p:cNvSpPr>
              <a:spLocks/>
            </p:cNvSpPr>
            <p:nvPr/>
          </p:nvSpPr>
          <p:spPr bwMode="auto">
            <a:xfrm>
              <a:off x="3851" y="1710"/>
              <a:ext cx="244" cy="224"/>
            </a:xfrm>
            <a:custGeom>
              <a:avLst/>
              <a:gdLst>
                <a:gd name="T0" fmla="*/ 81 w 244"/>
                <a:gd name="T1" fmla="*/ 0 h 224"/>
                <a:gd name="T2" fmla="*/ 81 w 244"/>
                <a:gd name="T3" fmla="*/ 0 h 224"/>
                <a:gd name="T4" fmla="*/ 102 w 244"/>
                <a:gd name="T5" fmla="*/ 5 h 224"/>
                <a:gd name="T6" fmla="*/ 122 w 244"/>
                <a:gd name="T7" fmla="*/ 15 h 224"/>
                <a:gd name="T8" fmla="*/ 147 w 244"/>
                <a:gd name="T9" fmla="*/ 26 h 224"/>
                <a:gd name="T10" fmla="*/ 168 w 244"/>
                <a:gd name="T11" fmla="*/ 41 h 224"/>
                <a:gd name="T12" fmla="*/ 208 w 244"/>
                <a:gd name="T13" fmla="*/ 81 h 224"/>
                <a:gd name="T14" fmla="*/ 244 w 244"/>
                <a:gd name="T15" fmla="*/ 122 h 224"/>
                <a:gd name="T16" fmla="*/ 244 w 244"/>
                <a:gd name="T17" fmla="*/ 122 h 224"/>
                <a:gd name="T18" fmla="*/ 213 w 244"/>
                <a:gd name="T19" fmla="*/ 158 h 224"/>
                <a:gd name="T20" fmla="*/ 183 w 244"/>
                <a:gd name="T21" fmla="*/ 188 h 224"/>
                <a:gd name="T22" fmla="*/ 173 w 244"/>
                <a:gd name="T23" fmla="*/ 203 h 224"/>
                <a:gd name="T24" fmla="*/ 153 w 244"/>
                <a:gd name="T25" fmla="*/ 213 h 224"/>
                <a:gd name="T26" fmla="*/ 137 w 244"/>
                <a:gd name="T27" fmla="*/ 218 h 224"/>
                <a:gd name="T28" fmla="*/ 117 w 244"/>
                <a:gd name="T29" fmla="*/ 224 h 224"/>
                <a:gd name="T30" fmla="*/ 117 w 244"/>
                <a:gd name="T31" fmla="*/ 224 h 224"/>
                <a:gd name="T32" fmla="*/ 71 w 244"/>
                <a:gd name="T33" fmla="*/ 224 h 224"/>
                <a:gd name="T34" fmla="*/ 51 w 244"/>
                <a:gd name="T35" fmla="*/ 218 h 224"/>
                <a:gd name="T36" fmla="*/ 31 w 244"/>
                <a:gd name="T37" fmla="*/ 208 h 224"/>
                <a:gd name="T38" fmla="*/ 15 w 244"/>
                <a:gd name="T39" fmla="*/ 193 h 224"/>
                <a:gd name="T40" fmla="*/ 5 w 244"/>
                <a:gd name="T41" fmla="*/ 173 h 224"/>
                <a:gd name="T42" fmla="*/ 0 w 244"/>
                <a:gd name="T43" fmla="*/ 147 h 224"/>
                <a:gd name="T44" fmla="*/ 5 w 244"/>
                <a:gd name="T45" fmla="*/ 112 h 224"/>
                <a:gd name="T46" fmla="*/ 5 w 244"/>
                <a:gd name="T47" fmla="*/ 112 h 224"/>
                <a:gd name="T48" fmla="*/ 10 w 244"/>
                <a:gd name="T49" fmla="*/ 66 h 224"/>
                <a:gd name="T50" fmla="*/ 15 w 244"/>
                <a:gd name="T51" fmla="*/ 51 h 224"/>
                <a:gd name="T52" fmla="*/ 26 w 244"/>
                <a:gd name="T53" fmla="*/ 31 h 224"/>
                <a:gd name="T54" fmla="*/ 36 w 244"/>
                <a:gd name="T55" fmla="*/ 21 h 224"/>
                <a:gd name="T56" fmla="*/ 46 w 244"/>
                <a:gd name="T57" fmla="*/ 10 h 224"/>
                <a:gd name="T58" fmla="*/ 61 w 244"/>
                <a:gd name="T59" fmla="*/ 5 h 224"/>
                <a:gd name="T60" fmla="*/ 81 w 244"/>
                <a:gd name="T61" fmla="*/ 0 h 224"/>
                <a:gd name="T62" fmla="*/ 81 w 244"/>
                <a:gd name="T6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 h="224">
                  <a:moveTo>
                    <a:pt x="81" y="0"/>
                  </a:moveTo>
                  <a:lnTo>
                    <a:pt x="81" y="0"/>
                  </a:lnTo>
                  <a:lnTo>
                    <a:pt x="102" y="5"/>
                  </a:lnTo>
                  <a:lnTo>
                    <a:pt x="122" y="15"/>
                  </a:lnTo>
                  <a:lnTo>
                    <a:pt x="147" y="26"/>
                  </a:lnTo>
                  <a:lnTo>
                    <a:pt x="168" y="41"/>
                  </a:lnTo>
                  <a:lnTo>
                    <a:pt x="208" y="81"/>
                  </a:lnTo>
                  <a:lnTo>
                    <a:pt x="244" y="122"/>
                  </a:lnTo>
                  <a:lnTo>
                    <a:pt x="244" y="122"/>
                  </a:lnTo>
                  <a:lnTo>
                    <a:pt x="213" y="158"/>
                  </a:lnTo>
                  <a:lnTo>
                    <a:pt x="183" y="188"/>
                  </a:lnTo>
                  <a:lnTo>
                    <a:pt x="173" y="203"/>
                  </a:lnTo>
                  <a:lnTo>
                    <a:pt x="153" y="213"/>
                  </a:lnTo>
                  <a:lnTo>
                    <a:pt x="137" y="218"/>
                  </a:lnTo>
                  <a:lnTo>
                    <a:pt x="117" y="224"/>
                  </a:lnTo>
                  <a:lnTo>
                    <a:pt x="117" y="224"/>
                  </a:lnTo>
                  <a:lnTo>
                    <a:pt x="71" y="224"/>
                  </a:lnTo>
                  <a:lnTo>
                    <a:pt x="51" y="218"/>
                  </a:lnTo>
                  <a:lnTo>
                    <a:pt x="31" y="208"/>
                  </a:lnTo>
                  <a:lnTo>
                    <a:pt x="15" y="193"/>
                  </a:lnTo>
                  <a:lnTo>
                    <a:pt x="5" y="173"/>
                  </a:lnTo>
                  <a:lnTo>
                    <a:pt x="0" y="147"/>
                  </a:lnTo>
                  <a:lnTo>
                    <a:pt x="5" y="112"/>
                  </a:lnTo>
                  <a:lnTo>
                    <a:pt x="5" y="112"/>
                  </a:lnTo>
                  <a:lnTo>
                    <a:pt x="10" y="66"/>
                  </a:lnTo>
                  <a:lnTo>
                    <a:pt x="15" y="51"/>
                  </a:lnTo>
                  <a:lnTo>
                    <a:pt x="26" y="31"/>
                  </a:lnTo>
                  <a:lnTo>
                    <a:pt x="36" y="21"/>
                  </a:lnTo>
                  <a:lnTo>
                    <a:pt x="46" y="10"/>
                  </a:lnTo>
                  <a:lnTo>
                    <a:pt x="61" y="5"/>
                  </a:lnTo>
                  <a:lnTo>
                    <a:pt x="81" y="0"/>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9" name="Freeform 141"/>
            <p:cNvSpPr>
              <a:spLocks/>
            </p:cNvSpPr>
            <p:nvPr/>
          </p:nvSpPr>
          <p:spPr bwMode="auto">
            <a:xfrm>
              <a:off x="3618" y="1741"/>
              <a:ext cx="45" cy="127"/>
            </a:xfrm>
            <a:custGeom>
              <a:avLst/>
              <a:gdLst>
                <a:gd name="T0" fmla="*/ 40 w 45"/>
                <a:gd name="T1" fmla="*/ 0 h 127"/>
                <a:gd name="T2" fmla="*/ 40 w 45"/>
                <a:gd name="T3" fmla="*/ 0 h 127"/>
                <a:gd name="T4" fmla="*/ 35 w 45"/>
                <a:gd name="T5" fmla="*/ 20 h 127"/>
                <a:gd name="T6" fmla="*/ 35 w 45"/>
                <a:gd name="T7" fmla="*/ 35 h 127"/>
                <a:gd name="T8" fmla="*/ 35 w 45"/>
                <a:gd name="T9" fmla="*/ 50 h 127"/>
                <a:gd name="T10" fmla="*/ 35 w 45"/>
                <a:gd name="T11" fmla="*/ 50 h 127"/>
                <a:gd name="T12" fmla="*/ 45 w 45"/>
                <a:gd name="T13" fmla="*/ 71 h 127"/>
                <a:gd name="T14" fmla="*/ 45 w 45"/>
                <a:gd name="T15" fmla="*/ 81 h 127"/>
                <a:gd name="T16" fmla="*/ 40 w 45"/>
                <a:gd name="T17" fmla="*/ 91 h 127"/>
                <a:gd name="T18" fmla="*/ 40 w 45"/>
                <a:gd name="T19" fmla="*/ 91 h 127"/>
                <a:gd name="T20" fmla="*/ 20 w 45"/>
                <a:gd name="T21" fmla="*/ 127 h 127"/>
                <a:gd name="T22" fmla="*/ 20 w 45"/>
                <a:gd name="T23" fmla="*/ 127 h 127"/>
                <a:gd name="T24" fmla="*/ 10 w 45"/>
                <a:gd name="T25" fmla="*/ 96 h 127"/>
                <a:gd name="T26" fmla="*/ 10 w 45"/>
                <a:gd name="T27" fmla="*/ 96 h 127"/>
                <a:gd name="T28" fmla="*/ 0 w 45"/>
                <a:gd name="T29" fmla="*/ 71 h 127"/>
                <a:gd name="T30" fmla="*/ 0 w 45"/>
                <a:gd name="T31" fmla="*/ 56 h 127"/>
                <a:gd name="T32" fmla="*/ 5 w 45"/>
                <a:gd name="T33" fmla="*/ 40 h 127"/>
                <a:gd name="T34" fmla="*/ 5 w 45"/>
                <a:gd name="T35" fmla="*/ 40 h 127"/>
                <a:gd name="T36" fmla="*/ 25 w 45"/>
                <a:gd name="T37" fmla="*/ 15 h 127"/>
                <a:gd name="T38" fmla="*/ 40 w 45"/>
                <a:gd name="T39" fmla="*/ 0 h 127"/>
                <a:gd name="T40" fmla="*/ 40 w 45"/>
                <a:gd name="T41"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127">
                  <a:moveTo>
                    <a:pt x="40" y="0"/>
                  </a:moveTo>
                  <a:lnTo>
                    <a:pt x="40" y="0"/>
                  </a:lnTo>
                  <a:lnTo>
                    <a:pt x="35" y="20"/>
                  </a:lnTo>
                  <a:lnTo>
                    <a:pt x="35" y="35"/>
                  </a:lnTo>
                  <a:lnTo>
                    <a:pt x="35" y="50"/>
                  </a:lnTo>
                  <a:lnTo>
                    <a:pt x="35" y="50"/>
                  </a:lnTo>
                  <a:lnTo>
                    <a:pt x="45" y="71"/>
                  </a:lnTo>
                  <a:lnTo>
                    <a:pt x="45" y="81"/>
                  </a:lnTo>
                  <a:lnTo>
                    <a:pt x="40" y="91"/>
                  </a:lnTo>
                  <a:lnTo>
                    <a:pt x="40" y="91"/>
                  </a:lnTo>
                  <a:lnTo>
                    <a:pt x="20" y="127"/>
                  </a:lnTo>
                  <a:lnTo>
                    <a:pt x="20" y="127"/>
                  </a:lnTo>
                  <a:lnTo>
                    <a:pt x="10" y="96"/>
                  </a:lnTo>
                  <a:lnTo>
                    <a:pt x="10" y="96"/>
                  </a:lnTo>
                  <a:lnTo>
                    <a:pt x="0" y="71"/>
                  </a:lnTo>
                  <a:lnTo>
                    <a:pt x="0" y="56"/>
                  </a:lnTo>
                  <a:lnTo>
                    <a:pt x="5" y="40"/>
                  </a:lnTo>
                  <a:lnTo>
                    <a:pt x="5" y="40"/>
                  </a:lnTo>
                  <a:lnTo>
                    <a:pt x="25" y="15"/>
                  </a:lnTo>
                  <a:lnTo>
                    <a:pt x="40" y="0"/>
                  </a:lnTo>
                  <a:lnTo>
                    <a:pt x="4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0" name="Freeform 142"/>
            <p:cNvSpPr>
              <a:spLocks/>
            </p:cNvSpPr>
            <p:nvPr/>
          </p:nvSpPr>
          <p:spPr bwMode="auto">
            <a:xfrm>
              <a:off x="3973" y="1233"/>
              <a:ext cx="36" cy="31"/>
            </a:xfrm>
            <a:custGeom>
              <a:avLst/>
              <a:gdLst>
                <a:gd name="T0" fmla="*/ 36 w 36"/>
                <a:gd name="T1" fmla="*/ 15 h 31"/>
                <a:gd name="T2" fmla="*/ 36 w 36"/>
                <a:gd name="T3" fmla="*/ 15 h 31"/>
                <a:gd name="T4" fmla="*/ 31 w 36"/>
                <a:gd name="T5" fmla="*/ 26 h 31"/>
                <a:gd name="T6" fmla="*/ 15 w 36"/>
                <a:gd name="T7" fmla="*/ 31 h 31"/>
                <a:gd name="T8" fmla="*/ 15 w 36"/>
                <a:gd name="T9" fmla="*/ 31 h 31"/>
                <a:gd name="T10" fmla="*/ 5 w 36"/>
                <a:gd name="T11" fmla="*/ 26 h 31"/>
                <a:gd name="T12" fmla="*/ 0 w 36"/>
                <a:gd name="T13" fmla="*/ 15 h 31"/>
                <a:gd name="T14" fmla="*/ 0 w 36"/>
                <a:gd name="T15" fmla="*/ 15 h 31"/>
                <a:gd name="T16" fmla="*/ 5 w 36"/>
                <a:gd name="T17" fmla="*/ 0 h 31"/>
                <a:gd name="T18" fmla="*/ 15 w 36"/>
                <a:gd name="T19" fmla="*/ 0 h 31"/>
                <a:gd name="T20" fmla="*/ 15 w 36"/>
                <a:gd name="T21" fmla="*/ 0 h 31"/>
                <a:gd name="T22" fmla="*/ 31 w 36"/>
                <a:gd name="T23" fmla="*/ 0 h 31"/>
                <a:gd name="T24" fmla="*/ 36 w 36"/>
                <a:gd name="T25" fmla="*/ 15 h 31"/>
                <a:gd name="T26" fmla="*/ 36 w 36"/>
                <a:gd name="T2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1">
                  <a:moveTo>
                    <a:pt x="36" y="15"/>
                  </a:moveTo>
                  <a:lnTo>
                    <a:pt x="36" y="15"/>
                  </a:lnTo>
                  <a:lnTo>
                    <a:pt x="31" y="26"/>
                  </a:lnTo>
                  <a:lnTo>
                    <a:pt x="15" y="31"/>
                  </a:lnTo>
                  <a:lnTo>
                    <a:pt x="15" y="31"/>
                  </a:lnTo>
                  <a:lnTo>
                    <a:pt x="5" y="26"/>
                  </a:lnTo>
                  <a:lnTo>
                    <a:pt x="0" y="15"/>
                  </a:lnTo>
                  <a:lnTo>
                    <a:pt x="0" y="15"/>
                  </a:lnTo>
                  <a:lnTo>
                    <a:pt x="5" y="0"/>
                  </a:lnTo>
                  <a:lnTo>
                    <a:pt x="15" y="0"/>
                  </a:lnTo>
                  <a:lnTo>
                    <a:pt x="15" y="0"/>
                  </a:lnTo>
                  <a:lnTo>
                    <a:pt x="31" y="0"/>
                  </a:lnTo>
                  <a:lnTo>
                    <a:pt x="36" y="15"/>
                  </a:lnTo>
                  <a:lnTo>
                    <a:pt x="3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1" name="Freeform 143"/>
            <p:cNvSpPr>
              <a:spLocks/>
            </p:cNvSpPr>
            <p:nvPr/>
          </p:nvSpPr>
          <p:spPr bwMode="auto">
            <a:xfrm>
              <a:off x="4521" y="1299"/>
              <a:ext cx="36" cy="31"/>
            </a:xfrm>
            <a:custGeom>
              <a:avLst/>
              <a:gdLst>
                <a:gd name="T0" fmla="*/ 36 w 36"/>
                <a:gd name="T1" fmla="*/ 15 h 31"/>
                <a:gd name="T2" fmla="*/ 36 w 36"/>
                <a:gd name="T3" fmla="*/ 15 h 31"/>
                <a:gd name="T4" fmla="*/ 31 w 36"/>
                <a:gd name="T5" fmla="*/ 26 h 31"/>
                <a:gd name="T6" fmla="*/ 16 w 36"/>
                <a:gd name="T7" fmla="*/ 31 h 31"/>
                <a:gd name="T8" fmla="*/ 16 w 36"/>
                <a:gd name="T9" fmla="*/ 31 h 31"/>
                <a:gd name="T10" fmla="*/ 5 w 36"/>
                <a:gd name="T11" fmla="*/ 26 h 31"/>
                <a:gd name="T12" fmla="*/ 0 w 36"/>
                <a:gd name="T13" fmla="*/ 15 h 31"/>
                <a:gd name="T14" fmla="*/ 0 w 36"/>
                <a:gd name="T15" fmla="*/ 15 h 31"/>
                <a:gd name="T16" fmla="*/ 5 w 36"/>
                <a:gd name="T17" fmla="*/ 0 h 31"/>
                <a:gd name="T18" fmla="*/ 16 w 36"/>
                <a:gd name="T19" fmla="*/ 0 h 31"/>
                <a:gd name="T20" fmla="*/ 16 w 36"/>
                <a:gd name="T21" fmla="*/ 0 h 31"/>
                <a:gd name="T22" fmla="*/ 31 w 36"/>
                <a:gd name="T23" fmla="*/ 0 h 31"/>
                <a:gd name="T24" fmla="*/ 36 w 36"/>
                <a:gd name="T25" fmla="*/ 15 h 31"/>
                <a:gd name="T26" fmla="*/ 36 w 36"/>
                <a:gd name="T2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1">
                  <a:moveTo>
                    <a:pt x="36" y="15"/>
                  </a:moveTo>
                  <a:lnTo>
                    <a:pt x="36" y="15"/>
                  </a:lnTo>
                  <a:lnTo>
                    <a:pt x="31" y="26"/>
                  </a:lnTo>
                  <a:lnTo>
                    <a:pt x="16" y="31"/>
                  </a:lnTo>
                  <a:lnTo>
                    <a:pt x="16" y="31"/>
                  </a:lnTo>
                  <a:lnTo>
                    <a:pt x="5" y="26"/>
                  </a:lnTo>
                  <a:lnTo>
                    <a:pt x="0" y="15"/>
                  </a:lnTo>
                  <a:lnTo>
                    <a:pt x="0" y="15"/>
                  </a:lnTo>
                  <a:lnTo>
                    <a:pt x="5" y="0"/>
                  </a:lnTo>
                  <a:lnTo>
                    <a:pt x="16" y="0"/>
                  </a:lnTo>
                  <a:lnTo>
                    <a:pt x="16" y="0"/>
                  </a:lnTo>
                  <a:lnTo>
                    <a:pt x="31" y="0"/>
                  </a:lnTo>
                  <a:lnTo>
                    <a:pt x="36" y="15"/>
                  </a:lnTo>
                  <a:lnTo>
                    <a:pt x="3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2" name="Freeform 144"/>
            <p:cNvSpPr>
              <a:spLocks/>
            </p:cNvSpPr>
            <p:nvPr/>
          </p:nvSpPr>
          <p:spPr bwMode="auto">
            <a:xfrm>
              <a:off x="3856" y="2025"/>
              <a:ext cx="264" cy="101"/>
            </a:xfrm>
            <a:custGeom>
              <a:avLst/>
              <a:gdLst>
                <a:gd name="T0" fmla="*/ 0 w 264"/>
                <a:gd name="T1" fmla="*/ 5 h 101"/>
                <a:gd name="T2" fmla="*/ 0 w 264"/>
                <a:gd name="T3" fmla="*/ 5 h 101"/>
                <a:gd name="T4" fmla="*/ 16 w 264"/>
                <a:gd name="T5" fmla="*/ 35 h 101"/>
                <a:gd name="T6" fmla="*/ 31 w 264"/>
                <a:gd name="T7" fmla="*/ 66 h 101"/>
                <a:gd name="T8" fmla="*/ 56 w 264"/>
                <a:gd name="T9" fmla="*/ 86 h 101"/>
                <a:gd name="T10" fmla="*/ 76 w 264"/>
                <a:gd name="T11" fmla="*/ 96 h 101"/>
                <a:gd name="T12" fmla="*/ 92 w 264"/>
                <a:gd name="T13" fmla="*/ 101 h 101"/>
                <a:gd name="T14" fmla="*/ 112 w 264"/>
                <a:gd name="T15" fmla="*/ 101 h 101"/>
                <a:gd name="T16" fmla="*/ 137 w 264"/>
                <a:gd name="T17" fmla="*/ 96 h 101"/>
                <a:gd name="T18" fmla="*/ 163 w 264"/>
                <a:gd name="T19" fmla="*/ 86 h 101"/>
                <a:gd name="T20" fmla="*/ 193 w 264"/>
                <a:gd name="T21" fmla="*/ 66 h 101"/>
                <a:gd name="T22" fmla="*/ 229 w 264"/>
                <a:gd name="T23" fmla="*/ 40 h 101"/>
                <a:gd name="T24" fmla="*/ 264 w 264"/>
                <a:gd name="T25" fmla="*/ 0 h 101"/>
                <a:gd name="T26" fmla="*/ 264 w 264"/>
                <a:gd name="T27" fmla="*/ 0 h 101"/>
                <a:gd name="T28" fmla="*/ 229 w 264"/>
                <a:gd name="T29" fmla="*/ 25 h 101"/>
                <a:gd name="T30" fmla="*/ 198 w 264"/>
                <a:gd name="T31" fmla="*/ 40 h 101"/>
                <a:gd name="T32" fmla="*/ 153 w 264"/>
                <a:gd name="T33" fmla="*/ 61 h 101"/>
                <a:gd name="T34" fmla="*/ 112 w 264"/>
                <a:gd name="T35" fmla="*/ 71 h 101"/>
                <a:gd name="T36" fmla="*/ 87 w 264"/>
                <a:gd name="T37" fmla="*/ 71 h 101"/>
                <a:gd name="T38" fmla="*/ 66 w 264"/>
                <a:gd name="T39" fmla="*/ 66 h 101"/>
                <a:gd name="T40" fmla="*/ 46 w 264"/>
                <a:gd name="T41" fmla="*/ 61 h 101"/>
                <a:gd name="T42" fmla="*/ 31 w 264"/>
                <a:gd name="T43" fmla="*/ 46 h 101"/>
                <a:gd name="T44" fmla="*/ 16 w 264"/>
                <a:gd name="T45" fmla="*/ 30 h 101"/>
                <a:gd name="T46" fmla="*/ 0 w 264"/>
                <a:gd name="T47" fmla="*/ 5 h 101"/>
                <a:gd name="T48" fmla="*/ 0 w 264"/>
                <a:gd name="T49"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101">
                  <a:moveTo>
                    <a:pt x="0" y="5"/>
                  </a:moveTo>
                  <a:lnTo>
                    <a:pt x="0" y="5"/>
                  </a:lnTo>
                  <a:lnTo>
                    <a:pt x="16" y="35"/>
                  </a:lnTo>
                  <a:lnTo>
                    <a:pt x="31" y="66"/>
                  </a:lnTo>
                  <a:lnTo>
                    <a:pt x="56" y="86"/>
                  </a:lnTo>
                  <a:lnTo>
                    <a:pt x="76" y="96"/>
                  </a:lnTo>
                  <a:lnTo>
                    <a:pt x="92" y="101"/>
                  </a:lnTo>
                  <a:lnTo>
                    <a:pt x="112" y="101"/>
                  </a:lnTo>
                  <a:lnTo>
                    <a:pt x="137" y="96"/>
                  </a:lnTo>
                  <a:lnTo>
                    <a:pt x="163" y="86"/>
                  </a:lnTo>
                  <a:lnTo>
                    <a:pt x="193" y="66"/>
                  </a:lnTo>
                  <a:lnTo>
                    <a:pt x="229" y="40"/>
                  </a:lnTo>
                  <a:lnTo>
                    <a:pt x="264" y="0"/>
                  </a:lnTo>
                  <a:lnTo>
                    <a:pt x="264" y="0"/>
                  </a:lnTo>
                  <a:lnTo>
                    <a:pt x="229" y="25"/>
                  </a:lnTo>
                  <a:lnTo>
                    <a:pt x="198" y="40"/>
                  </a:lnTo>
                  <a:lnTo>
                    <a:pt x="153" y="61"/>
                  </a:lnTo>
                  <a:lnTo>
                    <a:pt x="112" y="71"/>
                  </a:lnTo>
                  <a:lnTo>
                    <a:pt x="87" y="71"/>
                  </a:lnTo>
                  <a:lnTo>
                    <a:pt x="66" y="66"/>
                  </a:lnTo>
                  <a:lnTo>
                    <a:pt x="46" y="61"/>
                  </a:lnTo>
                  <a:lnTo>
                    <a:pt x="31" y="46"/>
                  </a:lnTo>
                  <a:lnTo>
                    <a:pt x="16" y="30"/>
                  </a:lnTo>
                  <a:lnTo>
                    <a:pt x="0" y="5"/>
                  </a:lnTo>
                  <a:lnTo>
                    <a:pt x="0" y="5"/>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13" name="Freeform 145"/>
            <p:cNvSpPr>
              <a:spLocks/>
            </p:cNvSpPr>
            <p:nvPr/>
          </p:nvSpPr>
          <p:spPr bwMode="auto">
            <a:xfrm>
              <a:off x="3892" y="1959"/>
              <a:ext cx="76" cy="30"/>
            </a:xfrm>
            <a:custGeom>
              <a:avLst/>
              <a:gdLst>
                <a:gd name="T0" fmla="*/ 76 w 76"/>
                <a:gd name="T1" fmla="*/ 15 h 30"/>
                <a:gd name="T2" fmla="*/ 76 w 76"/>
                <a:gd name="T3" fmla="*/ 15 h 30"/>
                <a:gd name="T4" fmla="*/ 71 w 76"/>
                <a:gd name="T5" fmla="*/ 20 h 30"/>
                <a:gd name="T6" fmla="*/ 66 w 76"/>
                <a:gd name="T7" fmla="*/ 25 h 30"/>
                <a:gd name="T8" fmla="*/ 35 w 76"/>
                <a:gd name="T9" fmla="*/ 30 h 30"/>
                <a:gd name="T10" fmla="*/ 35 w 76"/>
                <a:gd name="T11" fmla="*/ 30 h 30"/>
                <a:gd name="T12" fmla="*/ 10 w 76"/>
                <a:gd name="T13" fmla="*/ 25 h 30"/>
                <a:gd name="T14" fmla="*/ 5 w 76"/>
                <a:gd name="T15" fmla="*/ 20 h 30"/>
                <a:gd name="T16" fmla="*/ 0 w 76"/>
                <a:gd name="T17" fmla="*/ 15 h 30"/>
                <a:gd name="T18" fmla="*/ 0 w 76"/>
                <a:gd name="T19" fmla="*/ 15 h 30"/>
                <a:gd name="T20" fmla="*/ 5 w 76"/>
                <a:gd name="T21" fmla="*/ 10 h 30"/>
                <a:gd name="T22" fmla="*/ 10 w 76"/>
                <a:gd name="T23" fmla="*/ 5 h 30"/>
                <a:gd name="T24" fmla="*/ 35 w 76"/>
                <a:gd name="T25" fmla="*/ 0 h 30"/>
                <a:gd name="T26" fmla="*/ 35 w 76"/>
                <a:gd name="T27" fmla="*/ 0 h 30"/>
                <a:gd name="T28" fmla="*/ 66 w 76"/>
                <a:gd name="T29" fmla="*/ 5 h 30"/>
                <a:gd name="T30" fmla="*/ 71 w 76"/>
                <a:gd name="T31" fmla="*/ 10 h 30"/>
                <a:gd name="T32" fmla="*/ 76 w 76"/>
                <a:gd name="T33" fmla="*/ 15 h 30"/>
                <a:gd name="T34" fmla="*/ 76 w 76"/>
                <a:gd name="T35"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30">
                  <a:moveTo>
                    <a:pt x="76" y="15"/>
                  </a:moveTo>
                  <a:lnTo>
                    <a:pt x="76" y="15"/>
                  </a:lnTo>
                  <a:lnTo>
                    <a:pt x="71" y="20"/>
                  </a:lnTo>
                  <a:lnTo>
                    <a:pt x="66" y="25"/>
                  </a:lnTo>
                  <a:lnTo>
                    <a:pt x="35" y="30"/>
                  </a:lnTo>
                  <a:lnTo>
                    <a:pt x="35" y="30"/>
                  </a:lnTo>
                  <a:lnTo>
                    <a:pt x="10" y="25"/>
                  </a:lnTo>
                  <a:lnTo>
                    <a:pt x="5" y="20"/>
                  </a:lnTo>
                  <a:lnTo>
                    <a:pt x="0" y="15"/>
                  </a:lnTo>
                  <a:lnTo>
                    <a:pt x="0" y="15"/>
                  </a:lnTo>
                  <a:lnTo>
                    <a:pt x="5" y="10"/>
                  </a:lnTo>
                  <a:lnTo>
                    <a:pt x="10" y="5"/>
                  </a:lnTo>
                  <a:lnTo>
                    <a:pt x="35" y="0"/>
                  </a:lnTo>
                  <a:lnTo>
                    <a:pt x="35" y="0"/>
                  </a:lnTo>
                  <a:lnTo>
                    <a:pt x="66" y="5"/>
                  </a:lnTo>
                  <a:lnTo>
                    <a:pt x="71" y="10"/>
                  </a:lnTo>
                  <a:lnTo>
                    <a:pt x="76" y="15"/>
                  </a:lnTo>
                  <a:lnTo>
                    <a:pt x="76" y="15"/>
                  </a:lnTo>
                  <a:close/>
                </a:path>
              </a:pathLst>
            </a:custGeom>
            <a:solidFill>
              <a:srgbClr val="F851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sp>
        <p:nvSpPr>
          <p:cNvPr id="114" name="Content Placeholder 1"/>
          <p:cNvSpPr txBox="1">
            <a:spLocks/>
          </p:cNvSpPr>
          <p:nvPr/>
        </p:nvSpPr>
        <p:spPr bwMode="auto">
          <a:xfrm>
            <a:off x="4953000" y="3810000"/>
            <a:ext cx="3199804" cy="1936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3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36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36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36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36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400" dirty="0"/>
              <a:t>They will all be friendly to us and to each other</a:t>
            </a:r>
          </a:p>
        </p:txBody>
      </p:sp>
    </p:spTree>
    <p:extLst>
      <p:ext uri="{BB962C8B-B14F-4D97-AF65-F5344CB8AC3E}">
        <p14:creationId xmlns:p14="http://schemas.microsoft.com/office/powerpoint/2010/main" val="3039851249"/>
      </p:ext>
    </p:extLst>
  </p:cSld>
  <p:clrMapOvr>
    <a:masterClrMapping/>
  </p:clrMapOvr>
  <mc:AlternateContent xmlns:mc="http://schemas.openxmlformats.org/markup-compatibility/2006">
    <mc:Choice xmlns:p14="http://schemas.microsoft.com/office/powerpoint/2010/main" Requires="p14">
      <p:transition spd="med" p14:dur="700">
        <p:fade/>
        <p:sndAc>
          <p:endSnd/>
        </p:sndAc>
      </p:transition>
    </mc:Choice>
    <mc:Fallback>
      <p:transition spd="med">
        <p:fade/>
        <p:sndAc>
          <p:endSnd/>
        </p:sndAc>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G:\Graphics\WMF\gospel Art\7-19a - Jesus carrying a Lost Lam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532" y="1066800"/>
            <a:ext cx="3602632" cy="4800600"/>
          </a:xfrm>
          <a:prstGeom prst="rect">
            <a:avLst/>
          </a:prstGeom>
          <a:noFill/>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038600" y="2347793"/>
            <a:ext cx="5257800" cy="2308324"/>
          </a:xfrm>
          <a:prstGeom prst="rect">
            <a:avLst/>
          </a:prstGeom>
        </p:spPr>
        <p:txBody>
          <a:bodyPr wrap="square" anchor="ctr">
            <a:spAutoFit/>
          </a:bodyPr>
          <a:lstStyle/>
          <a:p>
            <a:pPr algn="ctr"/>
            <a:r>
              <a:rPr lang="en-US" sz="3600" dirty="0" smtClean="0"/>
              <a:t>Remember the preparations they made when their loved ones returned home</a:t>
            </a:r>
            <a:endParaRPr lang="en-US" sz="3600" dirty="0"/>
          </a:p>
        </p:txBody>
      </p:sp>
    </p:spTree>
    <p:extLst>
      <p:ext uri="{BB962C8B-B14F-4D97-AF65-F5344CB8AC3E}">
        <p14:creationId xmlns:p14="http://schemas.microsoft.com/office/powerpoint/2010/main" val="3401076684"/>
      </p:ext>
    </p:extLst>
  </p:cSld>
  <p:clrMapOvr>
    <a:masterClrMapping/>
  </p:clrMapOvr>
  <p:transition spd="slow">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G:\Graphics\WMF\gospel Art\7-19a - Jesus carrying a Lost Lam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532" y="1066800"/>
            <a:ext cx="3602632" cy="4800600"/>
          </a:xfrm>
          <a:prstGeom prst="rect">
            <a:avLst/>
          </a:prstGeom>
          <a:noFill/>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038600" y="2624792"/>
            <a:ext cx="5257800" cy="1754326"/>
          </a:xfrm>
          <a:prstGeom prst="rect">
            <a:avLst/>
          </a:prstGeom>
        </p:spPr>
        <p:txBody>
          <a:bodyPr wrap="square" anchor="ctr">
            <a:spAutoFit/>
          </a:bodyPr>
          <a:lstStyle/>
          <a:p>
            <a:pPr algn="ctr"/>
            <a:r>
              <a:rPr lang="en-US" sz="3600" dirty="0" smtClean="0"/>
              <a:t>We must also prepare for Jesus Christ’s return to the earth. </a:t>
            </a:r>
            <a:endParaRPr lang="en-US" sz="3600" dirty="0"/>
          </a:p>
        </p:txBody>
      </p:sp>
    </p:spTree>
    <p:extLst>
      <p:ext uri="{BB962C8B-B14F-4D97-AF65-F5344CB8AC3E}">
        <p14:creationId xmlns:p14="http://schemas.microsoft.com/office/powerpoint/2010/main" val="1215667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G:\Graphics\WMF\gospel Art\7-19a - Jesus carrying a Lost Lam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532" y="1066800"/>
            <a:ext cx="3602632" cy="4800600"/>
          </a:xfrm>
          <a:prstGeom prst="rect">
            <a:avLst/>
          </a:prstGeom>
          <a:noFill/>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038600" y="2624792"/>
            <a:ext cx="5257800" cy="1754326"/>
          </a:xfrm>
          <a:prstGeom prst="rect">
            <a:avLst/>
          </a:prstGeom>
        </p:spPr>
        <p:txBody>
          <a:bodyPr wrap="square" anchor="ctr">
            <a:spAutoFit/>
          </a:bodyPr>
          <a:lstStyle/>
          <a:p>
            <a:pPr algn="ctr"/>
            <a:r>
              <a:rPr lang="en-US" sz="3600" dirty="0" smtClean="0"/>
              <a:t>We can prepare by learning and following Jesus’ teachings.</a:t>
            </a:r>
            <a:endParaRPr lang="en-US" sz="3600" dirty="0"/>
          </a:p>
        </p:txBody>
      </p:sp>
    </p:spTree>
    <p:extLst>
      <p:ext uri="{BB962C8B-B14F-4D97-AF65-F5344CB8AC3E}">
        <p14:creationId xmlns:p14="http://schemas.microsoft.com/office/powerpoint/2010/main" val="1132084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Graphics\WMF\Religion\Jesu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25" y="914400"/>
            <a:ext cx="4524375" cy="5600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2514601"/>
            <a:ext cx="4572000" cy="1754326"/>
          </a:xfrm>
          <a:prstGeom prst="rect">
            <a:avLst/>
          </a:prstGeom>
        </p:spPr>
        <p:txBody>
          <a:bodyPr wrap="square" anchor="ctr">
            <a:spAutoFit/>
          </a:bodyPr>
          <a:lstStyle/>
          <a:p>
            <a:pPr algn="ctr"/>
            <a:r>
              <a:rPr lang="en-US" sz="3600" dirty="0" smtClean="0"/>
              <a:t>If we are prepared, we will be happy to see the Savior. </a:t>
            </a:r>
            <a:endParaRPr lang="en-US" sz="3600" dirty="0"/>
          </a:p>
        </p:txBody>
      </p:sp>
    </p:spTree>
    <p:extLst>
      <p:ext uri="{BB962C8B-B14F-4D97-AF65-F5344CB8AC3E}">
        <p14:creationId xmlns:p14="http://schemas.microsoft.com/office/powerpoint/2010/main" val="4272228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Graphics\WMF\Religion\Jesu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25" y="914400"/>
            <a:ext cx="4524375" cy="5600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1683603"/>
            <a:ext cx="4572000" cy="3416320"/>
          </a:xfrm>
          <a:prstGeom prst="rect">
            <a:avLst/>
          </a:prstGeom>
        </p:spPr>
        <p:txBody>
          <a:bodyPr wrap="square" anchor="ctr">
            <a:spAutoFit/>
          </a:bodyPr>
          <a:lstStyle/>
          <a:p>
            <a:pPr algn="ctr"/>
            <a:r>
              <a:rPr lang="en-US" sz="3600" dirty="0" smtClean="0"/>
              <a:t>He wants everyone to live with him again, but only those who follow his teachings and choose the right will be able to do so. </a:t>
            </a:r>
            <a:endParaRPr lang="en-US" sz="3600" dirty="0"/>
          </a:p>
        </p:txBody>
      </p:sp>
    </p:spTree>
    <p:extLst>
      <p:ext uri="{BB962C8B-B14F-4D97-AF65-F5344CB8AC3E}">
        <p14:creationId xmlns:p14="http://schemas.microsoft.com/office/powerpoint/2010/main" val="2160862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Graphics\WMF\Religion\Jesu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25" y="914400"/>
            <a:ext cx="4524375" cy="5600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1129606"/>
            <a:ext cx="4572000" cy="4524315"/>
          </a:xfrm>
          <a:prstGeom prst="rect">
            <a:avLst/>
          </a:prstGeom>
        </p:spPr>
        <p:txBody>
          <a:bodyPr wrap="square" anchor="ctr">
            <a:spAutoFit/>
          </a:bodyPr>
          <a:lstStyle/>
          <a:p>
            <a:pPr algn="ctr"/>
            <a:r>
              <a:rPr lang="en-US" sz="3600" dirty="0" smtClean="0"/>
              <a:t>Jesus helped his disciples learn what they had to do to live with him again, and he has also given us teachings to help us be prepared when he comes again.</a:t>
            </a:r>
            <a:endParaRPr lang="en-US" sz="3600" dirty="0"/>
          </a:p>
        </p:txBody>
      </p:sp>
    </p:spTree>
    <p:extLst>
      <p:ext uri="{BB962C8B-B14F-4D97-AF65-F5344CB8AC3E}">
        <p14:creationId xmlns:p14="http://schemas.microsoft.com/office/powerpoint/2010/main" val="39541631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lstStyle/>
          <a:p>
            <a:pPr marL="0" indent="0" algn="ctr">
              <a:buNone/>
            </a:pPr>
            <a:r>
              <a:rPr lang="en-US" dirty="0" smtClean="0"/>
              <a:t>Let’s sing  the second verse of </a:t>
            </a:r>
          </a:p>
          <a:p>
            <a:pPr marL="0" indent="0" algn="ctr">
              <a:buNone/>
            </a:pPr>
            <a:endParaRPr lang="en-US" dirty="0"/>
          </a:p>
          <a:p>
            <a:pPr marL="0" indent="0" algn="ctr">
              <a:buNone/>
            </a:pPr>
            <a:endParaRPr lang="en-US" dirty="0" smtClean="0"/>
          </a:p>
          <a:p>
            <a:pPr marL="0" indent="0" algn="ctr">
              <a:buNone/>
            </a:pPr>
            <a:r>
              <a:rPr lang="en-US" dirty="0" smtClean="0"/>
              <a:t>“</a:t>
            </a:r>
            <a:r>
              <a:rPr lang="en-US" dirty="0" smtClean="0">
                <a:solidFill>
                  <a:srgbClr val="00B0F0"/>
                </a:solidFill>
              </a:rPr>
              <a:t>When He Comes Again</a:t>
            </a:r>
            <a:r>
              <a:rPr lang="en-US" dirty="0" smtClean="0"/>
              <a:t>”</a:t>
            </a:r>
            <a:endParaRPr lang="en-US" dirty="0"/>
          </a:p>
        </p:txBody>
      </p:sp>
    </p:spTree>
    <p:extLst>
      <p:ext uri="{BB962C8B-B14F-4D97-AF65-F5344CB8AC3E}">
        <p14:creationId xmlns:p14="http://schemas.microsoft.com/office/powerpoint/2010/main" val="4049037288"/>
      </p:ext>
    </p:extLst>
  </p:cSld>
  <p:clrMapOvr>
    <a:masterClrMapping/>
  </p:clrMapOvr>
  <p:transition spd="slow">
    <p:check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63"/>
            <a:ext cx="9144000"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220415" y="6275215"/>
            <a:ext cx="1905000" cy="566057"/>
          </a:xfrm>
          <a:prstGeom prst="rect">
            <a:avLst/>
          </a:prstGeom>
          <a:solidFill>
            <a:srgbClr val="F5F1E0">
              <a:alpha val="4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rgbClr val="C00000"/>
                </a:solidFill>
                <a:hlinkClick r:id="" action="ppaction://customshow?id=0&amp;return=true"/>
              </a:rPr>
              <a:t>Verse 1</a:t>
            </a:r>
            <a:endParaRPr lang="en-US" dirty="0">
              <a:solidFill>
                <a:srgbClr val="C00000"/>
              </a:solidFill>
            </a:endParaRPr>
          </a:p>
        </p:txBody>
      </p:sp>
      <p:sp>
        <p:nvSpPr>
          <p:cNvPr id="5" name="Content Placeholder 2"/>
          <p:cNvSpPr>
            <a:spLocks noGrp="1"/>
          </p:cNvSpPr>
          <p:nvPr>
            <p:ph idx="1"/>
          </p:nvPr>
        </p:nvSpPr>
        <p:spPr>
          <a:xfrm>
            <a:off x="152400" y="954088"/>
            <a:ext cx="8839200" cy="5599112"/>
          </a:xfrm>
        </p:spPr>
        <p:txBody>
          <a:bodyPr/>
          <a:lstStyle/>
          <a:p>
            <a:pPr>
              <a:defRPr/>
            </a:pPr>
            <a:r>
              <a:rPr lang="en-US" sz="2400" dirty="0" smtClean="0"/>
              <a:t>2. I wonder, when he comes again,</a:t>
            </a:r>
          </a:p>
          <a:p>
            <a:pPr>
              <a:defRPr/>
            </a:pPr>
            <a:r>
              <a:rPr lang="en-US" sz="2400" dirty="0" smtClean="0"/>
              <a:t>Will I be ready there</a:t>
            </a:r>
          </a:p>
          <a:p>
            <a:pPr>
              <a:defRPr/>
            </a:pPr>
            <a:r>
              <a:rPr lang="en-US" sz="2400" dirty="0" smtClean="0"/>
              <a:t>To look upon his loving face</a:t>
            </a:r>
          </a:p>
          <a:p>
            <a:pPr>
              <a:defRPr/>
            </a:pPr>
            <a:r>
              <a:rPr lang="en-US" sz="2400" dirty="0" smtClean="0"/>
              <a:t>And join with him in prayer?</a:t>
            </a:r>
          </a:p>
          <a:p>
            <a:pPr>
              <a:defRPr/>
            </a:pPr>
            <a:r>
              <a:rPr lang="en-US" sz="2400" dirty="0" smtClean="0"/>
              <a:t>Each day I'll try to do his will</a:t>
            </a:r>
          </a:p>
          <a:p>
            <a:pPr>
              <a:defRPr/>
            </a:pPr>
            <a:r>
              <a:rPr lang="en-US" sz="2400" dirty="0" smtClean="0"/>
              <a:t>And let my light so </a:t>
            </a:r>
            <a:r>
              <a:rPr lang="en-US" sz="2400" dirty="0" smtClean="0"/>
              <a:t>shine	</a:t>
            </a:r>
            <a:endParaRPr lang="en-US" sz="2400" dirty="0" smtClean="0"/>
          </a:p>
          <a:p>
            <a:pPr>
              <a:defRPr/>
            </a:pPr>
            <a:r>
              <a:rPr lang="en-US" sz="2400" dirty="0" smtClean="0"/>
              <a:t>That others seeing me may seek</a:t>
            </a:r>
          </a:p>
          <a:p>
            <a:pPr>
              <a:defRPr/>
            </a:pPr>
            <a:r>
              <a:rPr lang="en-US" sz="2400" dirty="0" smtClean="0"/>
              <a:t>For greater light divine.</a:t>
            </a:r>
          </a:p>
          <a:p>
            <a:pPr>
              <a:defRPr/>
            </a:pPr>
            <a:r>
              <a:rPr lang="en-US" sz="2400" dirty="0" smtClean="0"/>
              <a:t>Then, when that blessed day is here,</a:t>
            </a:r>
          </a:p>
          <a:p>
            <a:pPr>
              <a:defRPr/>
            </a:pPr>
            <a:r>
              <a:rPr lang="en-US" sz="2400" dirty="0" smtClean="0"/>
              <a:t>He'll love me and he'll say,</a:t>
            </a:r>
          </a:p>
          <a:p>
            <a:pPr>
              <a:defRPr/>
            </a:pPr>
            <a:r>
              <a:rPr lang="en-US" sz="2400" dirty="0" smtClean="0"/>
              <a:t>"You've served me well, my little child;</a:t>
            </a:r>
          </a:p>
          <a:p>
            <a:pPr>
              <a:defRPr/>
            </a:pPr>
            <a:r>
              <a:rPr lang="en-US" sz="2400" dirty="0" smtClean="0"/>
              <a:t>Come unto my arms to stay."</a:t>
            </a:r>
          </a:p>
          <a:p>
            <a:pPr>
              <a:defRPr/>
            </a:pPr>
            <a:r>
              <a:rPr lang="en-US" sz="1050" dirty="0" smtClean="0"/>
              <a:t>Words and music: </a:t>
            </a:r>
            <a:r>
              <a:rPr lang="en-US" sz="1050" dirty="0" err="1" smtClean="0"/>
              <a:t>Mirla</a:t>
            </a:r>
            <a:r>
              <a:rPr lang="en-US" sz="1050" dirty="0" smtClean="0"/>
              <a:t> Greenwood Thayne, 1907-1997. (c) 1952 by </a:t>
            </a:r>
            <a:r>
              <a:rPr lang="en-US" sz="1050" dirty="0" err="1" smtClean="0"/>
              <a:t>Mirla</a:t>
            </a:r>
            <a:r>
              <a:rPr lang="en-US" sz="1050" dirty="0" smtClean="0"/>
              <a:t> Greenwood Thayne, Provo, Utah</a:t>
            </a:r>
            <a:endParaRPr lang="en-US" sz="1050" dirty="0"/>
          </a:p>
        </p:txBody>
      </p:sp>
      <p:sp>
        <p:nvSpPr>
          <p:cNvPr id="4" name="Rectangle 3"/>
          <p:cNvSpPr/>
          <p:nvPr/>
        </p:nvSpPr>
        <p:spPr>
          <a:xfrm>
            <a:off x="228600" y="76200"/>
            <a:ext cx="8763000" cy="1754326"/>
          </a:xfrm>
          <a:prstGeom prst="rect">
            <a:avLst/>
          </a:prstGeom>
          <a:noFill/>
        </p:spPr>
        <p:txBody>
          <a:bodyPr>
            <a:spAutoFit/>
          </a:bodyPr>
          <a:lstStyle/>
          <a:p>
            <a:pPr algn="ctr">
              <a:defRPr/>
            </a:pPr>
            <a:r>
              <a:rPr lang="en-US" sz="5400" b="1" dirty="0">
                <a:ln w="12700">
                  <a:solidFill>
                    <a:srgbClr val="5197FD"/>
                  </a:solidFill>
                  <a:prstDash val="solid"/>
                </a:ln>
                <a:solidFill>
                  <a:srgbClr val="02409C"/>
                </a:solidFill>
                <a:effectLst>
                  <a:outerShdw blurRad="41275" dist="20320" dir="1800000" algn="tl" rotWithShape="0">
                    <a:srgbClr val="000000">
                      <a:alpha val="40000"/>
                    </a:srgbClr>
                  </a:outerShdw>
                </a:effectLst>
              </a:rPr>
              <a:t>When </a:t>
            </a:r>
            <a:r>
              <a:rPr lang="en-US" sz="5400" b="1" dirty="0">
                <a:ln w="12700">
                  <a:solidFill>
                    <a:srgbClr val="5197FD"/>
                  </a:solidFill>
                  <a:prstDash val="solid"/>
                </a:ln>
                <a:solidFill>
                  <a:srgbClr val="02409C"/>
                </a:solidFill>
                <a:effectLst>
                  <a:outerShdw blurRad="41275" dist="20320" dir="1800000" algn="tl" rotWithShape="0">
                    <a:srgbClr val="000000">
                      <a:alpha val="40000"/>
                    </a:srgbClr>
                  </a:outerShdw>
                </a:effectLst>
              </a:rPr>
              <a:t>He Comes Again</a:t>
            </a:r>
          </a:p>
          <a:p>
            <a:pPr algn="ctr">
              <a:defRPr/>
            </a:pPr>
            <a:endParaRPr lang="en-US" sz="5400" b="1" dirty="0">
              <a:ln w="12700">
                <a:solidFill>
                  <a:srgbClr val="5197FD"/>
                </a:solidFill>
                <a:prstDash val="solid"/>
              </a:ln>
              <a:solidFill>
                <a:srgbClr val="02409C"/>
              </a:solidFill>
              <a:effectLst>
                <a:outerShdw blurRad="41275" dist="20320" dir="1800000" algn="tl" rotWithShape="0">
                  <a:srgbClr val="000000">
                    <a:alpha val="40000"/>
                  </a:srgbClr>
                </a:outerShdw>
              </a:effectLst>
            </a:endParaRPr>
          </a:p>
        </p:txBody>
      </p:sp>
    </p:spTree>
  </p:cSld>
  <p:clrMapOvr>
    <a:masterClrMapping/>
  </p:clrMapOvr>
  <p:transition spd="slow" advClick="0" advTm="1000">
    <p:dissolve/>
    <p:sndAc>
      <p:end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8763000" cy="1143000"/>
          </a:xfrm>
        </p:spPr>
        <p:txBody>
          <a:bodyPr>
            <a:noAutofit/>
          </a:bodyPr>
          <a:lstStyle/>
          <a:p>
            <a:pPr marL="274320" indent="-274320" eaLnBrk="1" fontAlgn="auto" hangingPunct="1">
              <a:spcAft>
                <a:spcPts val="0"/>
              </a:spcAft>
              <a:buClr>
                <a:schemeClr val="accent3"/>
              </a:buClr>
              <a:buFont typeface="Wingdings 2"/>
              <a:buChar char=""/>
              <a:defRPr/>
            </a:pPr>
            <a:r>
              <a:rPr lang="en-US" sz="4000" dirty="0" smtClean="0"/>
              <a:t>Some possibilities </a:t>
            </a:r>
            <a:r>
              <a:rPr lang="en-US" sz="4000" dirty="0"/>
              <a:t>could include </a:t>
            </a:r>
            <a:r>
              <a:rPr lang="en-US" sz="4000" dirty="0" smtClean="0"/>
              <a:t>:</a:t>
            </a:r>
          </a:p>
          <a:p>
            <a:pPr marL="641033" lvl="1" indent="-274320" eaLnBrk="1" fontAlgn="auto" hangingPunct="1">
              <a:spcAft>
                <a:spcPts val="0"/>
              </a:spcAft>
              <a:buClr>
                <a:schemeClr val="accent3"/>
              </a:buClr>
              <a:buFont typeface="Wingdings 2"/>
              <a:buChar char=""/>
              <a:defRPr/>
            </a:pPr>
            <a:endParaRPr lang="en-US" sz="3800" dirty="0" smtClean="0"/>
          </a:p>
        </p:txBody>
      </p:sp>
      <p:pic>
        <p:nvPicPr>
          <p:cNvPr id="12291" name="Picture 15" descr="MCj0440452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57400"/>
            <a:ext cx="2836863"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3276600" y="1676400"/>
            <a:ext cx="5715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641033" lvl="1" indent="-274320" eaLnBrk="1" fontAlgn="auto" hangingPunct="1">
              <a:spcAft>
                <a:spcPts val="0"/>
              </a:spcAft>
              <a:buClr>
                <a:schemeClr val="accent3"/>
              </a:buClr>
              <a:buFont typeface="Wingdings 2"/>
              <a:buChar char=""/>
              <a:defRPr/>
            </a:pPr>
            <a:r>
              <a:rPr lang="en-US" sz="3800" dirty="0"/>
              <a:t>when a parent went on a trip, </a:t>
            </a:r>
            <a:endParaRPr lang="en-US" sz="3600" dirty="0" smtClean="0">
              <a:effectLst>
                <a:outerShdw blurRad="38100" dist="38100" dir="2700000" algn="tl">
                  <a:srgbClr val="000000">
                    <a:alpha val="43137"/>
                  </a:srgbClr>
                </a:outerShdw>
              </a:effectLst>
            </a:endParaRPr>
          </a:p>
        </p:txBody>
      </p:sp>
      <p:sp>
        <p:nvSpPr>
          <p:cNvPr id="7" name="Content Placeholder 2"/>
          <p:cNvSpPr txBox="1">
            <a:spLocks/>
          </p:cNvSpPr>
          <p:nvPr/>
        </p:nvSpPr>
        <p:spPr bwMode="auto">
          <a:xfrm>
            <a:off x="3276600" y="4876800"/>
            <a:ext cx="5715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641033" lvl="1" indent="-274320" eaLnBrk="1" fontAlgn="auto" hangingPunct="1">
              <a:spcAft>
                <a:spcPts val="0"/>
              </a:spcAft>
              <a:buClr>
                <a:schemeClr val="accent3"/>
              </a:buClr>
              <a:buFont typeface="Wingdings 2"/>
              <a:buChar char=""/>
              <a:defRPr/>
            </a:pPr>
            <a:r>
              <a:rPr lang="en-US" sz="3800" dirty="0" smtClean="0"/>
              <a:t>when a sibling or other </a:t>
            </a:r>
            <a:r>
              <a:rPr lang="en-US" sz="3800" dirty="0" smtClean="0">
                <a:hlinkClick r:id="rId3"/>
              </a:rPr>
              <a:t>family</a:t>
            </a:r>
            <a:r>
              <a:rPr lang="en-US" sz="3800" dirty="0" smtClean="0"/>
              <a:t> member went on a mission. </a:t>
            </a:r>
            <a:endParaRPr lang="en-US" sz="3600" dirty="0" smtClean="0">
              <a:effectLst>
                <a:outerShdw blurRad="38100" dist="38100" dir="2700000" algn="tl">
                  <a:srgbClr val="000000">
                    <a:alpha val="43137"/>
                  </a:srgbClr>
                </a:outerShdw>
              </a:effectLst>
            </a:endParaRPr>
          </a:p>
        </p:txBody>
      </p:sp>
      <p:sp>
        <p:nvSpPr>
          <p:cNvPr id="8" name="Content Placeholder 2"/>
          <p:cNvSpPr txBox="1">
            <a:spLocks/>
          </p:cNvSpPr>
          <p:nvPr/>
        </p:nvSpPr>
        <p:spPr bwMode="auto">
          <a:xfrm>
            <a:off x="3276600" y="2971800"/>
            <a:ext cx="5715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6BB1C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641033" lvl="1" indent="-274320" eaLnBrk="1" fontAlgn="auto" hangingPunct="1">
              <a:spcAft>
                <a:spcPts val="0"/>
              </a:spcAft>
              <a:buClr>
                <a:schemeClr val="accent3"/>
              </a:buClr>
              <a:buFont typeface="Wingdings 2"/>
              <a:buChar char=""/>
              <a:defRPr/>
            </a:pPr>
            <a:r>
              <a:rPr lang="en-US" sz="3800" dirty="0" smtClean="0"/>
              <a:t>when </a:t>
            </a:r>
            <a:r>
              <a:rPr lang="en-US" sz="3800" dirty="0"/>
              <a:t>a mother went to the hospital to have a baby, </a:t>
            </a:r>
            <a:endParaRPr lang="en-US" sz="3600" dirty="0" smtClean="0">
              <a:effectLst>
                <a:outerShdw blurRad="38100" dist="38100" dir="2700000" algn="tl">
                  <a:srgbClr val="000000">
                    <a:alpha val="43137"/>
                  </a:srgbClr>
                </a:outerShdw>
              </a:effectLst>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anim calcmode="lin" valueType="num">
                                      <p:cBhvr>
                                        <p:cTn id="8"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grpId="0" nodeType="clickEffect">
                                  <p:stCondLst>
                                    <p:cond delay="0"/>
                                  </p:stCondLst>
                                  <p:iterate type="wd">
                                    <p:tmPct val="10000"/>
                                  </p:iterate>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750"/>
                                        <p:tgtEl>
                                          <p:spTgt spid="8">
                                            <p:txEl>
                                              <p:pRg st="0" end="0"/>
                                            </p:txEl>
                                          </p:spTgt>
                                        </p:tgtEl>
                                      </p:cBhvr>
                                    </p:animEffect>
                                    <p:anim calcmode="lin" valueType="num">
                                      <p:cBhvr>
                                        <p:cTn id="20" dur="75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75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7" presetClass="entr" presetSubtype="0" fill="hold" grpId="0" nodeType="clickEffect">
                                  <p:stCondLst>
                                    <p:cond delay="0"/>
                                  </p:stCondLst>
                                  <p:iterate type="wd">
                                    <p:tmPct val="10000"/>
                                  </p:iterate>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750"/>
                                        <p:tgtEl>
                                          <p:spTgt spid="7">
                                            <p:txEl>
                                              <p:pRg st="0" end="0"/>
                                            </p:txEl>
                                          </p:spTgt>
                                        </p:tgtEl>
                                      </p:cBhvr>
                                    </p:animEffect>
                                    <p:anim calcmode="lin" valueType="num">
                                      <p:cBhvr>
                                        <p:cTn id="27"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8" dur="7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build="p"/>
      <p:bldP spid="8"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3"/>
            <a:ext cx="9144000"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220415" y="6275215"/>
            <a:ext cx="1905000" cy="566057"/>
          </a:xfrm>
          <a:prstGeom prst="rect">
            <a:avLst/>
          </a:prstGeom>
          <a:solidFill>
            <a:srgbClr val="F5F1E0">
              <a:alpha val="4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rgbClr val="C00000"/>
                </a:solidFill>
                <a:hlinkClick r:id="" action="ppaction://customshow?id=0&amp;return=true"/>
              </a:rPr>
              <a:t>Verse 1</a:t>
            </a:r>
            <a:endParaRPr lang="en-US" dirty="0">
              <a:solidFill>
                <a:srgbClr val="C00000"/>
              </a:solidFill>
            </a:endParaRPr>
          </a:p>
        </p:txBody>
      </p:sp>
      <p:sp>
        <p:nvSpPr>
          <p:cNvPr id="5" name="Content Placeholder 2"/>
          <p:cNvSpPr>
            <a:spLocks noGrp="1"/>
          </p:cNvSpPr>
          <p:nvPr>
            <p:ph idx="1"/>
          </p:nvPr>
        </p:nvSpPr>
        <p:spPr>
          <a:xfrm>
            <a:off x="152400" y="954088"/>
            <a:ext cx="8839200" cy="5599112"/>
          </a:xfrm>
        </p:spPr>
        <p:txBody>
          <a:bodyPr/>
          <a:lstStyle/>
          <a:p>
            <a:pPr>
              <a:defRPr/>
            </a:pPr>
            <a:r>
              <a:rPr lang="en-US" sz="2400" dirty="0" smtClean="0"/>
              <a:t>2. I wonder, when he comes again,</a:t>
            </a:r>
          </a:p>
          <a:p>
            <a:pPr>
              <a:defRPr/>
            </a:pPr>
            <a:r>
              <a:rPr lang="en-US" sz="2400" dirty="0" smtClean="0"/>
              <a:t>Will I be ready there</a:t>
            </a:r>
          </a:p>
          <a:p>
            <a:pPr>
              <a:defRPr/>
            </a:pPr>
            <a:r>
              <a:rPr lang="en-US" sz="2400" dirty="0" smtClean="0"/>
              <a:t>To look upon his loving face</a:t>
            </a:r>
          </a:p>
          <a:p>
            <a:pPr>
              <a:defRPr/>
            </a:pPr>
            <a:r>
              <a:rPr lang="en-US" sz="2400" dirty="0" smtClean="0"/>
              <a:t>And join with him in prayer?</a:t>
            </a:r>
          </a:p>
          <a:p>
            <a:pPr>
              <a:defRPr/>
            </a:pPr>
            <a:r>
              <a:rPr lang="en-US" sz="2400" dirty="0" smtClean="0"/>
              <a:t>Each day I'll try to do his will</a:t>
            </a:r>
          </a:p>
          <a:p>
            <a:pPr>
              <a:defRPr/>
            </a:pPr>
            <a:r>
              <a:rPr lang="en-US" sz="2400" dirty="0" smtClean="0"/>
              <a:t>And let my light so </a:t>
            </a:r>
            <a:r>
              <a:rPr lang="en-US" sz="2400" dirty="0" smtClean="0"/>
              <a:t>shine	</a:t>
            </a:r>
            <a:endParaRPr lang="en-US" sz="2400" dirty="0" smtClean="0"/>
          </a:p>
          <a:p>
            <a:pPr>
              <a:defRPr/>
            </a:pPr>
            <a:r>
              <a:rPr lang="en-US" sz="2400" dirty="0" smtClean="0"/>
              <a:t>That others seeing me may seek</a:t>
            </a:r>
          </a:p>
          <a:p>
            <a:pPr>
              <a:defRPr/>
            </a:pPr>
            <a:r>
              <a:rPr lang="en-US" sz="2400" dirty="0" smtClean="0"/>
              <a:t>For greater light divine.</a:t>
            </a:r>
          </a:p>
          <a:p>
            <a:pPr>
              <a:defRPr/>
            </a:pPr>
            <a:r>
              <a:rPr lang="en-US" sz="2400" dirty="0" smtClean="0"/>
              <a:t>Then, when that blessed day is here,</a:t>
            </a:r>
          </a:p>
          <a:p>
            <a:pPr>
              <a:defRPr/>
            </a:pPr>
            <a:r>
              <a:rPr lang="en-US" sz="2400" dirty="0" smtClean="0"/>
              <a:t>He'll love me and he'll say,</a:t>
            </a:r>
          </a:p>
          <a:p>
            <a:pPr>
              <a:defRPr/>
            </a:pPr>
            <a:r>
              <a:rPr lang="en-US" sz="2400" dirty="0" smtClean="0"/>
              <a:t>"You've served me well, my little child;</a:t>
            </a:r>
          </a:p>
          <a:p>
            <a:pPr>
              <a:defRPr/>
            </a:pPr>
            <a:r>
              <a:rPr lang="en-US" sz="2400" dirty="0" smtClean="0"/>
              <a:t>Come unto my arms to stay."</a:t>
            </a:r>
          </a:p>
          <a:p>
            <a:pPr>
              <a:defRPr/>
            </a:pPr>
            <a:r>
              <a:rPr lang="en-US" sz="1050" dirty="0" smtClean="0"/>
              <a:t>Words and music: </a:t>
            </a:r>
            <a:r>
              <a:rPr lang="en-US" sz="1050" dirty="0" err="1" smtClean="0"/>
              <a:t>Mirla</a:t>
            </a:r>
            <a:r>
              <a:rPr lang="en-US" sz="1050" dirty="0" smtClean="0"/>
              <a:t> Greenwood Thayne, 1907-1997. (c) 1952 by </a:t>
            </a:r>
            <a:r>
              <a:rPr lang="en-US" sz="1050" dirty="0" err="1" smtClean="0"/>
              <a:t>Mirla</a:t>
            </a:r>
            <a:r>
              <a:rPr lang="en-US" sz="1050" dirty="0" smtClean="0"/>
              <a:t> Greenwood Thayne, Provo, Utah</a:t>
            </a:r>
            <a:endParaRPr lang="en-US" sz="1050" dirty="0"/>
          </a:p>
        </p:txBody>
      </p:sp>
      <p:sp>
        <p:nvSpPr>
          <p:cNvPr id="4" name="Rectangle 3"/>
          <p:cNvSpPr/>
          <p:nvPr/>
        </p:nvSpPr>
        <p:spPr>
          <a:xfrm>
            <a:off x="228600" y="76200"/>
            <a:ext cx="8763000" cy="1754326"/>
          </a:xfrm>
          <a:prstGeom prst="rect">
            <a:avLst/>
          </a:prstGeom>
          <a:noFill/>
        </p:spPr>
        <p:txBody>
          <a:bodyPr>
            <a:spAutoFit/>
          </a:bodyPr>
          <a:lstStyle/>
          <a:p>
            <a:pPr algn="ctr">
              <a:defRPr/>
            </a:pPr>
            <a:r>
              <a:rPr lang="en-US" sz="5400" b="1" dirty="0">
                <a:ln w="12700">
                  <a:solidFill>
                    <a:srgbClr val="5197FD"/>
                  </a:solidFill>
                  <a:prstDash val="solid"/>
                </a:ln>
                <a:solidFill>
                  <a:srgbClr val="02409C"/>
                </a:solidFill>
                <a:effectLst>
                  <a:outerShdw blurRad="41275" dist="20320" dir="1800000" algn="tl" rotWithShape="0">
                    <a:srgbClr val="000000">
                      <a:alpha val="40000"/>
                    </a:srgbClr>
                  </a:outerShdw>
                </a:effectLst>
              </a:rPr>
              <a:t>When </a:t>
            </a:r>
            <a:r>
              <a:rPr lang="en-US" sz="5400" b="1" dirty="0">
                <a:ln w="12700">
                  <a:solidFill>
                    <a:srgbClr val="5197FD"/>
                  </a:solidFill>
                  <a:prstDash val="solid"/>
                </a:ln>
                <a:solidFill>
                  <a:srgbClr val="02409C"/>
                </a:solidFill>
                <a:effectLst>
                  <a:outerShdw blurRad="41275" dist="20320" dir="1800000" algn="tl" rotWithShape="0">
                    <a:srgbClr val="000000">
                      <a:alpha val="40000"/>
                    </a:srgbClr>
                  </a:outerShdw>
                </a:effectLst>
              </a:rPr>
              <a:t>He Comes Again</a:t>
            </a:r>
          </a:p>
          <a:p>
            <a:pPr algn="ctr">
              <a:defRPr/>
            </a:pPr>
            <a:endParaRPr lang="en-US" sz="5400" b="1" dirty="0">
              <a:ln w="12700">
                <a:solidFill>
                  <a:srgbClr val="5197FD"/>
                </a:solidFill>
                <a:prstDash val="solid"/>
              </a:ln>
              <a:solidFill>
                <a:srgbClr val="02409C"/>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36518242"/>
      </p:ext>
    </p:extLst>
  </p:cSld>
  <p:clrMapOvr>
    <a:masterClrMapping/>
  </p:clrMapOvr>
  <mc:AlternateContent xmlns:mc="http://schemas.openxmlformats.org/markup-compatibility/2006">
    <mc:Choice xmlns:p14="http://schemas.microsoft.com/office/powerpoint/2010/main" Requires="p14">
      <p:transition p14:dur="0">
        <p:sndAc>
          <p:stSnd>
            <p:snd r:embed="rId2" name="p2-43 CS_082_WhenHeComesAgain_eng -2.wav"/>
          </p:stSnd>
        </p:sndAc>
      </p:transition>
    </mc:Choice>
    <mc:Fallback>
      <p:transition>
        <p:sndAc>
          <p:stSnd>
            <p:snd r:embed="rId2" name="p2-43 CS_082_WhenHeComesAgain_eng -2.wav"/>
          </p:stSnd>
        </p:sndAc>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0E7F5"/>
        </a:solidFill>
        <a:effectLst/>
      </p:bgPr>
    </p:bg>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63"/>
            <a:ext cx="9144000"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6" name="Content Placeholder 2"/>
          <p:cNvSpPr>
            <a:spLocks noGrp="1"/>
          </p:cNvSpPr>
          <p:nvPr>
            <p:ph idx="1"/>
          </p:nvPr>
        </p:nvSpPr>
        <p:spPr>
          <a:xfrm>
            <a:off x="533400" y="533400"/>
            <a:ext cx="8077200" cy="5791200"/>
          </a:xfrm>
          <a:solidFill>
            <a:srgbClr val="F5F1E0">
              <a:alpha val="30196"/>
            </a:srgbClr>
          </a:solidFill>
        </p:spPr>
        <p:txBody>
          <a:bodyPr anchor="ctr"/>
          <a:lstStyle/>
          <a:p>
            <a:pPr eaLnBrk="1" hangingPunct="1">
              <a:defRPr/>
            </a:pPr>
            <a:r>
              <a:rPr lang="en-US" sz="4000" dirty="0" smtClean="0"/>
              <a:t>I testify </a:t>
            </a:r>
            <a:r>
              <a:rPr lang="en-US" sz="4000" dirty="0"/>
              <a:t>that Jesus Christ will come to the earth again, although we do not know when. </a:t>
            </a:r>
            <a:endParaRPr lang="en-US" sz="4000" dirty="0" smtClean="0"/>
          </a:p>
          <a:p>
            <a:pPr eaLnBrk="1" hangingPunct="1">
              <a:defRPr/>
            </a:pPr>
            <a:r>
              <a:rPr lang="en-US" sz="4000" dirty="0" smtClean="0"/>
              <a:t>We should all want to follow </a:t>
            </a:r>
            <a:r>
              <a:rPr lang="en-US" sz="4000" dirty="0"/>
              <a:t>the teachings of Jesus so </a:t>
            </a:r>
            <a:r>
              <a:rPr lang="en-US" sz="4000" dirty="0" smtClean="0"/>
              <a:t>we </a:t>
            </a:r>
            <a:r>
              <a:rPr lang="en-US" sz="4000" dirty="0"/>
              <a:t>can have the privilege of seeing him when he comes again. </a:t>
            </a:r>
            <a:endParaRPr lang="en-US" sz="4000" dirty="0" smtClean="0"/>
          </a:p>
        </p:txBody>
      </p:sp>
    </p:spTree>
  </p:cSld>
  <p:clrMapOvr>
    <a:masterClrMapping/>
  </p:clrMapOvr>
  <p:transition spd="slow">
    <p:dissolve/>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86">
                                            <p:bg/>
                                          </p:spTgt>
                                        </p:tgtEl>
                                        <p:attrNameLst>
                                          <p:attrName>style.visibility</p:attrName>
                                        </p:attrNameLst>
                                      </p:cBhvr>
                                      <p:to>
                                        <p:strVal val="visible"/>
                                      </p:to>
                                    </p:set>
                                    <p:animEffect transition="in" filter="fade">
                                      <p:cBhvr>
                                        <p:cTn id="7" dur="500"/>
                                        <p:tgtEl>
                                          <p:spTgt spid="41986">
                                            <p:bg/>
                                          </p:spTgt>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1986">
                                            <p:txEl>
                                              <p:pRg st="0" end="0"/>
                                            </p:txEl>
                                          </p:spTgt>
                                        </p:tgtEl>
                                        <p:attrNameLst>
                                          <p:attrName>style.visibility</p:attrName>
                                        </p:attrNameLst>
                                      </p:cBhvr>
                                      <p:to>
                                        <p:strVal val="visible"/>
                                      </p:to>
                                    </p:set>
                                    <p:animEffect transition="in" filter="fade">
                                      <p:cBhvr>
                                        <p:cTn id="10" dur="500"/>
                                        <p:tgtEl>
                                          <p:spTgt spid="41986">
                                            <p:txEl>
                                              <p:pRg st="0" end="0"/>
                                            </p:txEl>
                                          </p:spTgt>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41986">
                                            <p:txEl>
                                              <p:pRg st="1" end="1"/>
                                            </p:txEl>
                                          </p:spTgt>
                                        </p:tgtEl>
                                        <p:attrNameLst>
                                          <p:attrName>style.visibility</p:attrName>
                                        </p:attrNameLst>
                                      </p:cBhvr>
                                      <p:to>
                                        <p:strVal val="visible"/>
                                      </p:to>
                                    </p:set>
                                    <p:animEffect transition="in" filter="fade">
                                      <p:cBhvr>
                                        <p:cTn id="13" dur="500"/>
                                        <p:tgtEl>
                                          <p:spTgt spid="419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5334000"/>
            <a:ext cx="7408863" cy="944563"/>
          </a:xfrm>
        </p:spPr>
        <p:txBody>
          <a:bodyPr>
            <a:normAutofit/>
          </a:bodyPr>
          <a:lstStyle/>
          <a:p>
            <a:pPr marL="0" indent="0" algn="ctr" eaLnBrk="1" hangingPunct="1">
              <a:buFont typeface="Symbol" pitchFamily="18" charset="2"/>
              <a:buNone/>
              <a:defRPr/>
            </a:pPr>
            <a:r>
              <a:rPr lang="en-US" sz="4000" b="1" dirty="0" smtClean="0">
                <a:effectLst>
                  <a:outerShdw blurRad="38100" dist="38100" dir="2700000" algn="tl">
                    <a:srgbClr val="C0C0C0"/>
                  </a:outerShdw>
                </a:effectLst>
              </a:rPr>
              <a:t>(Enter Name Here)</a:t>
            </a:r>
          </a:p>
        </p:txBody>
      </p:sp>
      <p:sp>
        <p:nvSpPr>
          <p:cNvPr id="3" name="Title 2"/>
          <p:cNvSpPr>
            <a:spLocks noGrp="1"/>
          </p:cNvSpPr>
          <p:nvPr>
            <p:ph type="title"/>
          </p:nvPr>
        </p:nvSpPr>
        <p:spPr>
          <a:xfrm>
            <a:off x="457200" y="533400"/>
            <a:ext cx="8229600" cy="1314450"/>
          </a:xfrm>
        </p:spPr>
        <p:txBody>
          <a:bodyPr rtlCol="0">
            <a:normAutofit fontScale="90000"/>
          </a:bodyPr>
          <a:lstStyle/>
          <a:p>
            <a:pPr algn="ctr" eaLnBrk="1" fontAlgn="auto" hangingPunct="1">
              <a:spcAft>
                <a:spcPts val="0"/>
              </a:spcAft>
              <a:defRPr/>
            </a:pPr>
            <a:r>
              <a:rPr lang="en-US" b="1" dirty="0" smtClean="0">
                <a:effectLst>
                  <a:outerShdw blurRad="38100" dist="38100" dir="2700000" algn="tl">
                    <a:srgbClr val="000000">
                      <a:alpha val="43137"/>
                    </a:srgbClr>
                  </a:outerShdw>
                </a:effectLst>
              </a:rPr>
              <a:t>OUR CLOSING PRAYER WILL BE GIVEN BY</a:t>
            </a:r>
            <a:endParaRPr lang="en-US" b="1" dirty="0">
              <a:effectLst>
                <a:outerShdw blurRad="38100" dist="38100" dir="2700000" algn="tl">
                  <a:srgbClr val="000000">
                    <a:alpha val="43137"/>
                  </a:srgbClr>
                </a:outerShdw>
              </a:effectLst>
            </a:endParaRPr>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397000"/>
            <a:ext cx="4043363"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514600"/>
            <a:ext cx="8229600" cy="1600200"/>
          </a:xfrm>
        </p:spPr>
        <p:txBody>
          <a:bodyPr rtlCol="0">
            <a:noAutofit/>
          </a:bodyPr>
          <a:lstStyle/>
          <a:p>
            <a:pPr algn="ctr" eaLnBrk="1" fontAlgn="auto" hangingPunct="1">
              <a:spcAft>
                <a:spcPts val="0"/>
              </a:spcAft>
              <a:defRPr/>
            </a:pPr>
            <a:r>
              <a:rPr lang="en-US" sz="12600" b="1" i="1" dirty="0" smtClean="0">
                <a:solidFill>
                  <a:srgbClr val="00B0F0"/>
                </a:solidFill>
                <a:effectLst>
                  <a:outerShdw blurRad="38100" dist="38100" dir="2700000" algn="tl">
                    <a:srgbClr val="000000"/>
                  </a:outerShdw>
                </a:effectLst>
              </a:rPr>
              <a:t>THE END</a:t>
            </a:r>
          </a:p>
        </p:txBody>
      </p:sp>
    </p:spTree>
  </p:cSld>
  <p:clrMapOvr>
    <a:masterClrMapping/>
  </p:clrMapOvr>
  <p:transition spd="slow">
    <p:dissolv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rot="3047981">
            <a:off x="5327650" y="311150"/>
            <a:ext cx="1905000" cy="1905000"/>
          </a:xfrm>
          <a:prstGeom prst="triangl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a:p>
        </p:txBody>
      </p:sp>
      <p:sp>
        <p:nvSpPr>
          <p:cNvPr id="7" name="Isosceles Triangle 6"/>
          <p:cNvSpPr/>
          <p:nvPr/>
        </p:nvSpPr>
        <p:spPr>
          <a:xfrm rot="20303169">
            <a:off x="381000" y="304800"/>
            <a:ext cx="3048000" cy="2514600"/>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0" name="Isosceles Triangle 9"/>
          <p:cNvSpPr/>
          <p:nvPr/>
        </p:nvSpPr>
        <p:spPr>
          <a:xfrm rot="8724985">
            <a:off x="1219200" y="3505200"/>
            <a:ext cx="2514600" cy="1752600"/>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p>
        </p:txBody>
      </p:sp>
      <p:sp>
        <p:nvSpPr>
          <p:cNvPr id="9" name="Isosceles Triangle 8"/>
          <p:cNvSpPr/>
          <p:nvPr/>
        </p:nvSpPr>
        <p:spPr>
          <a:xfrm rot="19769339">
            <a:off x="3124200" y="3044825"/>
            <a:ext cx="5715000" cy="2286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ontent Placeholder 1"/>
          <p:cNvSpPr>
            <a:spLocks noGrp="1"/>
          </p:cNvSpPr>
          <p:nvPr>
            <p:ph idx="1"/>
          </p:nvPr>
        </p:nvSpPr>
        <p:spPr>
          <a:xfrm>
            <a:off x="152400" y="152400"/>
            <a:ext cx="8763000" cy="6470650"/>
          </a:xfrm>
        </p:spPr>
        <p:txBody>
          <a:bodyPr anchor="ctr">
            <a:normAutofit fontScale="92500" lnSpcReduction="10000"/>
          </a:bodyPr>
          <a:lstStyle/>
          <a:p>
            <a:pPr marL="160020" indent="0" eaLnBrk="1" fontAlgn="auto" hangingPunct="1">
              <a:buClr>
                <a:schemeClr val="accent3">
                  <a:lumMod val="20000"/>
                  <a:lumOff val="80000"/>
                </a:schemeClr>
              </a:buClr>
              <a:buFont typeface="Symbol" pitchFamily="18" charset="2"/>
              <a:buNone/>
              <a:defRPr/>
            </a:pPr>
            <a:r>
              <a:rPr lang="en-US" sz="2800" dirty="0">
                <a:solidFill>
                  <a:srgbClr val="00B0F0"/>
                </a:solidFill>
                <a:effectLst>
                  <a:outerShdw blurRad="38100" dist="38100" dir="2700000" algn="tl">
                    <a:srgbClr val="000000"/>
                  </a:outerShdw>
                </a:effectLst>
                <a:cs typeface="Tunga" pitchFamily="2"/>
              </a:rPr>
              <a:t>Images and clipart are from lds.org, Microsoft office, and other websites indicating the images were in the public domain or permitted for church and home </a:t>
            </a:r>
            <a:r>
              <a:rPr lang="en-US" sz="2800" dirty="0" smtClean="0">
                <a:solidFill>
                  <a:srgbClr val="00B0F0"/>
                </a:solidFill>
                <a:effectLst>
                  <a:outerShdw blurRad="38100" dist="38100" dir="2700000" algn="tl">
                    <a:srgbClr val="000000"/>
                  </a:outerShdw>
                </a:effectLst>
                <a:cs typeface="Tunga" pitchFamily="2"/>
              </a:rPr>
              <a:t>use.</a:t>
            </a:r>
          </a:p>
          <a:p>
            <a:pPr marL="160020" indent="0" eaLnBrk="1" fontAlgn="auto" hangingPunct="1">
              <a:buClr>
                <a:schemeClr val="accent3">
                  <a:lumMod val="20000"/>
                  <a:lumOff val="80000"/>
                </a:schemeClr>
              </a:buClr>
              <a:buFont typeface="Symbol" pitchFamily="18" charset="2"/>
              <a:buNone/>
              <a:defRPr/>
            </a:pPr>
            <a:endParaRPr lang="en-US" sz="2800" dirty="0">
              <a:solidFill>
                <a:srgbClr val="00B0F0"/>
              </a:solidFill>
              <a:effectLst>
                <a:outerShdw blurRad="38100" dist="38100" dir="2700000" algn="tl">
                  <a:srgbClr val="000000"/>
                </a:outerShdw>
              </a:effectLst>
              <a:cs typeface="Tunga" pitchFamily="2"/>
            </a:endParaRPr>
          </a:p>
          <a:p>
            <a:pPr marL="160020" indent="0" eaLnBrk="1" fontAlgn="auto" hangingPunct="1">
              <a:buClr>
                <a:schemeClr val="accent3">
                  <a:lumMod val="20000"/>
                  <a:lumOff val="80000"/>
                </a:schemeClr>
              </a:buClr>
              <a:buFont typeface="Symbol" pitchFamily="18" charset="2"/>
              <a:buNone/>
              <a:defRPr/>
            </a:pPr>
            <a:r>
              <a:rPr lang="en-US" sz="2800" dirty="0">
                <a:solidFill>
                  <a:srgbClr val="00B0F0"/>
                </a:solidFill>
                <a:effectLst>
                  <a:outerShdw blurRad="38100" dist="38100" dir="2700000" algn="tl">
                    <a:srgbClr val="000000"/>
                  </a:outerShdw>
                </a:effectLst>
                <a:cs typeface="Tunga" pitchFamily="2"/>
              </a:rPr>
              <a:t>The hymns, Lesson and Scripture story are from lds.org</a:t>
            </a:r>
            <a:r>
              <a:rPr lang="en-US" sz="2800" dirty="0" smtClean="0">
                <a:solidFill>
                  <a:srgbClr val="00B0F0"/>
                </a:solidFill>
                <a:effectLst>
                  <a:outerShdw blurRad="38100" dist="38100" dir="2700000" algn="tl">
                    <a:srgbClr val="000000"/>
                  </a:outerShdw>
                </a:effectLst>
                <a:cs typeface="Tunga" pitchFamily="2"/>
              </a:rPr>
              <a:t>.</a:t>
            </a:r>
          </a:p>
          <a:p>
            <a:pPr marL="160020" indent="0" eaLnBrk="1" fontAlgn="auto" hangingPunct="1">
              <a:buClr>
                <a:schemeClr val="accent3">
                  <a:lumMod val="20000"/>
                  <a:lumOff val="80000"/>
                </a:schemeClr>
              </a:buClr>
              <a:buFont typeface="Symbol" pitchFamily="18" charset="2"/>
              <a:buNone/>
              <a:defRPr/>
            </a:pPr>
            <a:endParaRPr lang="en-US" sz="2800" dirty="0">
              <a:solidFill>
                <a:srgbClr val="00B0F0"/>
              </a:solidFill>
              <a:effectLst>
                <a:outerShdw blurRad="38100" dist="38100" dir="2700000" algn="tl">
                  <a:srgbClr val="000000"/>
                </a:outerShdw>
              </a:effectLst>
              <a:cs typeface="Tunga" pitchFamily="2"/>
            </a:endParaRPr>
          </a:p>
          <a:p>
            <a:pPr marL="160020" indent="0" eaLnBrk="1" fontAlgn="auto" hangingPunct="1">
              <a:buClr>
                <a:schemeClr val="accent3">
                  <a:lumMod val="20000"/>
                  <a:lumOff val="80000"/>
                </a:schemeClr>
              </a:buClr>
              <a:buFont typeface="Symbol" pitchFamily="18" charset="2"/>
              <a:buNone/>
              <a:defRPr/>
            </a:pPr>
            <a:r>
              <a:rPr lang="en-US" sz="2800" dirty="0">
                <a:solidFill>
                  <a:srgbClr val="00B0F0"/>
                </a:solidFill>
                <a:effectLst>
                  <a:outerShdw blurRad="38100" dist="38100" dir="2700000" algn="tl">
                    <a:srgbClr val="000000"/>
                  </a:outerShdw>
                </a:effectLst>
                <a:cs typeface="Tunga" pitchFamily="2"/>
              </a:rPr>
              <a:t>No copyrighted materials were knowingly used in this presentation. Please do not use this presentation for commercial use. Feel free to alter the presentation for use in church or home to suit personal preference.</a:t>
            </a:r>
          </a:p>
          <a:p>
            <a:pPr marL="160020" indent="0" eaLnBrk="1" fontAlgn="auto" hangingPunct="1">
              <a:buClr>
                <a:schemeClr val="accent3">
                  <a:lumMod val="20000"/>
                  <a:lumOff val="80000"/>
                </a:schemeClr>
              </a:buClr>
              <a:buFont typeface="Symbol" pitchFamily="18" charset="2"/>
              <a:buNone/>
              <a:defRPr/>
            </a:pPr>
            <a:endParaRPr lang="en-US" sz="2800" dirty="0">
              <a:solidFill>
                <a:srgbClr val="00B0F0"/>
              </a:solidFill>
              <a:effectLst>
                <a:outerShdw blurRad="38100" dist="38100" dir="2700000" algn="tl">
                  <a:srgbClr val="000000"/>
                </a:outerShdw>
              </a:effectLst>
              <a:cs typeface="Tunga" pitchFamily="2"/>
            </a:endParaRPr>
          </a:p>
          <a:p>
            <a:pPr marL="160020" indent="0" eaLnBrk="1" fontAlgn="auto" hangingPunct="1">
              <a:buClr>
                <a:schemeClr val="accent3">
                  <a:lumMod val="20000"/>
                  <a:lumOff val="80000"/>
                </a:schemeClr>
              </a:buClr>
              <a:buFont typeface="Symbol" pitchFamily="18" charset="2"/>
              <a:buNone/>
              <a:defRPr/>
            </a:pPr>
            <a:r>
              <a:rPr lang="en-US" sz="2800" dirty="0">
                <a:solidFill>
                  <a:srgbClr val="00B0F0"/>
                </a:solidFill>
                <a:effectLst>
                  <a:outerShdw blurRad="38100" dist="38100" dir="2700000" algn="tl">
                    <a:srgbClr val="000000"/>
                  </a:outerShdw>
                </a:effectLst>
                <a:cs typeface="Tunga" pitchFamily="2"/>
              </a:rPr>
              <a:t>This presentation is intended to supplement, not replace, the lesson manual and scriptures</a:t>
            </a:r>
            <a:r>
              <a:rPr lang="en-US" sz="2800" dirty="0" smtClean="0">
                <a:solidFill>
                  <a:srgbClr val="00B0F0"/>
                </a:solidFill>
                <a:effectLst>
                  <a:outerShdw blurRad="38100" dist="38100" dir="2700000" algn="tl">
                    <a:srgbClr val="000000"/>
                  </a:outerShdw>
                </a:effectLst>
                <a:cs typeface="Tunga" pitchFamily="2"/>
              </a:rPr>
              <a:t>.</a:t>
            </a:r>
          </a:p>
          <a:p>
            <a:pPr marL="160020" indent="0" eaLnBrk="1" fontAlgn="auto" hangingPunct="1">
              <a:buClr>
                <a:schemeClr val="accent3">
                  <a:lumMod val="20000"/>
                  <a:lumOff val="80000"/>
                </a:schemeClr>
              </a:buClr>
              <a:buFont typeface="Symbol" pitchFamily="18" charset="2"/>
              <a:buNone/>
              <a:defRPr/>
            </a:pPr>
            <a:endParaRPr lang="en-US" sz="2800" dirty="0">
              <a:solidFill>
                <a:srgbClr val="00B0F0"/>
              </a:solidFill>
              <a:effectLst>
                <a:outerShdw blurRad="38100" dist="38100" dir="2700000" algn="tl">
                  <a:srgbClr val="000000"/>
                </a:outerShdw>
              </a:effectLst>
              <a:cs typeface="Tunga" pitchFamily="2"/>
            </a:endParaRPr>
          </a:p>
          <a:p>
            <a:pPr marL="160020" indent="0" eaLnBrk="1" fontAlgn="auto" hangingPunct="1">
              <a:buClr>
                <a:schemeClr val="accent3">
                  <a:lumMod val="20000"/>
                  <a:lumOff val="80000"/>
                </a:schemeClr>
              </a:buClr>
              <a:buFont typeface="Symbol" pitchFamily="18" charset="2"/>
              <a:buNone/>
              <a:defRPr/>
            </a:pPr>
            <a:r>
              <a:rPr lang="en-US" sz="2800" dirty="0">
                <a:solidFill>
                  <a:srgbClr val="00B0F0"/>
                </a:solidFill>
                <a:effectLst>
                  <a:outerShdw blurRad="38100" dist="38100" dir="2700000" algn="tl">
                    <a:srgbClr val="000000"/>
                  </a:outerShdw>
                </a:effectLst>
                <a:cs typeface="Tunga" pitchFamily="2"/>
              </a:rPr>
              <a:t>Teachers should refer to the manual, scriptures and other resources when preparing and conducting the lesson</a:t>
            </a:r>
            <a:r>
              <a:rPr lang="en-US" sz="2800" dirty="0" smtClean="0">
                <a:solidFill>
                  <a:srgbClr val="00B0F0"/>
                </a:solidFill>
                <a:effectLst>
                  <a:outerShdw blurRad="38100" dist="38100" dir="2700000" algn="tl">
                    <a:srgbClr val="000000"/>
                  </a:outerShdw>
                </a:effectLst>
                <a:cs typeface="Tunga" pitchFamily="2"/>
              </a:rPr>
              <a:t>.</a:t>
            </a:r>
            <a:endParaRPr lang="en-US" sz="2800" dirty="0">
              <a:solidFill>
                <a:schemeClr val="accent3">
                  <a:lumMod val="40000"/>
                  <a:lumOff val="60000"/>
                </a:schemeClr>
              </a:solidFill>
            </a:endParaRPr>
          </a:p>
        </p:txBody>
      </p:sp>
      <p:sp>
        <p:nvSpPr>
          <p:cNvPr id="3" name="Content Placeholder 1"/>
          <p:cNvSpPr txBox="1">
            <a:spLocks/>
          </p:cNvSpPr>
          <p:nvPr/>
        </p:nvSpPr>
        <p:spPr>
          <a:xfrm>
            <a:off x="152400" y="1905000"/>
            <a:ext cx="8763000" cy="533400"/>
          </a:xfrm>
          <a:prstGeom prst="rect">
            <a:avLst/>
          </a:prstGeom>
        </p:spPr>
        <p:txBody>
          <a:bodyPr anchor="ctr"/>
          <a:lstStyle>
            <a:lvl1pPr marL="342900" indent="-342900" algn="l" rtl="0" eaLnBrk="0" fontAlgn="base" hangingPunct="0">
              <a:spcBef>
                <a:spcPct val="20000"/>
              </a:spcBef>
              <a:spcAft>
                <a:spcPct val="0"/>
              </a:spcAft>
              <a:buSzPct val="80000"/>
              <a:buFont typeface="Wingdings" pitchFamily="2" charset="2"/>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65000"/>
              <a:buFont typeface="Wingdings" pitchFamily="2" charset="2"/>
              <a:buChar char=""/>
              <a:defRPr sz="36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fontAlgn="auto" hangingPunct="1">
              <a:buClr>
                <a:schemeClr val="accent3">
                  <a:lumMod val="20000"/>
                  <a:lumOff val="80000"/>
                </a:schemeClr>
              </a:buClr>
              <a:buFont typeface="Wingdings" pitchFamily="2" charset="2"/>
              <a:buNone/>
              <a:defRPr/>
            </a:pPr>
            <a:endParaRPr lang="en-US" sz="2800" b="0" dirty="0">
              <a:solidFill>
                <a:schemeClr val="accent3">
                  <a:lumMod val="40000"/>
                  <a:lumOff val="60000"/>
                </a:schemeClr>
              </a:solidFill>
            </a:endParaRPr>
          </a:p>
        </p:txBody>
      </p:sp>
      <p:sp>
        <p:nvSpPr>
          <p:cNvPr id="4" name="Content Placeholder 1"/>
          <p:cNvSpPr txBox="1">
            <a:spLocks/>
          </p:cNvSpPr>
          <p:nvPr/>
        </p:nvSpPr>
        <p:spPr>
          <a:xfrm>
            <a:off x="152400" y="2590800"/>
            <a:ext cx="8763000" cy="1371600"/>
          </a:xfrm>
          <a:prstGeom prst="rect">
            <a:avLst/>
          </a:prstGeom>
        </p:spPr>
        <p:txBody>
          <a:bodyPr anchor="ctr"/>
          <a:lstStyle>
            <a:lvl1pPr marL="342900" indent="-342900" algn="l" rtl="0" eaLnBrk="0" fontAlgn="base" hangingPunct="0">
              <a:spcBef>
                <a:spcPct val="20000"/>
              </a:spcBef>
              <a:spcAft>
                <a:spcPct val="0"/>
              </a:spcAft>
              <a:buSzPct val="80000"/>
              <a:buFont typeface="Wingdings" pitchFamily="2" charset="2"/>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65000"/>
              <a:buFont typeface="Wingdings" pitchFamily="2" charset="2"/>
              <a:buChar char=""/>
              <a:defRPr sz="36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fontAlgn="auto" hangingPunct="1">
              <a:buClr>
                <a:schemeClr val="accent3">
                  <a:lumMod val="20000"/>
                  <a:lumOff val="80000"/>
                </a:schemeClr>
              </a:buClr>
              <a:buFont typeface="Wingdings" pitchFamily="2" charset="2"/>
              <a:buNone/>
              <a:defRPr/>
            </a:pPr>
            <a:endParaRPr lang="en-US" sz="2800" b="0" dirty="0">
              <a:solidFill>
                <a:schemeClr val="accent3">
                  <a:lumMod val="40000"/>
                  <a:lumOff val="60000"/>
                </a:schemeClr>
              </a:solidFill>
            </a:endParaRPr>
          </a:p>
        </p:txBody>
      </p:sp>
      <p:sp>
        <p:nvSpPr>
          <p:cNvPr id="5" name="Content Placeholder 1"/>
          <p:cNvSpPr txBox="1">
            <a:spLocks/>
          </p:cNvSpPr>
          <p:nvPr/>
        </p:nvSpPr>
        <p:spPr>
          <a:xfrm>
            <a:off x="152400" y="4114800"/>
            <a:ext cx="8763000" cy="1066800"/>
          </a:xfrm>
          <a:prstGeom prst="rect">
            <a:avLst/>
          </a:prstGeom>
        </p:spPr>
        <p:txBody>
          <a:bodyPr anchor="ctr"/>
          <a:lstStyle>
            <a:lvl1pPr marL="342900" indent="-342900" algn="l" rtl="0" eaLnBrk="0" fontAlgn="base" hangingPunct="0">
              <a:spcBef>
                <a:spcPct val="20000"/>
              </a:spcBef>
              <a:spcAft>
                <a:spcPct val="0"/>
              </a:spcAft>
              <a:buSzPct val="80000"/>
              <a:buFont typeface="Wingdings" pitchFamily="2" charset="2"/>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65000"/>
              <a:buFont typeface="Wingdings" pitchFamily="2" charset="2"/>
              <a:buChar char=""/>
              <a:defRPr sz="36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fontAlgn="auto" hangingPunct="1">
              <a:buClr>
                <a:schemeClr val="accent3">
                  <a:lumMod val="20000"/>
                  <a:lumOff val="80000"/>
                </a:schemeClr>
              </a:buClr>
              <a:buFont typeface="Wingdings" pitchFamily="2" charset="2"/>
              <a:buNone/>
              <a:defRPr/>
            </a:pPr>
            <a:endParaRPr lang="en-US" sz="2800" b="0" dirty="0">
              <a:solidFill>
                <a:schemeClr val="accent3">
                  <a:lumMod val="40000"/>
                  <a:lumOff val="60000"/>
                </a:schemeClr>
              </a:solidFill>
            </a:endParaRPr>
          </a:p>
        </p:txBody>
      </p:sp>
      <p:sp>
        <p:nvSpPr>
          <p:cNvPr id="6" name="Content Placeholder 1"/>
          <p:cNvSpPr txBox="1">
            <a:spLocks/>
          </p:cNvSpPr>
          <p:nvPr/>
        </p:nvSpPr>
        <p:spPr>
          <a:xfrm>
            <a:off x="152400" y="5257800"/>
            <a:ext cx="8763000" cy="1447800"/>
          </a:xfrm>
          <a:prstGeom prst="rect">
            <a:avLst/>
          </a:prstGeom>
        </p:spPr>
        <p:txBody>
          <a:bodyPr anchor="ctr"/>
          <a:lstStyle>
            <a:lvl1pPr marL="342900" indent="-342900" algn="l" rtl="0" eaLnBrk="0" fontAlgn="base" hangingPunct="0">
              <a:spcBef>
                <a:spcPct val="20000"/>
              </a:spcBef>
              <a:spcAft>
                <a:spcPct val="0"/>
              </a:spcAft>
              <a:buSzPct val="80000"/>
              <a:buFont typeface="Wingdings" pitchFamily="2" charset="2"/>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SzPct val="65000"/>
              <a:buFont typeface="Wingdings" pitchFamily="2" charset="2"/>
              <a:buChar char=""/>
              <a:defRPr sz="3600" b="1"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Font typeface="Arial" charset="0"/>
              <a:buChar char="»"/>
              <a:defRPr sz="3600" b="1"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0020" indent="0" eaLnBrk="1" fontAlgn="auto" hangingPunct="1">
              <a:buClr>
                <a:schemeClr val="accent3">
                  <a:lumMod val="20000"/>
                  <a:lumOff val="80000"/>
                </a:schemeClr>
              </a:buClr>
              <a:buFont typeface="Wingdings" pitchFamily="2" charset="2"/>
              <a:buNone/>
              <a:defRPr/>
            </a:pPr>
            <a:endParaRPr lang="en-US" sz="2800" b="0" dirty="0">
              <a:solidFill>
                <a:schemeClr val="accent3">
                  <a:lumMod val="40000"/>
                  <a:lumOff val="60000"/>
                </a:schemeClr>
              </a:solidFill>
            </a:endParaRPr>
          </a:p>
        </p:txBody>
      </p:sp>
    </p:spTree>
  </p:cSld>
  <p:clrMapOvr>
    <a:masterClrMapping/>
  </p:clrMapOvr>
  <p:transition spd="slow">
    <p:checke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3"/>
            <a:ext cx="9144000"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 y="76200"/>
            <a:ext cx="8839200" cy="6705600"/>
          </a:xfrm>
          <a:prstGeom prst="rect">
            <a:avLst/>
          </a:prstGeom>
          <a:solidFill>
            <a:srgbClr val="F5F1E0">
              <a:alpha val="4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ontent Placeholder 2"/>
          <p:cNvSpPr>
            <a:spLocks noGrp="1"/>
          </p:cNvSpPr>
          <p:nvPr>
            <p:ph idx="1"/>
          </p:nvPr>
        </p:nvSpPr>
        <p:spPr>
          <a:xfrm>
            <a:off x="228600" y="954088"/>
            <a:ext cx="8763000" cy="5599112"/>
          </a:xfrm>
        </p:spPr>
        <p:txBody>
          <a:bodyPr/>
          <a:lstStyle/>
          <a:p>
            <a:pPr>
              <a:defRPr/>
            </a:pPr>
            <a:r>
              <a:rPr lang="en-US" sz="2400" dirty="0" smtClean="0"/>
              <a:t>1. I wonder, when he comes again,</a:t>
            </a:r>
          </a:p>
          <a:p>
            <a:pPr>
              <a:defRPr/>
            </a:pPr>
            <a:r>
              <a:rPr lang="en-US" sz="2400" dirty="0" smtClean="0"/>
              <a:t>Will herald angels sing?</a:t>
            </a:r>
          </a:p>
          <a:p>
            <a:pPr>
              <a:defRPr/>
            </a:pPr>
            <a:r>
              <a:rPr lang="en-US" sz="2400" dirty="0" smtClean="0"/>
              <a:t>Will earth be white with drifted snow,</a:t>
            </a:r>
          </a:p>
          <a:p>
            <a:pPr>
              <a:defRPr/>
            </a:pPr>
            <a:r>
              <a:rPr lang="en-US" sz="2400" dirty="0" smtClean="0"/>
              <a:t>Or will the world know spring?</a:t>
            </a:r>
          </a:p>
          <a:p>
            <a:pPr>
              <a:defRPr/>
            </a:pPr>
            <a:r>
              <a:rPr lang="en-US" sz="2400" dirty="0" smtClean="0"/>
              <a:t>I wonder if one star will shine</a:t>
            </a:r>
          </a:p>
          <a:p>
            <a:pPr>
              <a:defRPr/>
            </a:pPr>
            <a:r>
              <a:rPr lang="en-US" sz="2400" dirty="0" smtClean="0"/>
              <a:t>Far brighter than the rest;</a:t>
            </a:r>
          </a:p>
          <a:p>
            <a:pPr>
              <a:defRPr/>
            </a:pPr>
            <a:r>
              <a:rPr lang="en-US" sz="2400" dirty="0" smtClean="0"/>
              <a:t>Will daylight stay the whole night through?</a:t>
            </a:r>
          </a:p>
          <a:p>
            <a:pPr>
              <a:defRPr/>
            </a:pPr>
            <a:r>
              <a:rPr lang="en-US" sz="2400" dirty="0" smtClean="0"/>
              <a:t>Will songbirds leave their nests?</a:t>
            </a:r>
          </a:p>
          <a:p>
            <a:pPr>
              <a:defRPr/>
            </a:pPr>
            <a:r>
              <a:rPr lang="en-US" sz="2400" dirty="0" smtClean="0"/>
              <a:t>I'm sure he'll call his little ones</a:t>
            </a:r>
          </a:p>
          <a:p>
            <a:pPr>
              <a:defRPr/>
            </a:pPr>
            <a:r>
              <a:rPr lang="en-US" sz="2400" dirty="0" smtClean="0"/>
              <a:t>Together 'round his knee,</a:t>
            </a:r>
          </a:p>
          <a:p>
            <a:pPr>
              <a:defRPr/>
            </a:pPr>
            <a:r>
              <a:rPr lang="en-US" sz="2400" dirty="0" smtClean="0"/>
              <a:t>Because he said in days gone by,</a:t>
            </a:r>
          </a:p>
          <a:p>
            <a:pPr>
              <a:defRPr/>
            </a:pPr>
            <a:r>
              <a:rPr lang="en-US" sz="2400" dirty="0" smtClean="0"/>
              <a:t>"Suffer them to come to me."</a:t>
            </a:r>
            <a:endParaRPr lang="en-US" sz="1050" dirty="0"/>
          </a:p>
        </p:txBody>
      </p:sp>
      <p:sp>
        <p:nvSpPr>
          <p:cNvPr id="4" name="Rectangle 3"/>
          <p:cNvSpPr/>
          <p:nvPr/>
        </p:nvSpPr>
        <p:spPr>
          <a:xfrm>
            <a:off x="228600" y="76200"/>
            <a:ext cx="8763000" cy="1754326"/>
          </a:xfrm>
          <a:prstGeom prst="rect">
            <a:avLst/>
          </a:prstGeom>
          <a:noFill/>
        </p:spPr>
        <p:txBody>
          <a:bodyPr>
            <a:spAutoFit/>
          </a:bodyPr>
          <a:lstStyle/>
          <a:p>
            <a:pPr algn="ctr">
              <a:defRPr/>
            </a:pPr>
            <a:r>
              <a:rPr lang="en-US" sz="5400" b="1" dirty="0">
                <a:ln w="12700">
                  <a:solidFill>
                    <a:srgbClr val="5197FD"/>
                  </a:solidFill>
                  <a:prstDash val="solid"/>
                </a:ln>
                <a:solidFill>
                  <a:srgbClr val="02409C"/>
                </a:solidFill>
                <a:effectLst>
                  <a:outerShdw blurRad="41275" dist="20320" dir="1800000" algn="tl" rotWithShape="0">
                    <a:srgbClr val="000000">
                      <a:alpha val="40000"/>
                    </a:srgbClr>
                  </a:outerShdw>
                </a:effectLst>
              </a:rPr>
              <a:t>When </a:t>
            </a:r>
            <a:r>
              <a:rPr lang="en-US" sz="5400" b="1" dirty="0">
                <a:ln w="12700">
                  <a:solidFill>
                    <a:srgbClr val="5197FD"/>
                  </a:solidFill>
                  <a:prstDash val="solid"/>
                </a:ln>
                <a:solidFill>
                  <a:srgbClr val="02409C"/>
                </a:solidFill>
                <a:effectLst>
                  <a:outerShdw blurRad="41275" dist="20320" dir="1800000" algn="tl" rotWithShape="0">
                    <a:srgbClr val="000000">
                      <a:alpha val="40000"/>
                    </a:srgbClr>
                  </a:outerShdw>
                </a:effectLst>
              </a:rPr>
              <a:t>He Comes Again</a:t>
            </a:r>
          </a:p>
          <a:p>
            <a:pPr algn="ctr">
              <a:defRPr/>
            </a:pPr>
            <a:endParaRPr lang="en-US" sz="5400" b="1" dirty="0">
              <a:ln w="12700">
                <a:solidFill>
                  <a:srgbClr val="5197FD"/>
                </a:solidFill>
                <a:prstDash val="solid"/>
              </a:ln>
              <a:solidFill>
                <a:srgbClr val="02409C"/>
              </a:solidFill>
              <a:effectLst>
                <a:outerShdw blurRad="41275" dist="20320" dir="1800000" algn="tl" rotWithShape="0">
                  <a:srgbClr val="000000">
                    <a:alpha val="40000"/>
                  </a:srgbClr>
                </a:outerShdw>
              </a:effectLst>
            </a:endParaRPr>
          </a:p>
        </p:txBody>
      </p:sp>
    </p:spTree>
  </p:cSld>
  <p:clrMapOvr>
    <a:masterClrMapping/>
  </p:clrMapOvr>
  <p:transition spd="slow">
    <p:dissolve/>
    <p:sndAc>
      <p:stSnd>
        <p:snd r:embed="rId2" name="p2-43 CS_082_WhenHeComesAgain_eng -1.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0" y="152400"/>
            <a:ext cx="4800600" cy="6400800"/>
          </a:xfrm>
        </p:spPr>
        <p:txBody>
          <a:bodyPr anchor="ctr">
            <a:noAutofit/>
          </a:bodyPr>
          <a:lstStyle/>
          <a:p>
            <a:pPr marL="0" indent="0" algn="ctr" eaLnBrk="1" fontAlgn="auto" hangingPunct="1">
              <a:spcAft>
                <a:spcPts val="0"/>
              </a:spcAft>
              <a:buClr>
                <a:schemeClr val="accent3"/>
              </a:buClr>
              <a:buFont typeface="Wingdings 2" pitchFamily="18" charset="2"/>
              <a:buNone/>
              <a:defRPr/>
            </a:pPr>
            <a:r>
              <a:rPr lang="en-US" sz="4000" dirty="0" smtClean="0"/>
              <a:t>How did you feel when these people left to go away?</a:t>
            </a:r>
            <a:endParaRPr lang="en-US" sz="3600" dirty="0" smtClean="0">
              <a:effectLst>
                <a:outerShdw blurRad="38100" dist="38100" dir="2700000" algn="tl">
                  <a:srgbClr val="000000">
                    <a:alpha val="43137"/>
                  </a:srgbClr>
                </a:outerShdw>
              </a:effectLst>
            </a:endParaRPr>
          </a:p>
        </p:txBody>
      </p:sp>
      <p:pic>
        <p:nvPicPr>
          <p:cNvPr id="1331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4568825" cy="500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4267200" cy="6553200"/>
          </a:xfrm>
        </p:spPr>
        <p:txBody>
          <a:bodyPr anchor="ctr">
            <a:noAutofit/>
          </a:bodyPr>
          <a:lstStyle/>
          <a:p>
            <a:pPr marL="274320" indent="-274320" eaLnBrk="1" fontAlgn="auto" hangingPunct="1">
              <a:spcAft>
                <a:spcPts val="0"/>
              </a:spcAft>
              <a:buClr>
                <a:schemeClr val="accent3"/>
              </a:buClr>
              <a:buFont typeface="Wingdings 2"/>
              <a:buChar char=""/>
              <a:defRPr/>
            </a:pPr>
            <a:r>
              <a:rPr lang="en-US" sz="4000" dirty="0" smtClean="0"/>
              <a:t>How did you feel when they returned home again?</a:t>
            </a:r>
          </a:p>
        </p:txBody>
      </p:sp>
      <p:pic>
        <p:nvPicPr>
          <p:cNvPr id="143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1219200"/>
            <a:ext cx="5684837" cy="623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2.xml><?xml version="1.0" encoding="utf-8"?>
<a:themeOverride xmlns:a="http://schemas.openxmlformats.org/drawingml/2006/main">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docProps/app.xml><?xml version="1.0" encoding="utf-8"?>
<Properties xmlns="http://schemas.openxmlformats.org/officeDocument/2006/extended-properties" xmlns:vt="http://schemas.openxmlformats.org/officeDocument/2006/docPropsVTypes">
  <Template>Flow</Template>
  <TotalTime>11109</TotalTime>
  <Words>1432</Words>
  <Application>Microsoft Office PowerPoint</Application>
  <PresentationFormat>On-screen Show (4:3)</PresentationFormat>
  <Paragraphs>155</Paragraphs>
  <Slides>75</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75</vt:i4>
      </vt:variant>
      <vt:variant>
        <vt:lpstr>Custom Shows</vt:lpstr>
      </vt:variant>
      <vt:variant>
        <vt:i4>1</vt:i4>
      </vt:variant>
    </vt:vector>
  </HeadingPairs>
  <TitlesOfParts>
    <vt:vector size="84" baseType="lpstr">
      <vt:lpstr>Calibri</vt:lpstr>
      <vt:lpstr>Arial</vt:lpstr>
      <vt:lpstr>Constantia</vt:lpstr>
      <vt:lpstr>Wingdings 2</vt:lpstr>
      <vt:lpstr>Symbol</vt:lpstr>
      <vt:lpstr>Tunga</vt:lpstr>
      <vt:lpstr>Wingdings</vt:lpstr>
      <vt:lpstr>Flow</vt:lpstr>
      <vt:lpstr>PowerPoint Presentation</vt:lpstr>
      <vt:lpstr>Purpose</vt:lpstr>
      <vt:lpstr>OUR OPENING PRAYER WILL BE GIVEN 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CLOSING PRAYER WILL BE GIVEN BY</vt:lpstr>
      <vt:lpstr>THE END</vt:lpstr>
      <vt:lpstr>PowerPoint Presentation</vt:lpstr>
      <vt:lpstr>PowerPoint Presentation</vt:lpstr>
      <vt:lpstr>When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43: Jesus Christ will Come Again</dc:title>
  <dc:creator>David Hill</dc:creator>
  <cp:keywords>Jesus Christ will come again</cp:keywords>
  <cp:lastModifiedBy>Dad</cp:lastModifiedBy>
  <cp:revision>165</cp:revision>
  <dcterms:created xsi:type="dcterms:W3CDTF">2010-09-10T04:45:50Z</dcterms:created>
  <dcterms:modified xsi:type="dcterms:W3CDTF">2014-11-29T20:34:11Z</dcterms:modified>
</cp:coreProperties>
</file>