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58" r:id="rId3"/>
    <p:sldId id="260" r:id="rId4"/>
    <p:sldId id="354" r:id="rId5"/>
    <p:sldId id="355" r:id="rId6"/>
    <p:sldId id="357" r:id="rId7"/>
    <p:sldId id="358" r:id="rId8"/>
    <p:sldId id="360" r:id="rId9"/>
    <p:sldId id="359" r:id="rId10"/>
    <p:sldId id="348" r:id="rId11"/>
    <p:sldId id="361" r:id="rId12"/>
    <p:sldId id="362" r:id="rId13"/>
    <p:sldId id="363" r:id="rId14"/>
    <p:sldId id="374" r:id="rId15"/>
    <p:sldId id="364" r:id="rId16"/>
    <p:sldId id="365" r:id="rId17"/>
    <p:sldId id="366" r:id="rId18"/>
    <p:sldId id="367" r:id="rId19"/>
    <p:sldId id="368" r:id="rId20"/>
    <p:sldId id="371" r:id="rId21"/>
    <p:sldId id="376" r:id="rId22"/>
    <p:sldId id="377" r:id="rId23"/>
    <p:sldId id="381" r:id="rId24"/>
    <p:sldId id="378" r:id="rId25"/>
    <p:sldId id="379" r:id="rId26"/>
    <p:sldId id="382" r:id="rId27"/>
    <p:sldId id="383" r:id="rId28"/>
    <p:sldId id="380" r:id="rId29"/>
    <p:sldId id="387" r:id="rId30"/>
    <p:sldId id="386" r:id="rId31"/>
    <p:sldId id="385" r:id="rId32"/>
    <p:sldId id="388" r:id="rId33"/>
    <p:sldId id="390" r:id="rId34"/>
    <p:sldId id="391" r:id="rId35"/>
    <p:sldId id="392" r:id="rId36"/>
    <p:sldId id="394" r:id="rId37"/>
    <p:sldId id="395" r:id="rId38"/>
    <p:sldId id="396" r:id="rId39"/>
    <p:sldId id="397" r:id="rId40"/>
    <p:sldId id="398" r:id="rId41"/>
    <p:sldId id="399" r:id="rId42"/>
    <p:sldId id="369" r:id="rId43"/>
    <p:sldId id="400" r:id="rId44"/>
    <p:sldId id="401" r:id="rId45"/>
    <p:sldId id="402" r:id="rId46"/>
    <p:sldId id="404" r:id="rId47"/>
    <p:sldId id="403" r:id="rId48"/>
    <p:sldId id="405" r:id="rId49"/>
    <p:sldId id="407" r:id="rId50"/>
    <p:sldId id="409" r:id="rId51"/>
    <p:sldId id="406" r:id="rId52"/>
    <p:sldId id="344" r:id="rId53"/>
    <p:sldId id="414" r:id="rId54"/>
    <p:sldId id="413" r:id="rId55"/>
    <p:sldId id="305" r:id="rId56"/>
    <p:sldId id="345" r:id="rId57"/>
    <p:sldId id="306" r:id="rId58"/>
    <p:sldId id="307" r:id="rId59"/>
    <p:sldId id="309" r:id="rId60"/>
  </p:sldIdLst>
  <p:sldSz cx="9144000" cy="6858000" type="screen4x3"/>
  <p:notesSz cx="6858000" cy="9144000"/>
  <p:custShowLst>
    <p:custShow name="Monson 1" id="0">
      <p:sldLst/>
    </p:custShow>
  </p:custShowLst>
  <p:defaultTextStyle>
    <a:defPPr>
      <a:defRPr lang="en-US"/>
    </a:defPPr>
    <a:lvl1pPr algn="l" rtl="0" fontAlgn="base">
      <a:spcBef>
        <a:spcPct val="0"/>
      </a:spcBef>
      <a:spcAft>
        <a:spcPct val="0"/>
      </a:spcAft>
      <a:defRPr kern="1200">
        <a:solidFill>
          <a:schemeClr val="tx1"/>
        </a:solidFill>
        <a:latin typeface="Trebuchet MS" pitchFamily="34" charset="0"/>
        <a:ea typeface="+mn-ea"/>
        <a:cs typeface="Arial" charset="0"/>
      </a:defRPr>
    </a:lvl1pPr>
    <a:lvl2pPr marL="457200" algn="l" rtl="0" fontAlgn="base">
      <a:spcBef>
        <a:spcPct val="0"/>
      </a:spcBef>
      <a:spcAft>
        <a:spcPct val="0"/>
      </a:spcAft>
      <a:defRPr kern="1200">
        <a:solidFill>
          <a:schemeClr val="tx1"/>
        </a:solidFill>
        <a:latin typeface="Trebuchet MS" pitchFamily="34" charset="0"/>
        <a:ea typeface="+mn-ea"/>
        <a:cs typeface="Arial" charset="0"/>
      </a:defRPr>
    </a:lvl2pPr>
    <a:lvl3pPr marL="914400" algn="l" rtl="0" fontAlgn="base">
      <a:spcBef>
        <a:spcPct val="0"/>
      </a:spcBef>
      <a:spcAft>
        <a:spcPct val="0"/>
      </a:spcAft>
      <a:defRPr kern="1200">
        <a:solidFill>
          <a:schemeClr val="tx1"/>
        </a:solidFill>
        <a:latin typeface="Trebuchet MS" pitchFamily="34" charset="0"/>
        <a:ea typeface="+mn-ea"/>
        <a:cs typeface="Arial" charset="0"/>
      </a:defRPr>
    </a:lvl3pPr>
    <a:lvl4pPr marL="1371600" algn="l" rtl="0" fontAlgn="base">
      <a:spcBef>
        <a:spcPct val="0"/>
      </a:spcBef>
      <a:spcAft>
        <a:spcPct val="0"/>
      </a:spcAft>
      <a:defRPr kern="1200">
        <a:solidFill>
          <a:schemeClr val="tx1"/>
        </a:solidFill>
        <a:latin typeface="Trebuchet MS" pitchFamily="34" charset="0"/>
        <a:ea typeface="+mn-ea"/>
        <a:cs typeface="Arial" charset="0"/>
      </a:defRPr>
    </a:lvl4pPr>
    <a:lvl5pPr marL="1828800" algn="l" rtl="0" fontAlgn="base">
      <a:spcBef>
        <a:spcPct val="0"/>
      </a:spcBef>
      <a:spcAft>
        <a:spcPct val="0"/>
      </a:spcAft>
      <a:defRPr kern="1200">
        <a:solidFill>
          <a:schemeClr val="tx1"/>
        </a:solidFill>
        <a:latin typeface="Trebuchet MS" pitchFamily="34" charset="0"/>
        <a:ea typeface="+mn-ea"/>
        <a:cs typeface="Arial" charset="0"/>
      </a:defRPr>
    </a:lvl5pPr>
    <a:lvl6pPr marL="2286000" algn="l" defTabSz="914400" rtl="0" eaLnBrk="1" latinLnBrk="0" hangingPunct="1">
      <a:defRPr kern="1200">
        <a:solidFill>
          <a:schemeClr val="tx1"/>
        </a:solidFill>
        <a:latin typeface="Trebuchet MS" pitchFamily="34" charset="0"/>
        <a:ea typeface="+mn-ea"/>
        <a:cs typeface="Arial" charset="0"/>
      </a:defRPr>
    </a:lvl6pPr>
    <a:lvl7pPr marL="2743200" algn="l" defTabSz="914400" rtl="0" eaLnBrk="1" latinLnBrk="0" hangingPunct="1">
      <a:defRPr kern="1200">
        <a:solidFill>
          <a:schemeClr val="tx1"/>
        </a:solidFill>
        <a:latin typeface="Trebuchet MS" pitchFamily="34" charset="0"/>
        <a:ea typeface="+mn-ea"/>
        <a:cs typeface="Arial" charset="0"/>
      </a:defRPr>
    </a:lvl7pPr>
    <a:lvl8pPr marL="3200400" algn="l" defTabSz="914400" rtl="0" eaLnBrk="1" latinLnBrk="0" hangingPunct="1">
      <a:defRPr kern="1200">
        <a:solidFill>
          <a:schemeClr val="tx1"/>
        </a:solidFill>
        <a:latin typeface="Trebuchet MS" pitchFamily="34" charset="0"/>
        <a:ea typeface="+mn-ea"/>
        <a:cs typeface="Arial" charset="0"/>
      </a:defRPr>
    </a:lvl8pPr>
    <a:lvl9pPr marL="3657600" algn="l" defTabSz="914400" rtl="0" eaLnBrk="1" latinLnBrk="0" hangingPunct="1">
      <a:defRPr kern="1200">
        <a:solidFill>
          <a:schemeClr val="tx1"/>
        </a:solidFill>
        <a:latin typeface="Trebuchet MS"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CC00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0" autoAdjust="0"/>
    <p:restoredTop sz="94660"/>
  </p:normalViewPr>
  <p:slideViewPr>
    <p:cSldViewPr>
      <p:cViewPr varScale="1">
        <p:scale>
          <a:sx n="87" d="100"/>
          <a:sy n="87" d="100"/>
        </p:scale>
        <p:origin x="-105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A9A58CE-2420-4C48-9BEE-504E0DEE7F3C}" type="datetimeFigureOut">
              <a:rPr lang="en-US"/>
              <a:pPr>
                <a:defRPr/>
              </a:pPr>
              <a:t>12/8/2014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E2BA215-58A6-448E-939C-3995C3381DB0}" type="slidenum">
              <a:rPr lang="en-US"/>
              <a:pPr>
                <a:defRPr/>
              </a:pPr>
              <a:t>‹#›</a:t>
            </a:fld>
            <a:endParaRPr lang="en-US"/>
          </a:p>
        </p:txBody>
      </p:sp>
    </p:spTree>
    <p:extLst>
      <p:ext uri="{BB962C8B-B14F-4D97-AF65-F5344CB8AC3E}">
        <p14:creationId xmlns:p14="http://schemas.microsoft.com/office/powerpoint/2010/main" val="37829739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6AB2FAE0-7733-4A8C-9F8E-91BEF282019C}" type="datetimeFigureOut">
              <a:rPr lang="en-US"/>
              <a:pPr>
                <a:defRPr/>
              </a:pPr>
              <a:t>12/8/2014</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FF859EAC-60D4-429D-A77B-0B71A51312E9}" type="slidenum">
              <a:rPr lang="en-US"/>
              <a:pPr>
                <a:defRPr/>
              </a:pPr>
              <a:t>‹#›</a:t>
            </a:fld>
            <a:endParaRPr lang="en-US"/>
          </a:p>
        </p:txBody>
      </p:sp>
    </p:spTree>
    <p:extLst>
      <p:ext uri="{BB962C8B-B14F-4D97-AF65-F5344CB8AC3E}">
        <p14:creationId xmlns:p14="http://schemas.microsoft.com/office/powerpoint/2010/main" val="1309873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C3CE6A7-181A-4023-9791-6CDB80673F3E}" type="datetimeFigureOut">
              <a:rPr lang="en-US"/>
              <a:pPr>
                <a:defRPr/>
              </a:pPr>
              <a:t>12/8/2014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2A70D2-7F95-4E17-9389-8BE264ECC4B2}" type="slidenum">
              <a:rPr lang="en-US"/>
              <a:pPr>
                <a:defRPr/>
              </a:pPr>
              <a:t>‹#›</a:t>
            </a:fld>
            <a:endParaRPr lang="en-US"/>
          </a:p>
        </p:txBody>
      </p:sp>
    </p:spTree>
    <p:extLst>
      <p:ext uri="{BB962C8B-B14F-4D97-AF65-F5344CB8AC3E}">
        <p14:creationId xmlns:p14="http://schemas.microsoft.com/office/powerpoint/2010/main" val="229734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D06092D-C581-493E-B83A-D55495E63D5C}" type="datetimeFigureOut">
              <a:rPr lang="en-US"/>
              <a:pPr>
                <a:defRPr/>
              </a:pPr>
              <a:t>12/8/2014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7BA6C8-6428-4C8A-B4BC-6EBEB1F6D2DD}" type="slidenum">
              <a:rPr lang="en-US"/>
              <a:pPr>
                <a:defRPr/>
              </a:pPr>
              <a:t>‹#›</a:t>
            </a:fld>
            <a:endParaRPr lang="en-US"/>
          </a:p>
        </p:txBody>
      </p:sp>
    </p:spTree>
    <p:extLst>
      <p:ext uri="{BB962C8B-B14F-4D97-AF65-F5344CB8AC3E}">
        <p14:creationId xmlns:p14="http://schemas.microsoft.com/office/powerpoint/2010/main" val="37865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86400"/>
          </a:xfrm>
        </p:spPr>
        <p:txBody>
          <a:bodyPr/>
          <a:lstStyle>
            <a:lvl1pPr>
              <a:defRPr sz="3600"/>
            </a:lvl1pPr>
            <a:lvl2pPr>
              <a:defRPr sz="3600">
                <a:solidFill>
                  <a:schemeClr val="tx1"/>
                </a:solidFill>
              </a:defRPr>
            </a:lvl2pPr>
            <a:lvl3pPr>
              <a:defRPr sz="3600">
                <a:solidFill>
                  <a:schemeClr val="tx1"/>
                </a:solidFill>
              </a:defRPr>
            </a:lvl3pPr>
            <a:lvl4pPr>
              <a:defRPr sz="3600">
                <a:solidFill>
                  <a:schemeClr val="tx1"/>
                </a:solidFill>
              </a:defRPr>
            </a:lvl4pPr>
            <a:lvl5pPr>
              <a:defRPr sz="3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AD56FDA-652A-44D5-B831-D56C4D0DE1F6}" type="datetimeFigureOut">
              <a:rPr lang="en-US"/>
              <a:pPr>
                <a:defRPr/>
              </a:pPr>
              <a:t>12/8/2014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6A4D55-66CA-4E62-A0F3-225D543155AC}" type="slidenum">
              <a:rPr lang="en-US"/>
              <a:pPr>
                <a:defRPr/>
              </a:pPr>
              <a:t>‹#›</a:t>
            </a:fld>
            <a:endParaRPr lang="en-US"/>
          </a:p>
        </p:txBody>
      </p:sp>
    </p:spTree>
    <p:extLst>
      <p:ext uri="{BB962C8B-B14F-4D97-AF65-F5344CB8AC3E}">
        <p14:creationId xmlns:p14="http://schemas.microsoft.com/office/powerpoint/2010/main" val="3720613211"/>
      </p:ext>
    </p:extLst>
  </p:cSld>
  <p:clrMapOvr>
    <a:masterClrMapping/>
  </p:clrMapOvr>
  <p:transition spd="slow">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1219200" y="304800"/>
            <a:ext cx="6512511" cy="1143000"/>
          </a:xfrm>
        </p:spPr>
        <p:txBody>
          <a:bodyPr/>
          <a:lstStyle>
            <a:lvl1pPr algn="ctr">
              <a:defRPr/>
            </a:lvl1pPr>
          </a:lstStyle>
          <a:p>
            <a:r>
              <a:rPr lang="en-US" smtClean="0"/>
              <a:t>Click to edit Master title style</a:t>
            </a:r>
            <a:endParaRPr lang="en-US"/>
          </a:p>
        </p:txBody>
      </p:sp>
      <p:sp>
        <p:nvSpPr>
          <p:cNvPr id="10" name="Content Placeholder 9"/>
          <p:cNvSpPr>
            <a:spLocks noGrp="1"/>
          </p:cNvSpPr>
          <p:nvPr>
            <p:ph sz="quarter" idx="13"/>
          </p:nvPr>
        </p:nvSpPr>
        <p:spPr>
          <a:xfrm>
            <a:off x="1295400" y="167640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3A582B03-0F4D-43C2-BE53-978FBB1FCC82}" type="datetimeFigureOut">
              <a:rPr lang="en-US"/>
              <a:pPr>
                <a:defRPr/>
              </a:pPr>
              <a:t>12/8/2014</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8E299ED1-C2B1-4D97-98B9-E794261E1996}" type="slidenum">
              <a:rPr lang="en-US"/>
              <a:pPr>
                <a:defRPr/>
              </a:pPr>
              <a:t>‹#›</a:t>
            </a:fld>
            <a:endParaRPr lang="en-US"/>
          </a:p>
        </p:txBody>
      </p:sp>
    </p:spTree>
    <p:extLst>
      <p:ext uri="{BB962C8B-B14F-4D97-AF65-F5344CB8AC3E}">
        <p14:creationId xmlns:p14="http://schemas.microsoft.com/office/powerpoint/2010/main" val="149931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EA7CFD32-13FA-4378-A2E6-8E60E1E2635F}" type="datetimeFigureOut">
              <a:rPr lang="en-US"/>
              <a:pPr>
                <a:defRPr/>
              </a:pPr>
              <a:t>12/8/2014</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16495C3E-CC9D-4A94-9D2F-EFC226515298}" type="slidenum">
              <a:rPr lang="en-US"/>
              <a:pPr>
                <a:defRPr/>
              </a:pPr>
              <a:t>‹#›</a:t>
            </a:fld>
            <a:endParaRPr lang="en-US"/>
          </a:p>
        </p:txBody>
      </p:sp>
    </p:spTree>
    <p:extLst>
      <p:ext uri="{BB962C8B-B14F-4D97-AF65-F5344CB8AC3E}">
        <p14:creationId xmlns:p14="http://schemas.microsoft.com/office/powerpoint/2010/main" val="61231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EFA151B2-8FBF-4D59-BEF7-D439A259CC96}" type="datetimeFigureOut">
              <a:rPr lang="en-US"/>
              <a:pPr>
                <a:defRPr/>
              </a:pPr>
              <a:t>12/8/2014</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8E1BB00E-1C04-446D-980E-F7ACCF1E253B}" type="slidenum">
              <a:rPr lang="en-US"/>
              <a:pPr>
                <a:defRPr/>
              </a:pPr>
              <a:t>‹#›</a:t>
            </a:fld>
            <a:endParaRPr lang="en-US"/>
          </a:p>
        </p:txBody>
      </p:sp>
    </p:spTree>
    <p:extLst>
      <p:ext uri="{BB962C8B-B14F-4D97-AF65-F5344CB8AC3E}">
        <p14:creationId xmlns:p14="http://schemas.microsoft.com/office/powerpoint/2010/main" val="136855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6EF726CE-219A-40A2-8159-6395CD66BD14}" type="datetimeFigureOut">
              <a:rPr lang="en-US"/>
              <a:pPr>
                <a:defRPr/>
              </a:pPr>
              <a:t>12/8/2014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FBB8241-5CE4-47C7-9CA8-6370F339FDE5}" type="slidenum">
              <a:rPr lang="en-US"/>
              <a:pPr>
                <a:defRPr/>
              </a:pPr>
              <a:t>‹#›</a:t>
            </a:fld>
            <a:endParaRPr lang="en-US"/>
          </a:p>
        </p:txBody>
      </p:sp>
    </p:spTree>
    <p:extLst>
      <p:ext uri="{BB962C8B-B14F-4D97-AF65-F5344CB8AC3E}">
        <p14:creationId xmlns:p14="http://schemas.microsoft.com/office/powerpoint/2010/main" val="173943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95605C2-88DA-4451-A5D7-FC3241564CCC}" type="datetimeFigureOut">
              <a:rPr lang="en-US"/>
              <a:pPr>
                <a:defRPr/>
              </a:pPr>
              <a:t>12/8/2014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A68AAC6-9E3E-4761-B1B2-D39F1D754E19}" type="slidenum">
              <a:rPr lang="en-US"/>
              <a:pPr>
                <a:defRPr/>
              </a:pPr>
              <a:t>‹#›</a:t>
            </a:fld>
            <a:endParaRPr lang="en-US"/>
          </a:p>
        </p:txBody>
      </p:sp>
    </p:spTree>
    <p:extLst>
      <p:ext uri="{BB962C8B-B14F-4D97-AF65-F5344CB8AC3E}">
        <p14:creationId xmlns:p14="http://schemas.microsoft.com/office/powerpoint/2010/main" val="277399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62A7D4-990A-4534-9302-7A0D7254F236}" type="datetimeFigureOut">
              <a:rPr lang="en-US"/>
              <a:pPr>
                <a:defRPr/>
              </a:pPr>
              <a:t>12/8/2014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B7406AE-21C7-4D47-AC4B-9B0B9C91313E}" type="slidenum">
              <a:rPr lang="en-US"/>
              <a:pPr>
                <a:defRPr/>
              </a:pPr>
              <a:t>‹#›</a:t>
            </a:fld>
            <a:endParaRPr lang="en-US"/>
          </a:p>
        </p:txBody>
      </p:sp>
    </p:spTree>
    <p:extLst>
      <p:ext uri="{BB962C8B-B14F-4D97-AF65-F5344CB8AC3E}">
        <p14:creationId xmlns:p14="http://schemas.microsoft.com/office/powerpoint/2010/main" val="301398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7C8E93-E765-411F-949E-9A1C65F90F28}" type="datetimeFigureOut">
              <a:rPr lang="en-US"/>
              <a:pPr>
                <a:defRPr/>
              </a:pPr>
              <a:t>12/8/2014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662421-63C1-4AA7-A037-F8AA58D548B6}" type="slidenum">
              <a:rPr lang="en-US"/>
              <a:pPr>
                <a:defRPr/>
              </a:pPr>
              <a:t>‹#›</a:t>
            </a:fld>
            <a:endParaRPr lang="en-US"/>
          </a:p>
        </p:txBody>
      </p:sp>
    </p:spTree>
    <p:extLst>
      <p:ext uri="{BB962C8B-B14F-4D97-AF65-F5344CB8AC3E}">
        <p14:creationId xmlns:p14="http://schemas.microsoft.com/office/powerpoint/2010/main" val="4042412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05FFA2B2-1E1D-43A1-8F33-33EE7AC71150}" type="datetimeFigureOut">
              <a:rPr lang="en-US"/>
              <a:pPr>
                <a:defRPr/>
              </a:pPr>
              <a:t>12/8/2014</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59DC5D58-E97E-45DB-BA11-117DEB548D32}" type="slidenum">
              <a:rPr lang="en-US"/>
              <a:pPr>
                <a:defRPr/>
              </a:pPr>
              <a:t>‹#›</a:t>
            </a:fld>
            <a:endParaRPr lang="en-US"/>
          </a:p>
        </p:txBody>
      </p:sp>
    </p:spTree>
    <p:extLst>
      <p:ext uri="{BB962C8B-B14F-4D97-AF65-F5344CB8AC3E}">
        <p14:creationId xmlns:p14="http://schemas.microsoft.com/office/powerpoint/2010/main" val="2594779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smtClean="0">
                <a:solidFill>
                  <a:schemeClr val="tx1">
                    <a:lumMod val="50000"/>
                    <a:lumOff val="50000"/>
                  </a:schemeClr>
                </a:solidFill>
                <a:latin typeface="+mn-lt"/>
                <a:cs typeface="+mn-cs"/>
              </a:defRPr>
            </a:lvl1pPr>
          </a:lstStyle>
          <a:p>
            <a:pPr>
              <a:defRPr/>
            </a:pPr>
            <a:fld id="{1B158F63-76CE-441B-8F5E-56CD71FA1B31}" type="datetimeFigureOut">
              <a:rPr lang="en-US"/>
              <a:pPr>
                <a:defRPr/>
              </a:pPr>
              <a:t>12/8/2014</a:t>
            </a:fld>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chemeClr val="tx1">
                    <a:lumMod val="50000"/>
                    <a:lumOff val="50000"/>
                  </a:schemeClr>
                </a:solidFill>
                <a:latin typeface="+mn-lt"/>
                <a:cs typeface="+mn-cs"/>
              </a:defRPr>
            </a:lvl1pPr>
          </a:lstStyle>
          <a:p>
            <a:pPr>
              <a:defRPr/>
            </a:pPr>
            <a:fld id="{16D172F2-2C96-43C0-B95C-C4614733B9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77" r:id="rId2"/>
    <p:sldLayoutId id="2147483686" r:id="rId3"/>
    <p:sldLayoutId id="2147483678" r:id="rId4"/>
    <p:sldLayoutId id="2147483679" r:id="rId5"/>
    <p:sldLayoutId id="2147483680" r:id="rId6"/>
    <p:sldLayoutId id="2147483681" r:id="rId7"/>
    <p:sldLayoutId id="2147483682" r:id="rId8"/>
    <p:sldLayoutId id="2147483687" r:id="rId9"/>
    <p:sldLayoutId id="2147483683" r:id="rId10"/>
    <p:sldLayoutId id="2147483684" r:id="rId11"/>
    <p:sldLayoutId id="2147483688" r:id="rId12"/>
  </p:sldLayoutIdLst>
  <p:timing>
    <p:tnLst>
      <p:par>
        <p:cTn id="1" dur="indefinite" restart="never" nodeType="tmRoot"/>
      </p:par>
    </p:tnLst>
  </p:timing>
  <p:txStyles>
    <p:title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png"/><Relationship Id="rId4" Type="http://schemas.openxmlformats.org/officeDocument/2006/relationships/hyperlink" Target="ttgc-2%20My%20Joy%20is%20Full%20-%20Video.wm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www.lds.org/scriptures/bofm/moro/7.48?lang=eng#47" TargetMode="External"/><Relationship Id="rId3" Type="http://schemas.openxmlformats.org/officeDocument/2006/relationships/hyperlink" Target="https://www.lds.org/scriptures/nt/eph/4.32?lang=eng#31" TargetMode="External"/><Relationship Id="rId7" Type="http://schemas.openxmlformats.org/officeDocument/2006/relationships/hyperlink" Target="https://www.lds.org/scriptures/bofm/3-ne/11.29-30?lang=eng#28" TargetMode="External"/><Relationship Id="rId2" Type="http://schemas.openxmlformats.org/officeDocument/2006/relationships/hyperlink" Target="https://www.lds.org/scriptures/nt/john/15.10?lang=eng#9" TargetMode="External"/><Relationship Id="rId1" Type="http://schemas.openxmlformats.org/officeDocument/2006/relationships/slideLayout" Target="../slideLayouts/slideLayout12.xml"/><Relationship Id="rId6" Type="http://schemas.openxmlformats.org/officeDocument/2006/relationships/hyperlink" Target="https://www.lds.org/scriptures/bofm/alma/38.12?lang=eng#11" TargetMode="External"/><Relationship Id="rId5" Type="http://schemas.openxmlformats.org/officeDocument/2006/relationships/hyperlink" Target="https://www.lds.org/scriptures/bofm/mosiah/4.11-12?lang=eng#10" TargetMode="External"/><Relationship Id="rId4" Type="http://schemas.openxmlformats.org/officeDocument/2006/relationships/hyperlink" Target="https://www.lds.org/scriptures/bofm/mosiah/2.17?lang=eng#16"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5.png"/><Relationship Id="rId4" Type="http://schemas.openxmlformats.org/officeDocument/2006/relationships/hyperlink" Target="Compassion%20of%20Christ%20like%20Friends.wmv"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hyperlink" Target="ttgc-2%202010-12-43-chapter-43-jesus-christ-appears-to-the-nephites-300k-eng.wm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png"/><Relationship Id="rId4" Type="http://schemas.openxmlformats.org/officeDocument/2006/relationships/hyperlink" Target="2010-12-44-chapter-44-jesus-christ-blesses-the-children-720p-eng.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533400"/>
            <a:ext cx="5486400" cy="4267200"/>
          </a:xfrm>
        </p:spPr>
        <p:txBody>
          <a:bodyPr anchor="ctr"/>
          <a:lstStyle/>
          <a:p>
            <a:pPr marL="182880" indent="0" algn="ctr" fontAlgn="auto">
              <a:spcAft>
                <a:spcPts val="0"/>
              </a:spcAft>
              <a:buClr>
                <a:schemeClr val="accent6">
                  <a:lumMod val="75000"/>
                </a:schemeClr>
              </a:buClr>
              <a:buFont typeface="Georgia" pitchFamily="18" charset="0"/>
              <a:buNone/>
              <a:defRPr/>
            </a:pPr>
            <a:r>
              <a:rPr lang="en-US" b="0" dirty="0">
                <a:solidFill>
                  <a:schemeClr val="tx1"/>
                </a:solidFill>
                <a:effectLst>
                  <a:outerShdw blurRad="38100" dist="38100" dir="2700000" algn="tl">
                    <a:srgbClr val="000000">
                      <a:alpha val="43137"/>
                    </a:srgbClr>
                  </a:outerShdw>
                </a:effectLst>
              </a:rPr>
              <a:t>Teaching, No Greater Call: </a:t>
            </a:r>
            <a:br>
              <a:rPr lang="en-US" b="0" dirty="0">
                <a:solidFill>
                  <a:schemeClr val="tx1"/>
                </a:solidFill>
                <a:effectLst>
                  <a:outerShdw blurRad="38100" dist="38100" dir="2700000" algn="tl">
                    <a:srgbClr val="000000">
                      <a:alpha val="43137"/>
                    </a:srgbClr>
                  </a:outerShdw>
                </a:effectLst>
              </a:rPr>
            </a:br>
            <a:r>
              <a:rPr lang="en-US" b="0" dirty="0">
                <a:solidFill>
                  <a:schemeClr val="tx1"/>
                </a:solidFill>
                <a:effectLst>
                  <a:outerShdw blurRad="38100" dist="38100" dir="2700000" algn="tl">
                    <a:srgbClr val="000000">
                      <a:alpha val="43137"/>
                    </a:srgbClr>
                  </a:outerShdw>
                </a:effectLst>
              </a:rPr>
              <a:t>A Resource Guide for Gospel Teaching</a:t>
            </a:r>
          </a:p>
        </p:txBody>
      </p:sp>
      <p:pic>
        <p:nvPicPr>
          <p:cNvPr id="1027" name="Picture 3"/>
          <p:cNvPicPr>
            <a:picLocks noChangeAspect="1" noChangeArrowheads="1"/>
          </p:cNvPicPr>
          <p:nvPr/>
        </p:nvPicPr>
        <p:blipFill>
          <a:blip r:embed="rId2"/>
          <a:srcRect/>
          <a:stretch>
            <a:fillRect/>
          </a:stretch>
        </p:blipFill>
        <p:spPr bwMode="auto">
          <a:xfrm>
            <a:off x="228600" y="533400"/>
            <a:ext cx="3282950" cy="4191000"/>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28600" y="5181600"/>
            <a:ext cx="8686800" cy="1524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400" dirty="0" smtClean="0">
                <a:solidFill>
                  <a:schemeClr val="accent6">
                    <a:lumMod val="60000"/>
                    <a:lumOff val="40000"/>
                  </a:schemeClr>
                </a:solidFill>
                <a:effectLst>
                  <a:outerShdw blurRad="38100" dist="38100" dir="2700000" algn="tl">
                    <a:srgbClr val="000000">
                      <a:alpha val="43137"/>
                    </a:srgbClr>
                  </a:outerShdw>
                </a:effectLst>
              </a:rPr>
              <a:t>Teaching the Gospel Course</a:t>
            </a:r>
            <a:endParaRPr lang="en-US" sz="5400" dirty="0">
              <a:solidFill>
                <a:schemeClr val="accent6">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6400800"/>
            <a:ext cx="4489703" cy="457199"/>
          </a:xfrm>
        </p:spPr>
        <p:txBody>
          <a:bodyPr anchor="b"/>
          <a:lstStyle/>
          <a:p>
            <a:r>
              <a:rPr lang="en-US" dirty="0" smtClean="0"/>
              <a:t>Click above to start video</a:t>
            </a:r>
            <a:endParaRPr lang="en-US" dirty="0"/>
          </a:p>
        </p:txBody>
      </p:sp>
      <p:sp>
        <p:nvSpPr>
          <p:cNvPr id="4" name="Content Placeholder 3"/>
          <p:cNvSpPr>
            <a:spLocks noGrp="1"/>
          </p:cNvSpPr>
          <p:nvPr>
            <p:ph sz="quarter" idx="14"/>
          </p:nvPr>
        </p:nvSpPr>
        <p:spPr>
          <a:xfrm>
            <a:off x="4645152" y="6400800"/>
            <a:ext cx="4498848" cy="457200"/>
          </a:xfrm>
        </p:spPr>
        <p:txBody>
          <a:bodyPr anchor="b"/>
          <a:lstStyle/>
          <a:p>
            <a:pPr algn="r"/>
            <a:r>
              <a:rPr lang="en-US" dirty="0" smtClean="0">
                <a:hlinkClick r:id="rId4" action="ppaction://hlinkfile"/>
              </a:rPr>
              <a:t>Click Here if video doesn’t start</a:t>
            </a:r>
            <a:endParaRPr lang="en-US" dirty="0"/>
          </a:p>
        </p:txBody>
      </p:sp>
      <p:pic>
        <p:nvPicPr>
          <p:cNvPr id="5" name="ttgc-2 My Joy is Full -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400800"/>
          </a:xfrm>
          <a:prstGeom prst="rect">
            <a:avLst/>
          </a:prstGeom>
        </p:spPr>
      </p:pic>
    </p:spTree>
    <p:extLst>
      <p:ext uri="{BB962C8B-B14F-4D97-AF65-F5344CB8AC3E}">
        <p14:creationId xmlns:p14="http://schemas.microsoft.com/office/powerpoint/2010/main" val="1733956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304801"/>
            <a:ext cx="4571999" cy="346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533400" y="3744229"/>
            <a:ext cx="8229600" cy="2732771"/>
          </a:xfrm>
        </p:spPr>
        <p:txBody>
          <a:bodyPr anchor="ctr"/>
          <a:lstStyle/>
          <a:p>
            <a:pPr marL="46037" indent="0" algn="ctr">
              <a:buNone/>
            </a:pPr>
            <a:r>
              <a:rPr lang="en-US" sz="4000" dirty="0"/>
              <a:t>Ponder the love that the Savior showed toward the </a:t>
            </a:r>
            <a:r>
              <a:rPr lang="en-US" sz="4000" dirty="0" err="1"/>
              <a:t>Nephites</a:t>
            </a:r>
            <a:r>
              <a:rPr lang="en-US" sz="4000" dirty="0"/>
              <a:t>. </a:t>
            </a:r>
          </a:p>
        </p:txBody>
      </p:sp>
    </p:spTree>
    <p:extLst>
      <p:ext uri="{BB962C8B-B14F-4D97-AF65-F5344CB8AC3E}">
        <p14:creationId xmlns:p14="http://schemas.microsoft.com/office/powerpoint/2010/main" val="627048987"/>
      </p:ext>
    </p:extLst>
  </p:cSld>
  <p:clrMapOvr>
    <a:masterClrMapping/>
  </p:clrMapOvr>
  <p:transition spd="slow">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4571999" cy="346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609600" y="3744229"/>
            <a:ext cx="8229600" cy="2732771"/>
          </a:xfrm>
        </p:spPr>
        <p:txBody>
          <a:bodyPr anchor="ctr"/>
          <a:lstStyle/>
          <a:p>
            <a:pPr marL="46037" indent="0" algn="ctr">
              <a:buNone/>
            </a:pPr>
            <a:r>
              <a:rPr lang="en-US" sz="4000" dirty="0" smtClean="0"/>
              <a:t>Think </a:t>
            </a:r>
            <a:r>
              <a:rPr lang="en-US" sz="4000" dirty="0"/>
              <a:t>about what the </a:t>
            </a:r>
            <a:r>
              <a:rPr lang="en-US" sz="4000" dirty="0" err="1"/>
              <a:t>Nephites</a:t>
            </a:r>
            <a:r>
              <a:rPr lang="en-US" sz="4000" dirty="0"/>
              <a:t> might have felt as Jesus ministered to them one by one.</a:t>
            </a:r>
          </a:p>
        </p:txBody>
      </p:sp>
    </p:spTree>
    <p:extLst>
      <p:ext uri="{BB962C8B-B14F-4D97-AF65-F5344CB8AC3E}">
        <p14:creationId xmlns:p14="http://schemas.microsoft.com/office/powerpoint/2010/main" val="93234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1"/>
            <a:ext cx="4267200" cy="6248400"/>
          </a:xfrm>
        </p:spPr>
        <p:txBody>
          <a:bodyPr anchor="ctr"/>
          <a:lstStyle/>
          <a:p>
            <a:pPr marL="46037" indent="0" algn="ctr">
              <a:buNone/>
            </a:pPr>
            <a:r>
              <a:rPr lang="en-US" sz="4000" dirty="0"/>
              <a:t>In what ways might a teacher’s Christlike love influence those who are being taught?</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695325"/>
            <a:ext cx="5615851"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09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228601"/>
            <a:ext cx="5867400" cy="1828799"/>
          </a:xfrm>
        </p:spPr>
        <p:txBody>
          <a:bodyPr anchor="ctr"/>
          <a:lstStyle/>
          <a:p>
            <a:pPr marL="46037" indent="0" algn="ctr">
              <a:buNone/>
            </a:pPr>
            <a:r>
              <a:rPr lang="en-US" sz="4000" dirty="0" smtClean="0"/>
              <a:t>A teacher’s Christlike love could . . .</a:t>
            </a:r>
            <a:endParaRPr lang="en-US" sz="4000" dirty="0"/>
          </a:p>
        </p:txBody>
      </p:sp>
      <p:pic>
        <p:nvPicPr>
          <p:cNvPr id="4" name="Picture 12" descr="MCj0424466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77545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p:cNvSpPr txBox="1">
            <a:spLocks/>
          </p:cNvSpPr>
          <p:nvPr/>
        </p:nvSpPr>
        <p:spPr bwMode="auto">
          <a:xfrm>
            <a:off x="4876800" y="1752600"/>
            <a:ext cx="42672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4000" dirty="0" smtClean="0">
                <a:solidFill>
                  <a:srgbClr val="00B0F0"/>
                </a:solidFill>
                <a:effectLst>
                  <a:outerShdw blurRad="38100" dist="38100" dir="2700000" algn="tl">
                    <a:srgbClr val="000000">
                      <a:alpha val="43137"/>
                    </a:srgbClr>
                  </a:outerShdw>
                </a:effectLst>
              </a:rPr>
              <a:t>Invite the Spirit</a:t>
            </a:r>
            <a:endParaRPr lang="en-US" sz="4000" dirty="0">
              <a:solidFill>
                <a:srgbClr val="00B0F0"/>
              </a:solidFill>
              <a:effectLst>
                <a:outerShdw blurRad="38100" dist="38100" dir="2700000" algn="tl">
                  <a:srgbClr val="000000">
                    <a:alpha val="43137"/>
                  </a:srgbClr>
                </a:outerShdw>
              </a:effectLst>
            </a:endParaRPr>
          </a:p>
        </p:txBody>
      </p:sp>
      <p:sp>
        <p:nvSpPr>
          <p:cNvPr id="7" name="Content Placeholder 1"/>
          <p:cNvSpPr txBox="1">
            <a:spLocks/>
          </p:cNvSpPr>
          <p:nvPr/>
        </p:nvSpPr>
        <p:spPr bwMode="auto">
          <a:xfrm>
            <a:off x="4865914" y="2590801"/>
            <a:ext cx="4267200"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4000" dirty="0" smtClean="0">
                <a:solidFill>
                  <a:srgbClr val="7030A0"/>
                </a:solidFill>
                <a:effectLst>
                  <a:outerShdw blurRad="38100" dist="38100" dir="2700000" algn="tl">
                    <a:srgbClr val="000000">
                      <a:alpha val="43137"/>
                    </a:srgbClr>
                  </a:outerShdw>
                </a:effectLst>
              </a:rPr>
              <a:t>Help people overcome fear</a:t>
            </a:r>
            <a:endParaRPr lang="en-US" sz="4000" dirty="0">
              <a:solidFill>
                <a:srgbClr val="7030A0"/>
              </a:solidFill>
              <a:effectLst>
                <a:outerShdw blurRad="38100" dist="38100" dir="2700000" algn="tl">
                  <a:srgbClr val="000000">
                    <a:alpha val="43137"/>
                  </a:srgbClr>
                </a:outerShdw>
              </a:effectLst>
            </a:endParaRPr>
          </a:p>
        </p:txBody>
      </p:sp>
      <p:sp>
        <p:nvSpPr>
          <p:cNvPr id="8" name="Content Placeholder 1"/>
          <p:cNvSpPr txBox="1">
            <a:spLocks/>
          </p:cNvSpPr>
          <p:nvPr/>
        </p:nvSpPr>
        <p:spPr bwMode="auto">
          <a:xfrm>
            <a:off x="4572000" y="4354288"/>
            <a:ext cx="4572000" cy="25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4000" dirty="0" smtClean="0">
                <a:solidFill>
                  <a:srgbClr val="00B050"/>
                </a:solidFill>
                <a:effectLst>
                  <a:outerShdw blurRad="38100" dist="38100" dir="2700000" algn="tl">
                    <a:srgbClr val="000000">
                      <a:alpha val="43137"/>
                    </a:srgbClr>
                  </a:outerShdw>
                </a:effectLst>
              </a:rPr>
              <a:t>Lead people to be more receptive to the gospel</a:t>
            </a:r>
            <a:endParaRPr lang="en-US" sz="40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506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228601"/>
            <a:ext cx="4267200" cy="6248400"/>
          </a:xfrm>
        </p:spPr>
        <p:txBody>
          <a:bodyPr anchor="ctr"/>
          <a:lstStyle/>
          <a:p>
            <a:pPr marL="46037" indent="0" algn="ctr">
              <a:buNone/>
            </a:pPr>
            <a:r>
              <a:rPr lang="en-US" sz="4000" dirty="0" smtClean="0"/>
              <a:t>Let’s read the statement from the Prophet Joseph Smith found on Page 30 of the “Teaching, no greater Call” Manual</a:t>
            </a:r>
            <a:endParaRPr lang="en-US" sz="4000" dirty="0"/>
          </a:p>
        </p:txBody>
      </p:sp>
      <p:pic>
        <p:nvPicPr>
          <p:cNvPr id="4" name="Picture 122" descr="G:\Graphics\WMF\Smiley faces\smiley read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6477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68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G:\Graphics\WMF\Borders\E206_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579119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697471"/>
      </p:ext>
    </p:extLst>
  </p:cSld>
  <p:clrMapOvr>
    <a:masterClrMapping/>
  </p:clrMapOvr>
  <p:transition spd="slow">
    <p:check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7200" y="609600"/>
            <a:ext cx="8305800" cy="5562600"/>
          </a:xfrm>
        </p:spPr>
        <p:txBody>
          <a:bodyPr/>
          <a:lstStyle/>
          <a:p>
            <a:r>
              <a:rPr lang="en-US" b="1" dirty="0" smtClean="0">
                <a:solidFill>
                  <a:schemeClr val="bg1"/>
                </a:solidFill>
              </a:rPr>
              <a:t>Has anyone here ever been influenced by the love of a teacher?</a:t>
            </a:r>
            <a:endParaRPr lang="en-US" b="1" dirty="0">
              <a:solidFill>
                <a:schemeClr val="bg1"/>
              </a:solidFill>
            </a:endParaRPr>
          </a:p>
        </p:txBody>
      </p:sp>
    </p:spTree>
    <p:extLst>
      <p:ext uri="{BB962C8B-B14F-4D97-AF65-F5344CB8AC3E}">
        <p14:creationId xmlns:p14="http://schemas.microsoft.com/office/powerpoint/2010/main" val="3552016055"/>
      </p:ext>
    </p:extLst>
  </p:cSld>
  <p:clrMapOvr>
    <a:masterClrMapping/>
  </p:clrMapOvr>
  <p:transition spd="slow">
    <p:check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19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1910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1905000"/>
            <a:ext cx="8077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spcBef>
                <a:spcPct val="20000"/>
              </a:spcBef>
              <a:spcAft>
                <a:spcPts val="300"/>
              </a:spcAft>
              <a:buClr>
                <a:srgbClr val="C3260C"/>
              </a:buClr>
              <a:buSzPct val="130000"/>
              <a:buFont typeface="Georgia" pitchFamily="18" charset="0"/>
              <a:buChar char="*"/>
              <a:defRPr sz="3600" b="1">
                <a:solidFill>
                  <a:schemeClr val="bg1"/>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dirty="0"/>
              <a:t>This lesson includes teachings from the scriptures that can help us be filled with Christlike love for those we teach. </a:t>
            </a:r>
            <a:endParaRPr lang="en-US" dirty="0" smtClean="0"/>
          </a:p>
          <a:p>
            <a:r>
              <a:rPr lang="en-US" dirty="0" smtClean="0"/>
              <a:t>It </a:t>
            </a:r>
            <a:r>
              <a:rPr lang="en-US" dirty="0"/>
              <a:t>also includes a discussion on how our Christlike love influences our service as teachers.</a:t>
            </a:r>
          </a:p>
        </p:txBody>
      </p:sp>
      <p:sp>
        <p:nvSpPr>
          <p:cNvPr id="2" name="Content Placeholder 1"/>
          <p:cNvSpPr>
            <a:spLocks noGrp="1"/>
          </p:cNvSpPr>
          <p:nvPr>
            <p:ph idx="1"/>
          </p:nvPr>
        </p:nvSpPr>
        <p:spPr>
          <a:xfrm>
            <a:off x="457200" y="609600"/>
            <a:ext cx="8305800" cy="5562600"/>
          </a:xfrm>
        </p:spPr>
        <p:txBody>
          <a:bodyPr/>
          <a:lstStyle/>
          <a:p>
            <a:r>
              <a:rPr lang="en-US" b="1" dirty="0" smtClean="0">
                <a:solidFill>
                  <a:schemeClr val="bg1"/>
                </a:solidFill>
              </a:rPr>
              <a:t>Has anyone here ever been </a:t>
            </a:r>
            <a:r>
              <a:rPr lang="en-US" b="1" dirty="0">
                <a:solidFill>
                  <a:schemeClr val="bg1"/>
                </a:solidFill>
              </a:rPr>
              <a:t>influence</a:t>
            </a:r>
            <a:r>
              <a:rPr lang="en-US" b="1" dirty="0" smtClean="0">
                <a:solidFill>
                  <a:schemeClr val="bg1"/>
                </a:solidFill>
              </a:rPr>
              <a:t>d by the love of a teacher?</a:t>
            </a:r>
            <a:endParaRPr lang="en-US" b="1" dirty="0">
              <a:solidFill>
                <a:schemeClr val="bg1"/>
              </a:solidFill>
            </a:endParaRPr>
          </a:p>
        </p:txBody>
      </p:sp>
    </p:spTree>
    <p:extLst>
      <p:ext uri="{BB962C8B-B14F-4D97-AF65-F5344CB8AC3E}">
        <p14:creationId xmlns:p14="http://schemas.microsoft.com/office/powerpoint/2010/main" val="33896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 need some volunteers to read the following versus from the scriptures. </a:t>
            </a:r>
          </a:p>
          <a:p>
            <a:pPr lvl="1"/>
            <a:r>
              <a:rPr lang="en-US" sz="3200" dirty="0"/>
              <a:t>John 15:10 </a:t>
            </a:r>
            <a:endParaRPr lang="en-US" sz="3200" dirty="0" smtClean="0"/>
          </a:p>
          <a:p>
            <a:pPr lvl="1"/>
            <a:r>
              <a:rPr lang="en-US" sz="3200" dirty="0" smtClean="0"/>
              <a:t>Ephesians </a:t>
            </a:r>
            <a:r>
              <a:rPr lang="en-US" sz="3200" dirty="0"/>
              <a:t>4:32 </a:t>
            </a:r>
            <a:endParaRPr lang="en-US" sz="3200" dirty="0" smtClean="0"/>
          </a:p>
          <a:p>
            <a:pPr lvl="1"/>
            <a:r>
              <a:rPr lang="en-US" sz="3200" dirty="0" smtClean="0"/>
              <a:t>Mosiah </a:t>
            </a:r>
            <a:r>
              <a:rPr lang="en-US" sz="3200" dirty="0"/>
              <a:t>2:17 </a:t>
            </a:r>
            <a:endParaRPr lang="en-US" sz="3200" dirty="0" smtClean="0"/>
          </a:p>
          <a:p>
            <a:pPr lvl="1"/>
            <a:r>
              <a:rPr lang="en-US" sz="3200" dirty="0" smtClean="0"/>
              <a:t>Mosiah </a:t>
            </a:r>
            <a:r>
              <a:rPr lang="en-US" sz="3200" dirty="0"/>
              <a:t>4:11–12 </a:t>
            </a:r>
            <a:endParaRPr lang="en-US" sz="3200" dirty="0" smtClean="0"/>
          </a:p>
          <a:p>
            <a:pPr lvl="1"/>
            <a:r>
              <a:rPr lang="en-US" sz="3200" dirty="0" smtClean="0"/>
              <a:t>Alma </a:t>
            </a:r>
            <a:r>
              <a:rPr lang="en-US" sz="3200" dirty="0"/>
              <a:t>38:12 </a:t>
            </a:r>
            <a:endParaRPr lang="en-US" sz="3200" dirty="0" smtClean="0"/>
          </a:p>
          <a:p>
            <a:pPr lvl="1"/>
            <a:r>
              <a:rPr lang="en-US" sz="3200" dirty="0" smtClean="0"/>
              <a:t>3 </a:t>
            </a:r>
            <a:r>
              <a:rPr lang="en-US" sz="3200" dirty="0"/>
              <a:t>Nephi </a:t>
            </a:r>
            <a:r>
              <a:rPr lang="en-US" sz="3200" dirty="0" smtClean="0"/>
              <a:t>11:29–30</a:t>
            </a:r>
            <a:endParaRPr lang="en-US" sz="3200" dirty="0"/>
          </a:p>
          <a:p>
            <a:pPr lvl="1"/>
            <a:r>
              <a:rPr lang="en-US" sz="3200" dirty="0" err="1"/>
              <a:t>Moroni</a:t>
            </a:r>
            <a:r>
              <a:rPr lang="en-US" sz="3200" dirty="0"/>
              <a:t> </a:t>
            </a:r>
            <a:r>
              <a:rPr lang="en-US" sz="3200" dirty="0" smtClean="0"/>
              <a:t>7:48</a:t>
            </a:r>
            <a:endParaRPr lang="en-US" sz="3200" dirty="0"/>
          </a:p>
        </p:txBody>
      </p:sp>
    </p:spTree>
    <p:extLst>
      <p:ext uri="{BB962C8B-B14F-4D97-AF65-F5344CB8AC3E}">
        <p14:creationId xmlns:p14="http://schemas.microsoft.com/office/powerpoint/2010/main" val="1019704094"/>
      </p:ext>
    </p:extLst>
  </p:cSld>
  <p:clrMapOvr>
    <a:masterClrMapping/>
  </p:clrMapOvr>
  <p:transition spd="slow">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152400"/>
            <a:ext cx="5486400" cy="5287963"/>
          </a:xfrm>
        </p:spPr>
        <p:txBody>
          <a:bodyPr anchor="ctr"/>
          <a:lstStyle/>
          <a:p>
            <a:pPr marL="182880" indent="0" algn="ctr" fontAlgn="auto">
              <a:spcAft>
                <a:spcPts val="0"/>
              </a:spcAft>
              <a:buClr>
                <a:schemeClr val="accent6">
                  <a:lumMod val="75000"/>
                </a:schemeClr>
              </a:buClr>
              <a:buFont typeface="Georgia" pitchFamily="18" charset="0"/>
              <a:buNone/>
              <a:defRPr/>
            </a:pPr>
            <a:r>
              <a:rPr lang="en-US" b="0" dirty="0">
                <a:solidFill>
                  <a:schemeClr val="tx1"/>
                </a:solidFill>
                <a:effectLst>
                  <a:outerShdw blurRad="38100" dist="38100" dir="2700000" algn="tl">
                    <a:srgbClr val="000000">
                      <a:alpha val="43137"/>
                    </a:srgbClr>
                  </a:outerShdw>
                </a:effectLst>
              </a:rPr>
              <a:t>Lesson </a:t>
            </a:r>
            <a:r>
              <a:rPr lang="en-US" b="0" dirty="0" smtClean="0">
                <a:solidFill>
                  <a:schemeClr val="tx1"/>
                </a:solidFill>
                <a:effectLst>
                  <a:outerShdw blurRad="38100" dist="38100" dir="2700000" algn="tl">
                    <a:srgbClr val="000000">
                      <a:alpha val="43137"/>
                    </a:srgbClr>
                  </a:outerShdw>
                </a:effectLst>
              </a:rPr>
              <a:t>2: Love Those you Teach</a:t>
            </a:r>
            <a:endParaRPr lang="en-US" b="0" dirty="0">
              <a:solidFill>
                <a:schemeClr val="tx1"/>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a:srcRect/>
          <a:stretch>
            <a:fillRect/>
          </a:stretch>
        </p:blipFill>
        <p:spPr bwMode="auto">
          <a:xfrm>
            <a:off x="228600" y="533400"/>
            <a:ext cx="3282950" cy="4191000"/>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28600" y="5181600"/>
            <a:ext cx="8686800" cy="1524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400" dirty="0" smtClean="0">
                <a:solidFill>
                  <a:schemeClr val="accent6">
                    <a:lumMod val="60000"/>
                    <a:lumOff val="40000"/>
                  </a:schemeClr>
                </a:solidFill>
                <a:effectLst>
                  <a:outerShdw blurRad="38100" dist="38100" dir="2700000" algn="tl">
                    <a:srgbClr val="000000">
                      <a:alpha val="43137"/>
                    </a:srgbClr>
                  </a:outerShdw>
                </a:effectLst>
              </a:rPr>
              <a:t>Teaching the Gospel Course</a:t>
            </a:r>
            <a:endParaRPr lang="en-US" sz="5400" dirty="0">
              <a:solidFill>
                <a:schemeClr val="accent6">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a:t>John 15:10 </a:t>
            </a:r>
            <a:endParaRPr lang="en-US" dirty="0"/>
          </a:p>
        </p:txBody>
      </p:sp>
      <p:sp>
        <p:nvSpPr>
          <p:cNvPr id="3" name="Content Placeholder 2"/>
          <p:cNvSpPr>
            <a:spLocks noGrp="1"/>
          </p:cNvSpPr>
          <p:nvPr>
            <p:ph sz="quarter" idx="13"/>
          </p:nvPr>
        </p:nvSpPr>
        <p:spPr>
          <a:xfrm>
            <a:off x="152400" y="990600"/>
            <a:ext cx="8839200" cy="2286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10 If ye keep my commandments, ye shall abide in my love; even as I have kept my Father’s commandments, and abide in his love.</a:t>
            </a:r>
          </a:p>
        </p:txBody>
      </p:sp>
    </p:spTree>
    <p:extLst>
      <p:ext uri="{BB962C8B-B14F-4D97-AF65-F5344CB8AC3E}">
        <p14:creationId xmlns:p14="http://schemas.microsoft.com/office/powerpoint/2010/main" val="1877005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a:t>John 15:10 </a:t>
            </a:r>
            <a:endParaRPr lang="en-US" dirty="0"/>
          </a:p>
        </p:txBody>
      </p:sp>
      <p:sp>
        <p:nvSpPr>
          <p:cNvPr id="3" name="Content Placeholder 2"/>
          <p:cNvSpPr>
            <a:spLocks noGrp="1"/>
          </p:cNvSpPr>
          <p:nvPr>
            <p:ph sz="quarter" idx="13"/>
          </p:nvPr>
        </p:nvSpPr>
        <p:spPr>
          <a:xfrm>
            <a:off x="152400" y="990600"/>
            <a:ext cx="8839200" cy="2286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10 If ye keep my commandments, ye shall abide in my love; even as I have kept my Father’s commandments, and abide in his love.</a:t>
            </a:r>
          </a:p>
        </p:txBody>
      </p:sp>
      <p:sp>
        <p:nvSpPr>
          <p:cNvPr id="4" name="Content Placeholder 2"/>
          <p:cNvSpPr txBox="1">
            <a:spLocks/>
          </p:cNvSpPr>
          <p:nvPr/>
        </p:nvSpPr>
        <p:spPr bwMode="auto">
          <a:xfrm>
            <a:off x="152400" y="34290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Tree>
    <p:extLst>
      <p:ext uri="{BB962C8B-B14F-4D97-AF65-F5344CB8AC3E}">
        <p14:creationId xmlns:p14="http://schemas.microsoft.com/office/powerpoint/2010/main" val="1088230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a:t>John 15:10 </a:t>
            </a:r>
            <a:endParaRPr lang="en-US" dirty="0"/>
          </a:p>
        </p:txBody>
      </p:sp>
      <p:sp>
        <p:nvSpPr>
          <p:cNvPr id="3" name="Content Placeholder 2"/>
          <p:cNvSpPr>
            <a:spLocks noGrp="1"/>
          </p:cNvSpPr>
          <p:nvPr>
            <p:ph sz="quarter" idx="13"/>
          </p:nvPr>
        </p:nvSpPr>
        <p:spPr>
          <a:xfrm>
            <a:off x="152400" y="990600"/>
            <a:ext cx="8839200" cy="2286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10 If ye keep my commandments, ye shall abide in my love; even as I have kept my Father’s commandments, and abide in his love.</a:t>
            </a:r>
          </a:p>
        </p:txBody>
      </p:sp>
      <p:sp>
        <p:nvSpPr>
          <p:cNvPr id="4" name="Content Placeholder 2"/>
          <p:cNvSpPr txBox="1">
            <a:spLocks/>
          </p:cNvSpPr>
          <p:nvPr/>
        </p:nvSpPr>
        <p:spPr bwMode="auto">
          <a:xfrm>
            <a:off x="152400" y="34290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
        <p:nvSpPr>
          <p:cNvPr id="5" name="Content Placeholder 2"/>
          <p:cNvSpPr txBox="1">
            <a:spLocks/>
          </p:cNvSpPr>
          <p:nvPr/>
        </p:nvSpPr>
        <p:spPr bwMode="auto">
          <a:xfrm>
            <a:off x="174171" y="5334000"/>
            <a:ext cx="883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a:t>Keeping the commandments</a:t>
            </a:r>
            <a:endParaRPr lang="en-US" sz="3600" dirty="0">
              <a:solidFill>
                <a:srgbClr val="00B0F0"/>
              </a:solidFill>
            </a:endParaRPr>
          </a:p>
        </p:txBody>
      </p:sp>
    </p:spTree>
    <p:extLst>
      <p:ext uri="{BB962C8B-B14F-4D97-AF65-F5344CB8AC3E}">
        <p14:creationId xmlns:p14="http://schemas.microsoft.com/office/powerpoint/2010/main" val="1088230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a:t>Ephesians 4:32</a:t>
            </a:r>
            <a:endParaRPr lang="en-US" dirty="0"/>
          </a:p>
        </p:txBody>
      </p:sp>
      <p:sp>
        <p:nvSpPr>
          <p:cNvPr id="3" name="Content Placeholder 2"/>
          <p:cNvSpPr>
            <a:spLocks noGrp="1"/>
          </p:cNvSpPr>
          <p:nvPr>
            <p:ph sz="quarter" idx="13"/>
          </p:nvPr>
        </p:nvSpPr>
        <p:spPr>
          <a:xfrm>
            <a:off x="152400" y="990600"/>
            <a:ext cx="8839200" cy="2286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32 And be ye kind one to another, tenderhearted, forgiving one another, even as God for Christ’s sake hath forgiven you.</a:t>
            </a:r>
          </a:p>
        </p:txBody>
      </p:sp>
    </p:spTree>
    <p:extLst>
      <p:ext uri="{BB962C8B-B14F-4D97-AF65-F5344CB8AC3E}">
        <p14:creationId xmlns:p14="http://schemas.microsoft.com/office/powerpoint/2010/main" val="2841811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a:t>Ephesians 4:32</a:t>
            </a:r>
            <a:endParaRPr lang="en-US" dirty="0"/>
          </a:p>
        </p:txBody>
      </p:sp>
      <p:sp>
        <p:nvSpPr>
          <p:cNvPr id="3" name="Content Placeholder 2"/>
          <p:cNvSpPr>
            <a:spLocks noGrp="1"/>
          </p:cNvSpPr>
          <p:nvPr>
            <p:ph sz="quarter" idx="13"/>
          </p:nvPr>
        </p:nvSpPr>
        <p:spPr>
          <a:xfrm>
            <a:off x="152400" y="990600"/>
            <a:ext cx="8839200" cy="2286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32 And be ye kind one to another, tenderhearted, forgiving one another, even as God for Christ’s sake hath forgiven you.</a:t>
            </a:r>
          </a:p>
        </p:txBody>
      </p:sp>
      <p:sp>
        <p:nvSpPr>
          <p:cNvPr id="4" name="Content Placeholder 2"/>
          <p:cNvSpPr txBox="1">
            <a:spLocks/>
          </p:cNvSpPr>
          <p:nvPr/>
        </p:nvSpPr>
        <p:spPr bwMode="auto">
          <a:xfrm>
            <a:off x="152400" y="34290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Tree>
    <p:extLst>
      <p:ext uri="{BB962C8B-B14F-4D97-AF65-F5344CB8AC3E}">
        <p14:creationId xmlns:p14="http://schemas.microsoft.com/office/powerpoint/2010/main" val="24973090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a:t>Ephesians 4:32</a:t>
            </a:r>
            <a:endParaRPr lang="en-US" dirty="0"/>
          </a:p>
        </p:txBody>
      </p:sp>
      <p:sp>
        <p:nvSpPr>
          <p:cNvPr id="3" name="Content Placeholder 2"/>
          <p:cNvSpPr>
            <a:spLocks noGrp="1"/>
          </p:cNvSpPr>
          <p:nvPr>
            <p:ph sz="quarter" idx="13"/>
          </p:nvPr>
        </p:nvSpPr>
        <p:spPr>
          <a:xfrm>
            <a:off x="152400" y="990600"/>
            <a:ext cx="8839200" cy="2286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32 And be ye kind one to another, tenderhearted, forgiving one another, even as God for Christ’s sake hath forgiven you.</a:t>
            </a:r>
          </a:p>
        </p:txBody>
      </p:sp>
      <p:sp>
        <p:nvSpPr>
          <p:cNvPr id="4" name="Content Placeholder 2"/>
          <p:cNvSpPr txBox="1">
            <a:spLocks/>
          </p:cNvSpPr>
          <p:nvPr/>
        </p:nvSpPr>
        <p:spPr bwMode="auto">
          <a:xfrm>
            <a:off x="152400" y="34290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
        <p:nvSpPr>
          <p:cNvPr id="5" name="Content Placeholder 2"/>
          <p:cNvSpPr txBox="1">
            <a:spLocks/>
          </p:cNvSpPr>
          <p:nvPr/>
        </p:nvSpPr>
        <p:spPr bwMode="auto">
          <a:xfrm>
            <a:off x="174171" y="5334000"/>
            <a:ext cx="883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a:t>Forgiving others</a:t>
            </a:r>
            <a:endParaRPr lang="en-US" sz="3600" dirty="0">
              <a:solidFill>
                <a:srgbClr val="00B0F0"/>
              </a:solidFill>
            </a:endParaRPr>
          </a:p>
        </p:txBody>
      </p:sp>
    </p:spTree>
    <p:extLst>
      <p:ext uri="{BB962C8B-B14F-4D97-AF65-F5344CB8AC3E}">
        <p14:creationId xmlns:p14="http://schemas.microsoft.com/office/powerpoint/2010/main" val="2841811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Mosiah 2:17</a:t>
            </a:r>
            <a:endParaRPr lang="en-US" dirty="0"/>
          </a:p>
        </p:txBody>
      </p:sp>
      <p:sp>
        <p:nvSpPr>
          <p:cNvPr id="3" name="Content Placeholder 2"/>
          <p:cNvSpPr>
            <a:spLocks noGrp="1"/>
          </p:cNvSpPr>
          <p:nvPr>
            <p:ph sz="quarter" idx="13"/>
          </p:nvPr>
        </p:nvSpPr>
        <p:spPr>
          <a:xfrm>
            <a:off x="152400" y="990600"/>
            <a:ext cx="8839200" cy="2590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17 And behold, I tell you these things that ye may learn wisdom; that ye may learn that when ye are in the service of your fellow beings ye are only in the service of your God. </a:t>
            </a:r>
          </a:p>
        </p:txBody>
      </p:sp>
    </p:spTree>
    <p:extLst>
      <p:ext uri="{BB962C8B-B14F-4D97-AF65-F5344CB8AC3E}">
        <p14:creationId xmlns:p14="http://schemas.microsoft.com/office/powerpoint/2010/main" val="7140605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Mosiah 2:17</a:t>
            </a:r>
            <a:endParaRPr lang="en-US" dirty="0"/>
          </a:p>
        </p:txBody>
      </p:sp>
      <p:sp>
        <p:nvSpPr>
          <p:cNvPr id="3" name="Content Placeholder 2"/>
          <p:cNvSpPr>
            <a:spLocks noGrp="1"/>
          </p:cNvSpPr>
          <p:nvPr>
            <p:ph sz="quarter" idx="13"/>
          </p:nvPr>
        </p:nvSpPr>
        <p:spPr>
          <a:xfrm>
            <a:off x="152400" y="990600"/>
            <a:ext cx="8839200" cy="2590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17 And behold, I tell you these things that ye may learn wisdom; that ye may learn that when ye are in the service of your fellow beings ye are only in the service of your God. </a:t>
            </a:r>
          </a:p>
        </p:txBody>
      </p:sp>
      <p:sp>
        <p:nvSpPr>
          <p:cNvPr id="4" name="Content Placeholder 2"/>
          <p:cNvSpPr txBox="1">
            <a:spLocks/>
          </p:cNvSpPr>
          <p:nvPr/>
        </p:nvSpPr>
        <p:spPr bwMode="auto">
          <a:xfrm>
            <a:off x="152400" y="36576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Tree>
    <p:extLst>
      <p:ext uri="{BB962C8B-B14F-4D97-AF65-F5344CB8AC3E}">
        <p14:creationId xmlns:p14="http://schemas.microsoft.com/office/powerpoint/2010/main" val="714060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Mosiah 2:17</a:t>
            </a:r>
            <a:endParaRPr lang="en-US" dirty="0"/>
          </a:p>
        </p:txBody>
      </p:sp>
      <p:sp>
        <p:nvSpPr>
          <p:cNvPr id="3" name="Content Placeholder 2"/>
          <p:cNvSpPr>
            <a:spLocks noGrp="1"/>
          </p:cNvSpPr>
          <p:nvPr>
            <p:ph sz="quarter" idx="13"/>
          </p:nvPr>
        </p:nvSpPr>
        <p:spPr>
          <a:xfrm>
            <a:off x="152400" y="990600"/>
            <a:ext cx="8839200" cy="2590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17 And behold, I tell you these things that ye may learn wisdom; that ye may learn that when ye are in the service of your fellow beings ye are only in the service of your God. </a:t>
            </a:r>
          </a:p>
        </p:txBody>
      </p:sp>
      <p:sp>
        <p:nvSpPr>
          <p:cNvPr id="4" name="Content Placeholder 2"/>
          <p:cNvSpPr txBox="1">
            <a:spLocks/>
          </p:cNvSpPr>
          <p:nvPr/>
        </p:nvSpPr>
        <p:spPr bwMode="auto">
          <a:xfrm>
            <a:off x="152400" y="36576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
        <p:nvSpPr>
          <p:cNvPr id="5" name="Content Placeholder 2"/>
          <p:cNvSpPr txBox="1">
            <a:spLocks/>
          </p:cNvSpPr>
          <p:nvPr/>
        </p:nvSpPr>
        <p:spPr bwMode="auto">
          <a:xfrm>
            <a:off x="174171" y="5334000"/>
            <a:ext cx="883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a:t>Serving</a:t>
            </a:r>
            <a:endParaRPr lang="en-US" sz="3600" dirty="0">
              <a:solidFill>
                <a:srgbClr val="00B0F0"/>
              </a:solidFill>
            </a:endParaRPr>
          </a:p>
        </p:txBody>
      </p:sp>
    </p:spTree>
    <p:extLst>
      <p:ext uri="{BB962C8B-B14F-4D97-AF65-F5344CB8AC3E}">
        <p14:creationId xmlns:p14="http://schemas.microsoft.com/office/powerpoint/2010/main" val="28418112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Mosiah 4:11-12</a:t>
            </a:r>
            <a:endParaRPr lang="en-US" dirty="0"/>
          </a:p>
        </p:txBody>
      </p:sp>
      <p:sp>
        <p:nvSpPr>
          <p:cNvPr id="3" name="Content Placeholder 2"/>
          <p:cNvSpPr>
            <a:spLocks noGrp="1"/>
          </p:cNvSpPr>
          <p:nvPr>
            <p:ph sz="quarter" idx="13"/>
          </p:nvPr>
        </p:nvSpPr>
        <p:spPr>
          <a:xfrm>
            <a:off x="152400" y="990600"/>
            <a:ext cx="8839200" cy="5638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11 And again I say unto you as I have said before, that as ye have come to the knowledge of the glory of God, or if ye have known of his goodness and have tasted of his love, and have received a remission of your sins, which </a:t>
            </a:r>
            <a:r>
              <a:rPr lang="en-US" sz="2800" dirty="0" err="1">
                <a:solidFill>
                  <a:srgbClr val="FF0000"/>
                </a:solidFill>
              </a:rPr>
              <a:t>causeth</a:t>
            </a:r>
            <a:r>
              <a:rPr lang="en-US" sz="2800" dirty="0">
                <a:solidFill>
                  <a:srgbClr val="FF0000"/>
                </a:solidFill>
              </a:rPr>
              <a:t> such exceedingly great joy in your souls, even so I would that ye should remember, and always retain in remembrance, the greatness of God,</a:t>
            </a:r>
          </a:p>
        </p:txBody>
      </p:sp>
    </p:spTree>
    <p:extLst>
      <p:ext uri="{BB962C8B-B14F-4D97-AF65-F5344CB8AC3E}">
        <p14:creationId xmlns:p14="http://schemas.microsoft.com/office/powerpoint/2010/main" val="2296488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fontAlgn="auto">
              <a:spcAft>
                <a:spcPts val="0"/>
              </a:spcAft>
              <a:buClr>
                <a:schemeClr val="accent6">
                  <a:lumMod val="75000"/>
                </a:schemeClr>
              </a:buClr>
              <a:buFont typeface="Georgia" pitchFamily="18" charset="0"/>
              <a:buNone/>
              <a:defRPr/>
            </a:pPr>
            <a:r>
              <a:rPr lang="en-US" dirty="0" smtClean="0"/>
              <a:t>Purpose</a:t>
            </a:r>
            <a:endParaRPr lang="en-US" dirty="0"/>
          </a:p>
        </p:txBody>
      </p:sp>
      <p:sp>
        <p:nvSpPr>
          <p:cNvPr id="8195" name="Content Placeholder 2"/>
          <p:cNvSpPr>
            <a:spLocks noGrp="1"/>
          </p:cNvSpPr>
          <p:nvPr>
            <p:ph sz="quarter" idx="13"/>
          </p:nvPr>
        </p:nvSpPr>
        <p:spPr>
          <a:xfrm>
            <a:off x="152400" y="1676400"/>
            <a:ext cx="8839200" cy="4953000"/>
          </a:xfrm>
        </p:spPr>
        <p:txBody>
          <a:bodyPr anchor="ctr"/>
          <a:lstStyle/>
          <a:p>
            <a:pPr marL="44450" indent="0" algn="ctr">
              <a:buNone/>
            </a:pPr>
            <a:r>
              <a:rPr lang="en-US" sz="4000" dirty="0" smtClean="0"/>
              <a:t>To help you seek to be filled with Christlike love for those you teach.</a:t>
            </a:r>
            <a:endParaRPr lang="en-US" altLang="en-US" sz="40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Mosiah 4:11-12</a:t>
            </a:r>
            <a:endParaRPr lang="en-US" dirty="0"/>
          </a:p>
        </p:txBody>
      </p:sp>
      <p:sp>
        <p:nvSpPr>
          <p:cNvPr id="3" name="Content Placeholder 2"/>
          <p:cNvSpPr>
            <a:spLocks noGrp="1"/>
          </p:cNvSpPr>
          <p:nvPr>
            <p:ph sz="quarter" idx="13"/>
          </p:nvPr>
        </p:nvSpPr>
        <p:spPr>
          <a:xfrm>
            <a:off x="152400" y="990600"/>
            <a:ext cx="8839200" cy="5638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and your own nothingness, and his goodness and long-suffering towards you, unworthy creatures, and humble yourselves even in the depths of humility, calling on the name of the Lord daily, and standing steadfastly in the faith of that which is to come, which was spoken by the mouth of the angel.</a:t>
            </a:r>
          </a:p>
        </p:txBody>
      </p:sp>
    </p:spTree>
    <p:extLst>
      <p:ext uri="{BB962C8B-B14F-4D97-AF65-F5344CB8AC3E}">
        <p14:creationId xmlns:p14="http://schemas.microsoft.com/office/powerpoint/2010/main" val="22001252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Mosiah 4:11-12</a:t>
            </a:r>
            <a:endParaRPr lang="en-US" dirty="0"/>
          </a:p>
        </p:txBody>
      </p:sp>
      <p:sp>
        <p:nvSpPr>
          <p:cNvPr id="3" name="Content Placeholder 2"/>
          <p:cNvSpPr>
            <a:spLocks noGrp="1"/>
          </p:cNvSpPr>
          <p:nvPr>
            <p:ph sz="quarter" idx="13"/>
          </p:nvPr>
        </p:nvSpPr>
        <p:spPr>
          <a:xfrm>
            <a:off x="152400" y="990600"/>
            <a:ext cx="8839200" cy="5715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12 And behold, I say unto you that if ye do this ye shall always rejoice, and be filled with the love of God, and always retain a remission of your sins; and ye shall grow in the knowledge of the glory of him that created you, or in the knowledge of that which is just and true.</a:t>
            </a:r>
          </a:p>
        </p:txBody>
      </p:sp>
    </p:spTree>
    <p:extLst>
      <p:ext uri="{BB962C8B-B14F-4D97-AF65-F5344CB8AC3E}">
        <p14:creationId xmlns:p14="http://schemas.microsoft.com/office/powerpoint/2010/main" val="7140605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Mosiah 4:11-12</a:t>
            </a:r>
            <a:endParaRPr lang="en-US" dirty="0"/>
          </a:p>
        </p:txBody>
      </p:sp>
      <p:sp>
        <p:nvSpPr>
          <p:cNvPr id="3" name="Content Placeholder 2"/>
          <p:cNvSpPr>
            <a:spLocks noGrp="1"/>
          </p:cNvSpPr>
          <p:nvPr>
            <p:ph sz="quarter" idx="13"/>
          </p:nvPr>
        </p:nvSpPr>
        <p:spPr>
          <a:xfrm>
            <a:off x="152400" y="990600"/>
            <a:ext cx="8839200" cy="2590800"/>
          </a:xfrm>
        </p:spPr>
        <p:txBody>
          <a:bodyPr anchor="ctr"/>
          <a:lstStyle/>
          <a:p>
            <a:pPr algn="ctr"/>
            <a:r>
              <a:rPr lang="en-US" sz="1600" dirty="0">
                <a:solidFill>
                  <a:srgbClr val="FF0000"/>
                </a:solidFill>
                <a:effectLst>
                  <a:outerShdw blurRad="38100" dist="38100" dir="2700000" algn="tl">
                    <a:srgbClr val="000000">
                      <a:alpha val="43137"/>
                    </a:srgbClr>
                  </a:outerShdw>
                </a:effectLst>
              </a:rPr>
              <a:t>11 And again I say unto you as I have said before, that as ye have come to the knowledge of the glory of God, or if ye have known of his goodness and have tasted of his love, and have received a remission of your sins, which </a:t>
            </a:r>
            <a:r>
              <a:rPr lang="en-US" sz="1600" dirty="0" err="1">
                <a:solidFill>
                  <a:srgbClr val="FF0000"/>
                </a:solidFill>
                <a:effectLst>
                  <a:outerShdw blurRad="38100" dist="38100" dir="2700000" algn="tl">
                    <a:srgbClr val="000000">
                      <a:alpha val="43137"/>
                    </a:srgbClr>
                  </a:outerShdw>
                </a:effectLst>
              </a:rPr>
              <a:t>causeth</a:t>
            </a:r>
            <a:r>
              <a:rPr lang="en-US" sz="1600" dirty="0">
                <a:solidFill>
                  <a:srgbClr val="FF0000"/>
                </a:solidFill>
                <a:effectLst>
                  <a:outerShdw blurRad="38100" dist="38100" dir="2700000" algn="tl">
                    <a:srgbClr val="000000">
                      <a:alpha val="43137"/>
                    </a:srgbClr>
                  </a:outerShdw>
                </a:effectLst>
              </a:rPr>
              <a:t> such exceedingly great joy in your souls, even so I would that ye should remember, and always retain in remembrance, the greatness of God, and your own nothingness, and his goodness and long-suffering towards you, unworthy creatures, and humble yourselves even in the depths of humility, calling on the name of the Lord daily, and standing steadfastly in the faith of that which is to come, which was spoken by the mouth of the angel.</a:t>
            </a:r>
          </a:p>
          <a:p>
            <a:pPr algn="ctr"/>
            <a:r>
              <a:rPr lang="en-US" sz="1600" dirty="0">
                <a:solidFill>
                  <a:srgbClr val="FF0000"/>
                </a:solidFill>
                <a:effectLst>
                  <a:outerShdw blurRad="38100" dist="38100" dir="2700000" algn="tl">
                    <a:srgbClr val="000000">
                      <a:alpha val="43137"/>
                    </a:srgbClr>
                  </a:outerShdw>
                </a:effectLst>
              </a:rPr>
              <a:t> 12 And behold, I say unto you that if ye do this ye shall always rejoice, and be filled with the love of God, and always retain a remission of your sins; and ye shall grow in the knowledge of the glory of him that created you, or in the knowledge of that which is just and true</a:t>
            </a:r>
            <a:r>
              <a:rPr lang="en-US" sz="1600" dirty="0" smtClean="0">
                <a:solidFill>
                  <a:srgbClr val="FF0000"/>
                </a:solidFill>
                <a:effectLst>
                  <a:outerShdw blurRad="38100" dist="38100" dir="2700000" algn="tl">
                    <a:srgbClr val="000000">
                      <a:alpha val="43137"/>
                    </a:srgbClr>
                  </a:outerShdw>
                </a:effectLst>
              </a:rPr>
              <a:t>.</a:t>
            </a:r>
            <a:endParaRPr lang="en-US" sz="1600" dirty="0">
              <a:solidFill>
                <a:srgbClr val="FF0000"/>
              </a:solidFill>
              <a:effectLst>
                <a:outerShdw blurRad="38100" dist="38100" dir="2700000" algn="tl">
                  <a:srgbClr val="000000">
                    <a:alpha val="43137"/>
                  </a:srgbClr>
                </a:outerShdw>
              </a:effectLst>
            </a:endParaRPr>
          </a:p>
        </p:txBody>
      </p:sp>
      <p:sp>
        <p:nvSpPr>
          <p:cNvPr id="4" name="Content Placeholder 2"/>
          <p:cNvSpPr txBox="1">
            <a:spLocks/>
          </p:cNvSpPr>
          <p:nvPr/>
        </p:nvSpPr>
        <p:spPr bwMode="auto">
          <a:xfrm>
            <a:off x="152400" y="36576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
        <p:nvSpPr>
          <p:cNvPr id="5" name="Content Placeholder 2"/>
          <p:cNvSpPr txBox="1">
            <a:spLocks/>
          </p:cNvSpPr>
          <p:nvPr/>
        </p:nvSpPr>
        <p:spPr bwMode="auto">
          <a:xfrm>
            <a:off x="174171" y="5334000"/>
            <a:ext cx="883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a:t>Repenting, being humble, and exercising faith</a:t>
            </a:r>
            <a:endParaRPr lang="en-US" sz="3600" dirty="0">
              <a:solidFill>
                <a:srgbClr val="00B0F0"/>
              </a:solidFill>
            </a:endParaRPr>
          </a:p>
        </p:txBody>
      </p:sp>
    </p:spTree>
    <p:extLst>
      <p:ext uri="{BB962C8B-B14F-4D97-AF65-F5344CB8AC3E}">
        <p14:creationId xmlns:p14="http://schemas.microsoft.com/office/powerpoint/2010/main" val="2532533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Alma 38:12</a:t>
            </a:r>
            <a:endParaRPr lang="en-US" dirty="0"/>
          </a:p>
        </p:txBody>
      </p:sp>
      <p:sp>
        <p:nvSpPr>
          <p:cNvPr id="3" name="Content Placeholder 2"/>
          <p:cNvSpPr>
            <a:spLocks noGrp="1"/>
          </p:cNvSpPr>
          <p:nvPr>
            <p:ph sz="quarter" idx="13"/>
          </p:nvPr>
        </p:nvSpPr>
        <p:spPr>
          <a:xfrm>
            <a:off x="152400" y="990600"/>
            <a:ext cx="8839200" cy="2590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12 Use boldness, but not </a:t>
            </a:r>
            <a:r>
              <a:rPr lang="en-US" sz="2800" dirty="0" err="1">
                <a:solidFill>
                  <a:srgbClr val="FF0000"/>
                </a:solidFill>
              </a:rPr>
              <a:t>overbearance</a:t>
            </a:r>
            <a:r>
              <a:rPr lang="en-US" sz="2800" dirty="0">
                <a:solidFill>
                  <a:srgbClr val="FF0000"/>
                </a:solidFill>
              </a:rPr>
              <a:t>; and also see that ye bridle all your passions, that ye may be filled with love; see that ye refrain from idleness. </a:t>
            </a:r>
          </a:p>
        </p:txBody>
      </p:sp>
    </p:spTree>
    <p:extLst>
      <p:ext uri="{BB962C8B-B14F-4D97-AF65-F5344CB8AC3E}">
        <p14:creationId xmlns:p14="http://schemas.microsoft.com/office/powerpoint/2010/main" val="738482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Alma 38:12</a:t>
            </a:r>
            <a:endParaRPr lang="en-US" dirty="0"/>
          </a:p>
        </p:txBody>
      </p:sp>
      <p:sp>
        <p:nvSpPr>
          <p:cNvPr id="3" name="Content Placeholder 2"/>
          <p:cNvSpPr>
            <a:spLocks noGrp="1"/>
          </p:cNvSpPr>
          <p:nvPr>
            <p:ph sz="quarter" idx="13"/>
          </p:nvPr>
        </p:nvSpPr>
        <p:spPr>
          <a:xfrm>
            <a:off x="152400" y="990600"/>
            <a:ext cx="8839200" cy="2590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800" dirty="0">
                <a:solidFill>
                  <a:srgbClr val="FF0000"/>
                </a:solidFill>
              </a:rPr>
              <a:t>12 Use boldness, but not </a:t>
            </a:r>
            <a:r>
              <a:rPr lang="en-US" sz="2800" dirty="0" err="1">
                <a:solidFill>
                  <a:srgbClr val="FF0000"/>
                </a:solidFill>
              </a:rPr>
              <a:t>overbearance</a:t>
            </a:r>
            <a:r>
              <a:rPr lang="en-US" sz="2800" dirty="0">
                <a:solidFill>
                  <a:srgbClr val="FF0000"/>
                </a:solidFill>
              </a:rPr>
              <a:t>; and also see that ye bridle all your passions, that ye may be filled with love; see that ye refrain from idleness. </a:t>
            </a:r>
          </a:p>
        </p:txBody>
      </p:sp>
      <p:sp>
        <p:nvSpPr>
          <p:cNvPr id="4" name="Content Placeholder 2"/>
          <p:cNvSpPr txBox="1">
            <a:spLocks/>
          </p:cNvSpPr>
          <p:nvPr/>
        </p:nvSpPr>
        <p:spPr bwMode="auto">
          <a:xfrm>
            <a:off x="152400" y="36576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Tree>
    <p:extLst>
      <p:ext uri="{BB962C8B-B14F-4D97-AF65-F5344CB8AC3E}">
        <p14:creationId xmlns:p14="http://schemas.microsoft.com/office/powerpoint/2010/main" val="7384823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Alma 38:12</a:t>
            </a:r>
            <a:endParaRPr lang="en-US" dirty="0"/>
          </a:p>
        </p:txBody>
      </p:sp>
      <p:sp>
        <p:nvSpPr>
          <p:cNvPr id="3" name="Content Placeholder 2"/>
          <p:cNvSpPr>
            <a:spLocks noGrp="1"/>
          </p:cNvSpPr>
          <p:nvPr>
            <p:ph sz="quarter" idx="13"/>
          </p:nvPr>
        </p:nvSpPr>
        <p:spPr>
          <a:xfrm>
            <a:off x="152400" y="990600"/>
            <a:ext cx="8839200" cy="2590800"/>
          </a:xfrm>
        </p:spPr>
        <p:txBody>
          <a:bodyPr anchor="ctr"/>
          <a:lstStyle/>
          <a:p>
            <a:pPr algn="ctr"/>
            <a:r>
              <a:rPr lang="en-US" sz="2800" dirty="0">
                <a:solidFill>
                  <a:srgbClr val="FF0000"/>
                </a:solidFill>
              </a:rPr>
              <a:t>12 Use boldness, but not </a:t>
            </a:r>
            <a:r>
              <a:rPr lang="en-US" sz="2800" dirty="0" err="1">
                <a:solidFill>
                  <a:srgbClr val="FF0000"/>
                </a:solidFill>
              </a:rPr>
              <a:t>overbearance</a:t>
            </a:r>
            <a:r>
              <a:rPr lang="en-US" sz="2800" dirty="0">
                <a:solidFill>
                  <a:srgbClr val="FF0000"/>
                </a:solidFill>
              </a:rPr>
              <a:t>; and also see that ye bridle all your passions, that ye may be filled with love; see that ye refrain from idleness</a:t>
            </a:r>
            <a:r>
              <a:rPr lang="en-US" sz="2800" dirty="0" smtClean="0">
                <a:solidFill>
                  <a:srgbClr val="FF0000"/>
                </a:solidFill>
              </a:rPr>
              <a:t>. </a:t>
            </a:r>
            <a:endParaRPr lang="en-US" sz="2800" dirty="0">
              <a:solidFill>
                <a:srgbClr val="FF0000"/>
              </a:solidFill>
            </a:endParaRPr>
          </a:p>
        </p:txBody>
      </p:sp>
      <p:sp>
        <p:nvSpPr>
          <p:cNvPr id="4" name="Content Placeholder 2"/>
          <p:cNvSpPr txBox="1">
            <a:spLocks/>
          </p:cNvSpPr>
          <p:nvPr/>
        </p:nvSpPr>
        <p:spPr bwMode="auto">
          <a:xfrm>
            <a:off x="152400" y="36576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
        <p:nvSpPr>
          <p:cNvPr id="5" name="Content Placeholder 2"/>
          <p:cNvSpPr txBox="1">
            <a:spLocks/>
          </p:cNvSpPr>
          <p:nvPr/>
        </p:nvSpPr>
        <p:spPr bwMode="auto">
          <a:xfrm>
            <a:off x="174171" y="5334000"/>
            <a:ext cx="883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a:t>Bridling passions</a:t>
            </a:r>
            <a:endParaRPr lang="en-US" sz="3600" dirty="0">
              <a:solidFill>
                <a:srgbClr val="00B0F0"/>
              </a:solidFill>
            </a:endParaRPr>
          </a:p>
        </p:txBody>
      </p:sp>
    </p:spTree>
    <p:extLst>
      <p:ext uri="{BB962C8B-B14F-4D97-AF65-F5344CB8AC3E}">
        <p14:creationId xmlns:p14="http://schemas.microsoft.com/office/powerpoint/2010/main" val="7384823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3 Nephi 11:29-30</a:t>
            </a:r>
            <a:endParaRPr lang="en-US" dirty="0"/>
          </a:p>
        </p:txBody>
      </p:sp>
      <p:sp>
        <p:nvSpPr>
          <p:cNvPr id="3" name="Content Placeholder 2"/>
          <p:cNvSpPr>
            <a:spLocks noGrp="1"/>
          </p:cNvSpPr>
          <p:nvPr>
            <p:ph sz="quarter" idx="13"/>
          </p:nvPr>
        </p:nvSpPr>
        <p:spPr>
          <a:xfrm>
            <a:off x="152400" y="990600"/>
            <a:ext cx="8839200" cy="2590800"/>
          </a:xfrm>
        </p:spPr>
        <p:txBody>
          <a:bodyPr anchor="ctr"/>
          <a:lstStyle/>
          <a:p>
            <a:r>
              <a:rPr lang="en-US" sz="2400" dirty="0">
                <a:solidFill>
                  <a:srgbClr val="FF0000"/>
                </a:solidFill>
              </a:rPr>
              <a:t>29 For verily, verily I say unto you, he that hath the spirit of contention is not of me, but is of the devil, who is the father of contention, and he </a:t>
            </a:r>
            <a:r>
              <a:rPr lang="en-US" sz="2400" dirty="0" err="1">
                <a:solidFill>
                  <a:srgbClr val="FF0000"/>
                </a:solidFill>
              </a:rPr>
              <a:t>stirreth</a:t>
            </a:r>
            <a:r>
              <a:rPr lang="en-US" sz="2400" dirty="0">
                <a:solidFill>
                  <a:srgbClr val="FF0000"/>
                </a:solidFill>
              </a:rPr>
              <a:t> up the hearts of men to contend with anger, one with another.</a:t>
            </a:r>
          </a:p>
          <a:p>
            <a:r>
              <a:rPr lang="en-US" sz="2400" dirty="0">
                <a:solidFill>
                  <a:srgbClr val="FF0000"/>
                </a:solidFill>
              </a:rPr>
              <a:t> 30 Behold, this is not my doctrine, to stir up the hearts of men with anger, one against another; but this is my doctrine, that such things should be done away.</a:t>
            </a:r>
          </a:p>
        </p:txBody>
      </p:sp>
    </p:spTree>
    <p:extLst>
      <p:ext uri="{BB962C8B-B14F-4D97-AF65-F5344CB8AC3E}">
        <p14:creationId xmlns:p14="http://schemas.microsoft.com/office/powerpoint/2010/main" val="11659312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3 Nephi 11:29-30</a:t>
            </a:r>
            <a:endParaRPr lang="en-US" dirty="0"/>
          </a:p>
        </p:txBody>
      </p:sp>
      <p:sp>
        <p:nvSpPr>
          <p:cNvPr id="3" name="Content Placeholder 2"/>
          <p:cNvSpPr>
            <a:spLocks noGrp="1"/>
          </p:cNvSpPr>
          <p:nvPr>
            <p:ph sz="quarter" idx="13"/>
          </p:nvPr>
        </p:nvSpPr>
        <p:spPr>
          <a:xfrm>
            <a:off x="152400" y="990600"/>
            <a:ext cx="8839200" cy="2590800"/>
          </a:xfrm>
        </p:spPr>
        <p:txBody>
          <a:bodyPr anchor="ctr"/>
          <a:lstStyle/>
          <a:p>
            <a:r>
              <a:rPr lang="en-US" sz="2400" dirty="0">
                <a:solidFill>
                  <a:srgbClr val="FF0000"/>
                </a:solidFill>
              </a:rPr>
              <a:t>29 For verily, verily I say unto you, he that hath the spirit of contention is not of me, but is of the devil, who is the father of contention, and he </a:t>
            </a:r>
            <a:r>
              <a:rPr lang="en-US" sz="2400" dirty="0" err="1">
                <a:solidFill>
                  <a:srgbClr val="FF0000"/>
                </a:solidFill>
              </a:rPr>
              <a:t>stirreth</a:t>
            </a:r>
            <a:r>
              <a:rPr lang="en-US" sz="2400" dirty="0">
                <a:solidFill>
                  <a:srgbClr val="FF0000"/>
                </a:solidFill>
              </a:rPr>
              <a:t> up the hearts of men to contend with anger, one with another.</a:t>
            </a:r>
          </a:p>
          <a:p>
            <a:r>
              <a:rPr lang="en-US" sz="2400" dirty="0">
                <a:solidFill>
                  <a:srgbClr val="FF0000"/>
                </a:solidFill>
              </a:rPr>
              <a:t> 30 Behold, this is not my doctrine, to stir up the hearts of men with anger, one against another; but this is my doctrine, that such things should be done away.</a:t>
            </a:r>
          </a:p>
        </p:txBody>
      </p:sp>
      <p:sp>
        <p:nvSpPr>
          <p:cNvPr id="4" name="Content Placeholder 2"/>
          <p:cNvSpPr txBox="1">
            <a:spLocks/>
          </p:cNvSpPr>
          <p:nvPr/>
        </p:nvSpPr>
        <p:spPr bwMode="auto">
          <a:xfrm>
            <a:off x="152400" y="36576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Tree>
    <p:extLst>
      <p:ext uri="{BB962C8B-B14F-4D97-AF65-F5344CB8AC3E}">
        <p14:creationId xmlns:p14="http://schemas.microsoft.com/office/powerpoint/2010/main" val="11659312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smtClean="0"/>
              <a:t>3 Nephi 11:29-30</a:t>
            </a:r>
            <a:endParaRPr lang="en-US" dirty="0"/>
          </a:p>
        </p:txBody>
      </p:sp>
      <p:sp>
        <p:nvSpPr>
          <p:cNvPr id="3" name="Content Placeholder 2"/>
          <p:cNvSpPr>
            <a:spLocks noGrp="1"/>
          </p:cNvSpPr>
          <p:nvPr>
            <p:ph sz="quarter" idx="13"/>
          </p:nvPr>
        </p:nvSpPr>
        <p:spPr>
          <a:xfrm>
            <a:off x="152400" y="990600"/>
            <a:ext cx="8839200" cy="2590800"/>
          </a:xfrm>
        </p:spPr>
        <p:txBody>
          <a:bodyPr anchor="ctr"/>
          <a:lstStyle/>
          <a:p>
            <a:r>
              <a:rPr lang="en-US" sz="2400" dirty="0">
                <a:solidFill>
                  <a:srgbClr val="FF0000"/>
                </a:solidFill>
              </a:rPr>
              <a:t>29 For verily, verily I say unto you, he that hath the spirit of contention is not of me, but is of the devil, who is the father of contention, and he </a:t>
            </a:r>
            <a:r>
              <a:rPr lang="en-US" sz="2400" dirty="0" err="1">
                <a:solidFill>
                  <a:srgbClr val="FF0000"/>
                </a:solidFill>
              </a:rPr>
              <a:t>stirreth</a:t>
            </a:r>
            <a:r>
              <a:rPr lang="en-US" sz="2400" dirty="0">
                <a:solidFill>
                  <a:srgbClr val="FF0000"/>
                </a:solidFill>
              </a:rPr>
              <a:t> up the hearts of men to contend with anger, one with another.</a:t>
            </a:r>
          </a:p>
          <a:p>
            <a:r>
              <a:rPr lang="en-US" sz="2400" dirty="0">
                <a:solidFill>
                  <a:srgbClr val="FF0000"/>
                </a:solidFill>
              </a:rPr>
              <a:t> 30 Behold, this is not my doctrine, to stir up the hearts of men with anger, one against another; but this is my doctrine, that such things should be done away.</a:t>
            </a:r>
          </a:p>
        </p:txBody>
      </p:sp>
      <p:sp>
        <p:nvSpPr>
          <p:cNvPr id="4" name="Content Placeholder 2"/>
          <p:cNvSpPr txBox="1">
            <a:spLocks/>
          </p:cNvSpPr>
          <p:nvPr/>
        </p:nvSpPr>
        <p:spPr bwMode="auto">
          <a:xfrm>
            <a:off x="152400" y="36576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
        <p:nvSpPr>
          <p:cNvPr id="5" name="Content Placeholder 2"/>
          <p:cNvSpPr txBox="1">
            <a:spLocks/>
          </p:cNvSpPr>
          <p:nvPr/>
        </p:nvSpPr>
        <p:spPr bwMode="auto">
          <a:xfrm>
            <a:off x="174171" y="5334000"/>
            <a:ext cx="883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a:t>Ceasing contention</a:t>
            </a:r>
            <a:endParaRPr lang="en-US" sz="3600" dirty="0">
              <a:solidFill>
                <a:srgbClr val="00B0F0"/>
              </a:solidFill>
            </a:endParaRPr>
          </a:p>
        </p:txBody>
      </p:sp>
    </p:spTree>
    <p:extLst>
      <p:ext uri="{BB962C8B-B14F-4D97-AF65-F5344CB8AC3E}">
        <p14:creationId xmlns:p14="http://schemas.microsoft.com/office/powerpoint/2010/main" val="1165931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err="1" smtClean="0"/>
              <a:t>Moroni</a:t>
            </a:r>
            <a:r>
              <a:rPr lang="en-US" sz="3200" dirty="0" smtClean="0"/>
              <a:t> 7:48</a:t>
            </a:r>
            <a:endParaRPr lang="en-US" dirty="0"/>
          </a:p>
        </p:txBody>
      </p:sp>
      <p:sp>
        <p:nvSpPr>
          <p:cNvPr id="3" name="Content Placeholder 2"/>
          <p:cNvSpPr>
            <a:spLocks noGrp="1"/>
          </p:cNvSpPr>
          <p:nvPr>
            <p:ph sz="quarter" idx="13"/>
          </p:nvPr>
        </p:nvSpPr>
        <p:spPr>
          <a:xfrm>
            <a:off x="152400" y="990600"/>
            <a:ext cx="8839200" cy="2590800"/>
          </a:xfrm>
        </p:spPr>
        <p:txBody>
          <a:bodyPr anchor="ctr"/>
          <a:lstStyle/>
          <a:p>
            <a:r>
              <a:rPr lang="en-US" sz="2400" dirty="0">
                <a:solidFill>
                  <a:srgbClr val="FF0000"/>
                </a:solidFill>
              </a:rPr>
              <a:t>48 Wherefore, my beloved brethren, pray unto the Father with all the energy of heart, that ye may be filled with this love, which he hath bestowed upon all who are true followers of his Son, Jesus Christ; that ye may become the sons of God; that when he shall appear we shall be like him, for we shall see him as he is; that we may have this hope; that we may be purified even as he is pure. Amen.</a:t>
            </a:r>
          </a:p>
        </p:txBody>
      </p:sp>
    </p:spTree>
    <p:extLst>
      <p:ext uri="{BB962C8B-B14F-4D97-AF65-F5344CB8AC3E}">
        <p14:creationId xmlns:p14="http://schemas.microsoft.com/office/powerpoint/2010/main" val="1165931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17581" y="1066800"/>
            <a:ext cx="7175351" cy="3858657"/>
          </a:xfrm>
        </p:spPr>
        <p:txBody>
          <a:bodyPr/>
          <a:lstStyle/>
          <a:p>
            <a:pPr marL="182880" indent="0" algn="ctr">
              <a:buNone/>
            </a:pPr>
            <a:r>
              <a:rPr lang="en-US" dirty="0"/>
              <a:t>Teachers with Christlike love make a difference in the lives of those they teach.</a:t>
            </a:r>
            <a:br>
              <a:rPr lang="en-US" dirty="0"/>
            </a:br>
            <a:r>
              <a:rPr lang="en-US" dirty="0" smtClean="0"/>
              <a:t>	</a:t>
            </a:r>
            <a:endParaRPr lang="en-US" dirty="0"/>
          </a:p>
        </p:txBody>
      </p:sp>
    </p:spTree>
    <p:extLst>
      <p:ext uri="{BB962C8B-B14F-4D97-AF65-F5344CB8AC3E}">
        <p14:creationId xmlns:p14="http://schemas.microsoft.com/office/powerpoint/2010/main" val="19752926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err="1" smtClean="0"/>
              <a:t>Moroni</a:t>
            </a:r>
            <a:r>
              <a:rPr lang="en-US" sz="3200" dirty="0" smtClean="0"/>
              <a:t> 7:48</a:t>
            </a:r>
            <a:endParaRPr lang="en-US" dirty="0"/>
          </a:p>
        </p:txBody>
      </p:sp>
      <p:sp>
        <p:nvSpPr>
          <p:cNvPr id="3" name="Content Placeholder 2"/>
          <p:cNvSpPr>
            <a:spLocks noGrp="1"/>
          </p:cNvSpPr>
          <p:nvPr>
            <p:ph sz="quarter" idx="13"/>
          </p:nvPr>
        </p:nvSpPr>
        <p:spPr>
          <a:xfrm>
            <a:off x="152400" y="990600"/>
            <a:ext cx="8839200" cy="2590800"/>
          </a:xfrm>
        </p:spPr>
        <p:txBody>
          <a:bodyPr anchor="ctr"/>
          <a:lstStyle/>
          <a:p>
            <a:r>
              <a:rPr lang="en-US" sz="2400" dirty="0">
                <a:solidFill>
                  <a:srgbClr val="FF0000"/>
                </a:solidFill>
              </a:rPr>
              <a:t>48 Wherefore, my beloved brethren, pray unto the Father with all the energy of heart, that ye may be filled with this love, which he hath bestowed upon all who are true followers of his Son, Jesus Christ; that ye may become the sons of God; that when he shall appear we shall be like him, for we shall see him as he is; that we may have this hope; that we may be purified even as he is pure. Amen.</a:t>
            </a:r>
          </a:p>
        </p:txBody>
      </p:sp>
      <p:sp>
        <p:nvSpPr>
          <p:cNvPr id="4" name="Content Placeholder 2"/>
          <p:cNvSpPr txBox="1">
            <a:spLocks/>
          </p:cNvSpPr>
          <p:nvPr/>
        </p:nvSpPr>
        <p:spPr bwMode="auto">
          <a:xfrm>
            <a:off x="152400" y="35814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Tree>
    <p:extLst>
      <p:ext uri="{BB962C8B-B14F-4D97-AF65-F5344CB8AC3E}">
        <p14:creationId xmlns:p14="http://schemas.microsoft.com/office/powerpoint/2010/main" val="41323267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1" indent="0" algn="ctr">
              <a:buNone/>
            </a:pPr>
            <a:r>
              <a:rPr lang="en-US" sz="3200" dirty="0" err="1" smtClean="0"/>
              <a:t>Moroni</a:t>
            </a:r>
            <a:r>
              <a:rPr lang="en-US" sz="3200" dirty="0" smtClean="0"/>
              <a:t> 7:48</a:t>
            </a:r>
            <a:endParaRPr lang="en-US" dirty="0"/>
          </a:p>
        </p:txBody>
      </p:sp>
      <p:sp>
        <p:nvSpPr>
          <p:cNvPr id="3" name="Content Placeholder 2"/>
          <p:cNvSpPr>
            <a:spLocks noGrp="1"/>
          </p:cNvSpPr>
          <p:nvPr>
            <p:ph sz="quarter" idx="13"/>
          </p:nvPr>
        </p:nvSpPr>
        <p:spPr>
          <a:xfrm>
            <a:off x="152400" y="990600"/>
            <a:ext cx="8839200" cy="2590800"/>
          </a:xfrm>
        </p:spPr>
        <p:txBody>
          <a:bodyPr anchor="ctr"/>
          <a:lstStyle/>
          <a:p>
            <a:r>
              <a:rPr lang="en-US" sz="2400" dirty="0">
                <a:solidFill>
                  <a:srgbClr val="FF0000"/>
                </a:solidFill>
              </a:rPr>
              <a:t>48 Wherefore, my beloved brethren, pray unto the Father with all the energy of heart, that ye may be filled with this love, which he hath bestowed upon all who are true followers of his Son, Jesus Christ; that ye may become the sons of God; that when he shall appear we shall be like him, for we shall see him as he is; that we may have this hope; that we may be purified even as he is pure. Amen.</a:t>
            </a:r>
          </a:p>
        </p:txBody>
      </p:sp>
      <p:sp>
        <p:nvSpPr>
          <p:cNvPr id="4" name="Content Placeholder 2"/>
          <p:cNvSpPr txBox="1">
            <a:spLocks/>
          </p:cNvSpPr>
          <p:nvPr/>
        </p:nvSpPr>
        <p:spPr bwMode="auto">
          <a:xfrm>
            <a:off x="152400" y="3581400"/>
            <a:ext cx="883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smtClean="0">
                <a:solidFill>
                  <a:srgbClr val="00B0F0"/>
                </a:solidFill>
              </a:rPr>
              <a:t>What is the principles in this passage that can help us be filled with Christlike love.</a:t>
            </a:r>
            <a:endParaRPr lang="en-US" sz="3600" dirty="0">
              <a:solidFill>
                <a:srgbClr val="00B0F0"/>
              </a:solidFill>
            </a:endParaRPr>
          </a:p>
        </p:txBody>
      </p:sp>
      <p:sp>
        <p:nvSpPr>
          <p:cNvPr id="5" name="Content Placeholder 2"/>
          <p:cNvSpPr txBox="1">
            <a:spLocks/>
          </p:cNvSpPr>
          <p:nvPr/>
        </p:nvSpPr>
        <p:spPr bwMode="auto">
          <a:xfrm>
            <a:off x="174171" y="5334000"/>
            <a:ext cx="883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sz="3600" dirty="0"/>
              <a:t>Praying to be filled with the pure love of Christ</a:t>
            </a:r>
            <a:endParaRPr lang="en-US" sz="3600" dirty="0">
              <a:solidFill>
                <a:srgbClr val="00B0F0"/>
              </a:solidFill>
            </a:endParaRPr>
          </a:p>
        </p:txBody>
      </p:sp>
    </p:spTree>
    <p:extLst>
      <p:ext uri="{BB962C8B-B14F-4D97-AF65-F5344CB8AC3E}">
        <p14:creationId xmlns:p14="http://schemas.microsoft.com/office/powerpoint/2010/main" val="41323267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
            <a:ext cx="8839200" cy="6553200"/>
          </a:xfrm>
        </p:spPr>
        <p:txBody>
          <a:bodyPr anchor="ctr"/>
          <a:lstStyle/>
          <a:p>
            <a:r>
              <a:rPr lang="en-US" dirty="0" smtClean="0"/>
              <a:t>Review of the principles in the passage that can help you to be filled with Christlike love.</a:t>
            </a:r>
          </a:p>
          <a:p>
            <a:endParaRPr lang="en-US" dirty="0" smtClean="0"/>
          </a:p>
          <a:p>
            <a:pPr lvl="1"/>
            <a:r>
              <a:rPr lang="en-US" sz="2800" dirty="0">
                <a:hlinkClick r:id="rId2"/>
              </a:rPr>
              <a:t>John 15:10</a:t>
            </a:r>
            <a:r>
              <a:rPr lang="en-US" sz="2800" dirty="0"/>
              <a:t> </a:t>
            </a:r>
            <a:r>
              <a:rPr lang="en-US" sz="2000" dirty="0"/>
              <a:t>(Keeping the commandments)</a:t>
            </a:r>
          </a:p>
          <a:p>
            <a:pPr lvl="1"/>
            <a:r>
              <a:rPr lang="en-US" sz="2800" dirty="0">
                <a:hlinkClick r:id="rId3"/>
              </a:rPr>
              <a:t>Ephesians 4:32</a:t>
            </a:r>
            <a:r>
              <a:rPr lang="en-US" sz="2800" dirty="0"/>
              <a:t> </a:t>
            </a:r>
            <a:r>
              <a:rPr lang="en-US" sz="2000" dirty="0"/>
              <a:t>(Forgiving others)</a:t>
            </a:r>
          </a:p>
          <a:p>
            <a:pPr lvl="1"/>
            <a:r>
              <a:rPr lang="en-US" sz="2800" dirty="0">
                <a:hlinkClick r:id="rId4"/>
              </a:rPr>
              <a:t>Mosiah 2:17</a:t>
            </a:r>
            <a:r>
              <a:rPr lang="en-US" sz="2800" dirty="0"/>
              <a:t> </a:t>
            </a:r>
            <a:r>
              <a:rPr lang="en-US" sz="2000" dirty="0"/>
              <a:t>(Serving)</a:t>
            </a:r>
          </a:p>
          <a:p>
            <a:pPr lvl="1"/>
            <a:r>
              <a:rPr lang="en-US" sz="2800" dirty="0">
                <a:hlinkClick r:id="rId5"/>
              </a:rPr>
              <a:t>Mosiah 4:11–12</a:t>
            </a:r>
            <a:r>
              <a:rPr lang="en-US" sz="2800" dirty="0"/>
              <a:t> </a:t>
            </a:r>
            <a:r>
              <a:rPr lang="en-US" sz="2000" dirty="0"/>
              <a:t>(Repenting, being humble, and exercising faith)</a:t>
            </a:r>
          </a:p>
          <a:p>
            <a:pPr lvl="1"/>
            <a:r>
              <a:rPr lang="en-US" sz="2800" dirty="0">
                <a:hlinkClick r:id="rId6"/>
              </a:rPr>
              <a:t>Alma 38:12</a:t>
            </a:r>
            <a:r>
              <a:rPr lang="en-US" sz="2800" dirty="0"/>
              <a:t> </a:t>
            </a:r>
            <a:r>
              <a:rPr lang="en-US" sz="2000" dirty="0"/>
              <a:t>(Bridling passions)</a:t>
            </a:r>
          </a:p>
          <a:p>
            <a:pPr lvl="1"/>
            <a:r>
              <a:rPr lang="en-US" sz="2800" dirty="0">
                <a:hlinkClick r:id="rId7"/>
              </a:rPr>
              <a:t>3 Nephi 11:29–30</a:t>
            </a:r>
            <a:r>
              <a:rPr lang="en-US" sz="2800" dirty="0"/>
              <a:t> </a:t>
            </a:r>
            <a:r>
              <a:rPr lang="en-US" sz="2000" dirty="0"/>
              <a:t>(Ceasing contention)</a:t>
            </a:r>
          </a:p>
          <a:p>
            <a:pPr lvl="1"/>
            <a:r>
              <a:rPr lang="en-US" sz="2800" dirty="0" err="1">
                <a:hlinkClick r:id="rId8"/>
              </a:rPr>
              <a:t>Moroni</a:t>
            </a:r>
            <a:r>
              <a:rPr lang="en-US" sz="2800" dirty="0">
                <a:hlinkClick r:id="rId8"/>
              </a:rPr>
              <a:t> 7:48</a:t>
            </a:r>
            <a:r>
              <a:rPr lang="en-US" sz="2800" dirty="0"/>
              <a:t> </a:t>
            </a:r>
            <a:r>
              <a:rPr lang="en-US" sz="2000" dirty="0"/>
              <a:t>(Praying to be filled with the pure love of Christ</a:t>
            </a:r>
            <a:r>
              <a:rPr lang="en-US" sz="2000" dirty="0" smtClean="0"/>
              <a:t>)</a:t>
            </a:r>
            <a:endParaRPr lang="en-US" sz="2000" dirty="0"/>
          </a:p>
        </p:txBody>
      </p:sp>
    </p:spTree>
    <p:extLst>
      <p:ext uri="{BB962C8B-B14F-4D97-AF65-F5344CB8AC3E}">
        <p14:creationId xmlns:p14="http://schemas.microsoft.com/office/powerpoint/2010/main" val="2831810708"/>
      </p:ext>
    </p:extLst>
  </p:cSld>
  <p:clrMapOvr>
    <a:masterClrMapping/>
  </p:clrMapOvr>
  <p:transition spd="slow">
    <p:check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marL="46037" indent="0" algn="ctr">
              <a:buNone/>
            </a:pPr>
            <a:r>
              <a:rPr lang="en-US" sz="4800" b="1" dirty="0"/>
              <a:t>Our </a:t>
            </a:r>
            <a:r>
              <a:rPr lang="en-US" sz="4800" b="1" dirty="0">
                <a:solidFill>
                  <a:schemeClr val="bg2">
                    <a:lumMod val="50000"/>
                  </a:schemeClr>
                </a:solidFill>
              </a:rPr>
              <a:t>Christlike love </a:t>
            </a:r>
            <a:r>
              <a:rPr lang="en-US" sz="4800" b="1" dirty="0"/>
              <a:t>for those we teach should be </a:t>
            </a:r>
            <a:r>
              <a:rPr lang="en-US" sz="4800" b="1" dirty="0">
                <a:solidFill>
                  <a:schemeClr val="bg2">
                    <a:lumMod val="50000"/>
                  </a:schemeClr>
                </a:solidFill>
              </a:rPr>
              <a:t>reflected</a:t>
            </a:r>
            <a:r>
              <a:rPr lang="en-US" sz="4800" b="1" dirty="0"/>
              <a:t> in our preparation, our teaching, and our </a:t>
            </a:r>
            <a:r>
              <a:rPr lang="en-US" sz="4800" b="1" dirty="0">
                <a:solidFill>
                  <a:schemeClr val="bg2">
                    <a:lumMod val="50000"/>
                  </a:schemeClr>
                </a:solidFill>
              </a:rPr>
              <a:t>everyday lives</a:t>
            </a:r>
            <a:r>
              <a:rPr lang="en-US" sz="4800" b="1" dirty="0" smtClean="0"/>
              <a:t>.</a:t>
            </a:r>
            <a:endParaRPr lang="en-US" sz="4800" dirty="0"/>
          </a:p>
        </p:txBody>
      </p:sp>
    </p:spTree>
    <p:extLst>
      <p:ext uri="{BB962C8B-B14F-4D97-AF65-F5344CB8AC3E}">
        <p14:creationId xmlns:p14="http://schemas.microsoft.com/office/powerpoint/2010/main" val="3047974697"/>
      </p:ext>
    </p:extLst>
  </p:cSld>
  <p:clrMapOvr>
    <a:masterClrMapping/>
  </p:clrMapOvr>
  <p:transition spd="slow">
    <p:check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Let’s go to the chalkboard. </a:t>
            </a:r>
          </a:p>
          <a:p>
            <a:endParaRPr lang="en-US" dirty="0"/>
          </a:p>
          <a:p>
            <a:endParaRPr lang="en-US" dirty="0" smtClean="0"/>
          </a:p>
          <a:p>
            <a:endParaRPr lang="en-US" dirty="0"/>
          </a:p>
          <a:p>
            <a:endParaRPr lang="en-US" dirty="0" smtClean="0"/>
          </a:p>
          <a:p>
            <a:r>
              <a:rPr lang="en-US" dirty="0" smtClean="0"/>
              <a:t>(You may also what to copy the following blackboard discussion in your notebooks.)</a:t>
            </a:r>
            <a:endParaRPr lang="en-US" dirty="0"/>
          </a:p>
        </p:txBody>
      </p:sp>
    </p:spTree>
    <p:extLst>
      <p:ext uri="{BB962C8B-B14F-4D97-AF65-F5344CB8AC3E}">
        <p14:creationId xmlns:p14="http://schemas.microsoft.com/office/powerpoint/2010/main" val="2504798334"/>
      </p:ext>
    </p:extLst>
  </p:cSld>
  <p:clrMapOvr>
    <a:masterClrMapping/>
  </p:clrMapOvr>
  <p:transition spd="slow">
    <p:check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76200" y="1143000"/>
            <a:ext cx="2819400" cy="685800"/>
          </a:xfrm>
        </p:spPr>
        <p:txBody>
          <a:bodyPr/>
          <a:lstStyle/>
          <a:p>
            <a:pPr marL="46037" indent="0" algn="ctr">
              <a:buNone/>
            </a:pPr>
            <a:r>
              <a:rPr lang="en-US" sz="2800" b="1" u="sng" dirty="0" smtClean="0">
                <a:solidFill>
                  <a:schemeClr val="bg1"/>
                </a:solidFill>
              </a:rPr>
              <a:t>Preparation</a:t>
            </a:r>
            <a:endParaRPr lang="en-US" sz="2800" b="1" u="sng" dirty="0">
              <a:solidFill>
                <a:schemeClr val="bg1"/>
              </a:solidFill>
            </a:endParaRPr>
          </a:p>
        </p:txBody>
      </p:sp>
      <p:sp>
        <p:nvSpPr>
          <p:cNvPr id="4" name="Content Placeholder 1"/>
          <p:cNvSpPr txBox="1">
            <a:spLocks/>
          </p:cNvSpPr>
          <p:nvPr/>
        </p:nvSpPr>
        <p:spPr bwMode="auto">
          <a:xfrm>
            <a:off x="3124200" y="1143000"/>
            <a:ext cx="281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2800" b="1" u="sng" dirty="0" smtClean="0">
                <a:solidFill>
                  <a:schemeClr val="bg1"/>
                </a:solidFill>
              </a:rPr>
              <a:t>Teaching</a:t>
            </a:r>
            <a:endParaRPr lang="en-US" sz="2800" b="1" u="sng" dirty="0">
              <a:solidFill>
                <a:schemeClr val="bg1"/>
              </a:solidFill>
            </a:endParaRPr>
          </a:p>
        </p:txBody>
      </p:sp>
      <p:sp>
        <p:nvSpPr>
          <p:cNvPr id="5" name="Content Placeholder 1"/>
          <p:cNvSpPr txBox="1">
            <a:spLocks/>
          </p:cNvSpPr>
          <p:nvPr/>
        </p:nvSpPr>
        <p:spPr bwMode="auto">
          <a:xfrm>
            <a:off x="6172200" y="1143000"/>
            <a:ext cx="281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2800" b="1" u="sng" dirty="0" smtClean="0">
                <a:solidFill>
                  <a:schemeClr val="bg1"/>
                </a:solidFill>
              </a:rPr>
              <a:t>Everyday Life</a:t>
            </a:r>
            <a:endParaRPr lang="en-US" sz="2800" b="1" u="sng" dirty="0">
              <a:solidFill>
                <a:schemeClr val="bg1"/>
              </a:solidFill>
            </a:endParaRPr>
          </a:p>
        </p:txBody>
      </p:sp>
    </p:spTree>
    <p:extLst>
      <p:ext uri="{BB962C8B-B14F-4D97-AF65-F5344CB8AC3E}">
        <p14:creationId xmlns:p14="http://schemas.microsoft.com/office/powerpoint/2010/main" val="940588089"/>
      </p:ext>
    </p:extLst>
  </p:cSld>
  <p:clrMapOvr>
    <a:masterClrMapping/>
  </p:clrMapOvr>
  <p:transition spd="slow">
    <p:check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1"/>
            <a:ext cx="4267200" cy="6248400"/>
          </a:xfrm>
        </p:spPr>
        <p:txBody>
          <a:bodyPr anchor="ctr"/>
          <a:lstStyle/>
          <a:p>
            <a:pPr marL="46037" indent="0" algn="ctr">
              <a:buNone/>
            </a:pPr>
            <a:r>
              <a:rPr lang="en-US" sz="4000" dirty="0"/>
              <a:t>What are some things you can do to show Christlike love for these people?</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695325"/>
            <a:ext cx="5615851"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14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bwMode="auto">
          <a:xfrm>
            <a:off x="-76200" y="76200"/>
            <a:ext cx="281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2800" b="1" u="sng" dirty="0" smtClean="0">
                <a:solidFill>
                  <a:schemeClr val="bg2">
                    <a:lumMod val="50000"/>
                  </a:schemeClr>
                </a:solidFill>
              </a:rPr>
              <a:t>Preparation</a:t>
            </a:r>
            <a:endParaRPr lang="en-US" sz="2800" b="1" u="sng" dirty="0">
              <a:solidFill>
                <a:schemeClr val="bg2">
                  <a:lumMod val="50000"/>
                </a:schemeClr>
              </a:solidFill>
            </a:endParaRPr>
          </a:p>
        </p:txBody>
      </p:sp>
      <p:sp>
        <p:nvSpPr>
          <p:cNvPr id="4" name="Content Placeholder 1"/>
          <p:cNvSpPr txBox="1">
            <a:spLocks/>
          </p:cNvSpPr>
          <p:nvPr/>
        </p:nvSpPr>
        <p:spPr bwMode="auto">
          <a:xfrm>
            <a:off x="3124200" y="76200"/>
            <a:ext cx="281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2800" b="1" u="sng" dirty="0" smtClean="0">
                <a:solidFill>
                  <a:srgbClr val="00B050"/>
                </a:solidFill>
              </a:rPr>
              <a:t>Teaching</a:t>
            </a:r>
            <a:endParaRPr lang="en-US" sz="2800" b="1" u="sng" dirty="0">
              <a:solidFill>
                <a:srgbClr val="00B050"/>
              </a:solidFill>
            </a:endParaRPr>
          </a:p>
        </p:txBody>
      </p:sp>
      <p:sp>
        <p:nvSpPr>
          <p:cNvPr id="5" name="Content Placeholder 1"/>
          <p:cNvSpPr txBox="1">
            <a:spLocks/>
          </p:cNvSpPr>
          <p:nvPr/>
        </p:nvSpPr>
        <p:spPr bwMode="auto">
          <a:xfrm>
            <a:off x="6172200" y="76200"/>
            <a:ext cx="281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2800" b="1" u="sng" dirty="0" smtClean="0">
                <a:solidFill>
                  <a:srgbClr val="7030A0"/>
                </a:solidFill>
              </a:rPr>
              <a:t>Everyday Life</a:t>
            </a:r>
            <a:endParaRPr lang="en-US" sz="2800" b="1" u="sng" dirty="0">
              <a:solidFill>
                <a:srgbClr val="7030A0"/>
              </a:solidFill>
            </a:endParaRPr>
          </a:p>
        </p:txBody>
      </p:sp>
      <p:sp>
        <p:nvSpPr>
          <p:cNvPr id="6" name="Content Placeholder 1"/>
          <p:cNvSpPr txBox="1">
            <a:spLocks/>
          </p:cNvSpPr>
          <p:nvPr/>
        </p:nvSpPr>
        <p:spPr bwMode="auto">
          <a:xfrm>
            <a:off x="0" y="5334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400" b="1">
                <a:solidFill>
                  <a:schemeClr val="bg2">
                    <a:lumMod val="50000"/>
                  </a:schemeClr>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solidFill>
                  <a:srgbClr val="00B0F0"/>
                </a:solidFill>
              </a:rPr>
              <a:t>Pray for them</a:t>
            </a:r>
          </a:p>
        </p:txBody>
      </p:sp>
      <p:sp>
        <p:nvSpPr>
          <p:cNvPr id="7" name="Content Placeholder 1"/>
          <p:cNvSpPr txBox="1">
            <a:spLocks/>
          </p:cNvSpPr>
          <p:nvPr/>
        </p:nvSpPr>
        <p:spPr bwMode="auto">
          <a:xfrm>
            <a:off x="0" y="1752601"/>
            <a:ext cx="2819400"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00B0F0"/>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solidFill>
                  <a:srgbClr val="0070C0"/>
                </a:solidFill>
              </a:rPr>
              <a:t>Be aware of their needs and interests</a:t>
            </a:r>
          </a:p>
        </p:txBody>
      </p:sp>
      <p:sp>
        <p:nvSpPr>
          <p:cNvPr id="8" name="Content Placeholder 1"/>
          <p:cNvSpPr txBox="1">
            <a:spLocks/>
          </p:cNvSpPr>
          <p:nvPr/>
        </p:nvSpPr>
        <p:spPr bwMode="auto">
          <a:xfrm>
            <a:off x="0" y="2558143"/>
            <a:ext cx="2819400" cy="94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00B0F0"/>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t>Be well prepared to teach them</a:t>
            </a:r>
          </a:p>
        </p:txBody>
      </p:sp>
      <p:sp>
        <p:nvSpPr>
          <p:cNvPr id="11" name="Content Placeholder 1"/>
          <p:cNvSpPr txBox="1">
            <a:spLocks/>
          </p:cNvSpPr>
          <p:nvPr/>
        </p:nvSpPr>
        <p:spPr bwMode="auto">
          <a:xfrm>
            <a:off x="3048000" y="5334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1800" b="1" dirty="0" smtClean="0">
                <a:solidFill>
                  <a:srgbClr val="92D050"/>
                </a:solidFill>
              </a:rPr>
              <a:t>Greet them warmly at the beginning of class</a:t>
            </a:r>
            <a:endParaRPr lang="en-US" sz="1800" b="1" dirty="0">
              <a:solidFill>
                <a:srgbClr val="92D050"/>
              </a:solidFill>
            </a:endParaRPr>
          </a:p>
        </p:txBody>
      </p:sp>
      <p:sp>
        <p:nvSpPr>
          <p:cNvPr id="12" name="Content Placeholder 1"/>
          <p:cNvSpPr txBox="1">
            <a:spLocks/>
          </p:cNvSpPr>
          <p:nvPr/>
        </p:nvSpPr>
        <p:spPr bwMode="auto">
          <a:xfrm>
            <a:off x="3048000" y="1752601"/>
            <a:ext cx="2819400"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92D050"/>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solidFill>
                  <a:srgbClr val="339933"/>
                </a:solidFill>
              </a:rPr>
              <a:t>Express your love for them</a:t>
            </a:r>
          </a:p>
        </p:txBody>
      </p:sp>
      <p:sp>
        <p:nvSpPr>
          <p:cNvPr id="13" name="Content Placeholder 1"/>
          <p:cNvSpPr txBox="1">
            <a:spLocks/>
          </p:cNvSpPr>
          <p:nvPr/>
        </p:nvSpPr>
        <p:spPr bwMode="auto">
          <a:xfrm>
            <a:off x="3048000" y="2525485"/>
            <a:ext cx="2819400" cy="94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92D050"/>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t>Listen attentively</a:t>
            </a:r>
          </a:p>
        </p:txBody>
      </p:sp>
      <p:sp>
        <p:nvSpPr>
          <p:cNvPr id="14" name="Content Placeholder 1"/>
          <p:cNvSpPr txBox="1">
            <a:spLocks/>
          </p:cNvSpPr>
          <p:nvPr/>
        </p:nvSpPr>
        <p:spPr bwMode="auto">
          <a:xfrm>
            <a:off x="3048000" y="3548742"/>
            <a:ext cx="2819400" cy="109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92D050"/>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solidFill>
                  <a:srgbClr val="339933"/>
                </a:solidFill>
              </a:rPr>
              <a:t>Respond respectfully as they participate in class</a:t>
            </a:r>
          </a:p>
        </p:txBody>
      </p:sp>
      <p:sp>
        <p:nvSpPr>
          <p:cNvPr id="15" name="Content Placeholder 1"/>
          <p:cNvSpPr txBox="1">
            <a:spLocks/>
          </p:cNvSpPr>
          <p:nvPr/>
        </p:nvSpPr>
        <p:spPr bwMode="auto">
          <a:xfrm>
            <a:off x="3048000" y="46482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92D050"/>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t>Encourage them to live the principles you teach</a:t>
            </a:r>
          </a:p>
        </p:txBody>
      </p:sp>
      <p:sp>
        <p:nvSpPr>
          <p:cNvPr id="16" name="Content Placeholder 1"/>
          <p:cNvSpPr txBox="1">
            <a:spLocks/>
          </p:cNvSpPr>
          <p:nvPr/>
        </p:nvSpPr>
        <p:spPr bwMode="auto">
          <a:xfrm>
            <a:off x="3048000" y="5486400"/>
            <a:ext cx="2819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92D050"/>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solidFill>
                  <a:srgbClr val="339933"/>
                </a:solidFill>
              </a:rPr>
              <a:t>Compliment them when appropriate</a:t>
            </a:r>
          </a:p>
        </p:txBody>
      </p:sp>
      <p:sp>
        <p:nvSpPr>
          <p:cNvPr id="17" name="Content Placeholder 1"/>
          <p:cNvSpPr txBox="1">
            <a:spLocks/>
          </p:cNvSpPr>
          <p:nvPr/>
        </p:nvSpPr>
        <p:spPr bwMode="auto">
          <a:xfrm>
            <a:off x="6324600" y="5334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lgn="ctr">
              <a:buFont typeface="Georgia" pitchFamily="18" charset="0"/>
              <a:buNone/>
            </a:pPr>
            <a:r>
              <a:rPr lang="en-US" sz="1800" b="1" dirty="0" smtClean="0">
                <a:solidFill>
                  <a:srgbClr val="CC00FF"/>
                </a:solidFill>
              </a:rPr>
              <a:t>Pray for them</a:t>
            </a:r>
            <a:endParaRPr lang="en-US" sz="1800" b="1" dirty="0">
              <a:solidFill>
                <a:srgbClr val="CC00FF"/>
              </a:solidFill>
            </a:endParaRPr>
          </a:p>
        </p:txBody>
      </p:sp>
      <p:sp>
        <p:nvSpPr>
          <p:cNvPr id="18" name="Content Placeholder 1"/>
          <p:cNvSpPr txBox="1">
            <a:spLocks/>
          </p:cNvSpPr>
          <p:nvPr/>
        </p:nvSpPr>
        <p:spPr bwMode="auto">
          <a:xfrm>
            <a:off x="6324600" y="1752601"/>
            <a:ext cx="2819400"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CC00FF"/>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solidFill>
                  <a:srgbClr val="7030A0"/>
                </a:solidFill>
              </a:rPr>
              <a:t>Be friendly when you see them</a:t>
            </a:r>
          </a:p>
        </p:txBody>
      </p:sp>
      <p:sp>
        <p:nvSpPr>
          <p:cNvPr id="19" name="Content Placeholder 1"/>
          <p:cNvSpPr txBox="1">
            <a:spLocks/>
          </p:cNvSpPr>
          <p:nvPr/>
        </p:nvSpPr>
        <p:spPr bwMode="auto">
          <a:xfrm>
            <a:off x="6324600" y="2525486"/>
            <a:ext cx="2819400" cy="94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CC00FF"/>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t>Be aware of their activities and accomplishments</a:t>
            </a:r>
          </a:p>
        </p:txBody>
      </p:sp>
      <p:sp>
        <p:nvSpPr>
          <p:cNvPr id="20" name="Content Placeholder 1"/>
          <p:cNvSpPr txBox="1">
            <a:spLocks/>
          </p:cNvSpPr>
          <p:nvPr/>
        </p:nvSpPr>
        <p:spPr bwMode="auto">
          <a:xfrm>
            <a:off x="6324600" y="3548742"/>
            <a:ext cx="2819400" cy="109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CC00FF"/>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solidFill>
                  <a:srgbClr val="7030A0"/>
                </a:solidFill>
              </a:rPr>
              <a:t>Attend activities in which they are participating</a:t>
            </a:r>
          </a:p>
        </p:txBody>
      </p:sp>
      <p:sp>
        <p:nvSpPr>
          <p:cNvPr id="21" name="Content Placeholder 1"/>
          <p:cNvSpPr txBox="1">
            <a:spLocks/>
          </p:cNvSpPr>
          <p:nvPr/>
        </p:nvSpPr>
        <p:spPr bwMode="auto">
          <a:xfrm>
            <a:off x="6324600" y="46482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CC00FF"/>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t>Encourage them to live the principles you teach</a:t>
            </a:r>
          </a:p>
        </p:txBody>
      </p:sp>
      <p:sp>
        <p:nvSpPr>
          <p:cNvPr id="22" name="Content Placeholder 1"/>
          <p:cNvSpPr txBox="1">
            <a:spLocks/>
          </p:cNvSpPr>
          <p:nvPr/>
        </p:nvSpPr>
        <p:spPr bwMode="auto">
          <a:xfrm>
            <a:off x="6324600" y="5486400"/>
            <a:ext cx="2819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CC00FF"/>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a:solidFill>
                  <a:srgbClr val="7030A0"/>
                </a:solidFill>
              </a:rPr>
              <a:t>Show concern and give encouragement when they experience trials</a:t>
            </a:r>
          </a:p>
        </p:txBody>
      </p:sp>
      <p:sp>
        <p:nvSpPr>
          <p:cNvPr id="40" name="Content Placeholder 1"/>
          <p:cNvSpPr txBox="1">
            <a:spLocks/>
          </p:cNvSpPr>
          <p:nvPr/>
        </p:nvSpPr>
        <p:spPr bwMode="auto">
          <a:xfrm>
            <a:off x="0" y="3853543"/>
            <a:ext cx="2819400" cy="228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46037" indent="0" algn="ctr">
              <a:spcBef>
                <a:spcPct val="20000"/>
              </a:spcBef>
              <a:spcAft>
                <a:spcPts val="300"/>
              </a:spcAft>
              <a:buClr>
                <a:srgbClr val="C3260C"/>
              </a:buClr>
              <a:buSzPct val="130000"/>
              <a:buFont typeface="Georgia" pitchFamily="18" charset="0"/>
              <a:buNone/>
              <a:defRPr sz="2000" b="1">
                <a:solidFill>
                  <a:srgbClr val="00B0F0"/>
                </a:solidFill>
                <a:latin typeface="+mn-lt"/>
                <a:cs typeface="+mn-cs"/>
              </a:defRPr>
            </a:lvl1pPr>
            <a:lvl2pPr marL="547688" indent="-182563">
              <a:spcBef>
                <a:spcPct val="20000"/>
              </a:spcBef>
              <a:spcAft>
                <a:spcPts val="300"/>
              </a:spcAft>
              <a:buClr>
                <a:srgbClr val="C3260C"/>
              </a:buClr>
              <a:buSzPct val="130000"/>
              <a:buFont typeface="Georgia" pitchFamily="18" charset="0"/>
              <a:buChar char="*"/>
              <a:defRPr sz="3600">
                <a:latin typeface="+mn-lt"/>
                <a:cs typeface="+mn-cs"/>
              </a:defRPr>
            </a:lvl2pPr>
            <a:lvl3pPr marL="822325" indent="-182563">
              <a:spcBef>
                <a:spcPct val="20000"/>
              </a:spcBef>
              <a:spcAft>
                <a:spcPts val="300"/>
              </a:spcAft>
              <a:buClr>
                <a:srgbClr val="C3260C"/>
              </a:buClr>
              <a:buSzPct val="130000"/>
              <a:buFont typeface="Georgia" pitchFamily="18" charset="0"/>
              <a:buChar char="*"/>
              <a:defRPr sz="3600">
                <a:latin typeface="+mn-lt"/>
                <a:cs typeface="+mn-cs"/>
              </a:defRPr>
            </a:lvl3pPr>
            <a:lvl4pPr marL="1096963" indent="-182563">
              <a:spcBef>
                <a:spcPct val="20000"/>
              </a:spcBef>
              <a:spcAft>
                <a:spcPts val="300"/>
              </a:spcAft>
              <a:buClr>
                <a:srgbClr val="C3260C"/>
              </a:buClr>
              <a:buSzPct val="130000"/>
              <a:buFont typeface="Georgia" pitchFamily="18" charset="0"/>
              <a:buChar char="*"/>
              <a:defRPr sz="3600">
                <a:latin typeface="+mn-lt"/>
                <a:cs typeface="+mn-cs"/>
              </a:defRPr>
            </a:lvl4pPr>
            <a:lvl5pPr marL="1389063" indent="-182563">
              <a:spcBef>
                <a:spcPct val="20000"/>
              </a:spcBef>
              <a:spcAft>
                <a:spcPts val="300"/>
              </a:spcAft>
              <a:buClr>
                <a:srgbClr val="C3260C"/>
              </a:buClr>
              <a:buSzPct val="130000"/>
              <a:buFont typeface="Georgia" pitchFamily="18" charset="0"/>
              <a:buChar char="*"/>
              <a:defRPr sz="3600">
                <a:latin typeface="+mn-lt"/>
                <a:cs typeface="+mn-cs"/>
              </a:defRPr>
            </a:lvl5pPr>
            <a:lvl6pPr marL="1664208"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6pPr>
            <a:lvl7pPr marL="196596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7pPr>
            <a:lvl8pPr marL="2286000"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8pPr>
            <a:lvl9pPr marL="2587752" indent="-18288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latin typeface="+mn-lt"/>
                <a:cs typeface="+mn-cs"/>
              </a:defRPr>
            </a:lvl9pPr>
          </a:lstStyle>
          <a:p>
            <a:r>
              <a:rPr lang="en-US" sz="1800" dirty="0" smtClean="0">
                <a:solidFill>
                  <a:schemeClr val="tx1"/>
                </a:solidFill>
              </a:rPr>
              <a:t>Here are some suggestions from the manual – You may want to copy these into your notebooks too.</a:t>
            </a:r>
            <a:endParaRPr lang="en-US" sz="1800" dirty="0">
              <a:solidFill>
                <a:schemeClr val="tx1"/>
              </a:solidFill>
            </a:endParaRPr>
          </a:p>
        </p:txBody>
      </p:sp>
    </p:spTree>
    <p:extLst>
      <p:ext uri="{BB962C8B-B14F-4D97-AF65-F5344CB8AC3E}">
        <p14:creationId xmlns:p14="http://schemas.microsoft.com/office/powerpoint/2010/main" val="1046297586"/>
      </p:ext>
    </p:extLst>
  </p:cSld>
  <p:clrMapOvr>
    <a:masterClrMapping/>
  </p:clrMapOvr>
  <p:transition spd="slow">
    <p:check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marL="46037" indent="0" algn="ctr">
              <a:buNone/>
            </a:pPr>
            <a:r>
              <a:rPr lang="en-US" dirty="0" smtClean="0"/>
              <a:t>Is there anyone that would like to discuss some of the ideas you have written in your notebooks?</a:t>
            </a:r>
            <a:endParaRPr lang="en-US" dirty="0"/>
          </a:p>
        </p:txBody>
      </p:sp>
    </p:spTree>
    <p:extLst>
      <p:ext uri="{BB962C8B-B14F-4D97-AF65-F5344CB8AC3E}">
        <p14:creationId xmlns:p14="http://schemas.microsoft.com/office/powerpoint/2010/main" val="1112839987"/>
      </p:ext>
    </p:extLst>
  </p:cSld>
  <p:clrMapOvr>
    <a:masterClrMapping/>
  </p:clrMapOvr>
  <p:transition spd="slow">
    <p:check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5715000" cy="5486400"/>
          </a:xfrm>
        </p:spPr>
        <p:txBody>
          <a:bodyPr anchor="ctr"/>
          <a:lstStyle/>
          <a:p>
            <a:pPr marL="46037" indent="0" algn="ctr">
              <a:buNone/>
            </a:pPr>
            <a:r>
              <a:rPr lang="en-US" dirty="0" smtClean="0"/>
              <a:t>Listen to this statement by Elder Joseph B. </a:t>
            </a:r>
            <a:r>
              <a:rPr lang="en-US" dirty="0" err="1" smtClean="0"/>
              <a:t>Wirthlin</a:t>
            </a:r>
            <a:r>
              <a:rPr lang="en-US" dirty="0" smtClean="0"/>
              <a:t> from the October 1997 General Conference, which briefly summarizes today’s lesson.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937657"/>
            <a:ext cx="27432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829328"/>
      </p:ext>
    </p:extLst>
  </p:cSld>
  <p:clrMapOvr>
    <a:masterClrMapping/>
  </p:clrMapOvr>
  <p:transition spd="slow">
    <p:check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625"/>
            <a:ext cx="9389693" cy="690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3"/>
          </p:nvPr>
        </p:nvSpPr>
        <p:spPr>
          <a:xfrm>
            <a:off x="152400" y="4267200"/>
            <a:ext cx="8839200" cy="2438400"/>
          </a:xfrm>
        </p:spPr>
        <p:txBody>
          <a:bodyPr anchor="ctr"/>
          <a:lstStyle/>
          <a:p>
            <a:pPr marL="46037" indent="0" algn="ctr">
              <a:buNone/>
            </a:pPr>
            <a:r>
              <a:rPr lang="en-US" sz="4000" b="1" dirty="0" smtClean="0">
                <a:solidFill>
                  <a:srgbClr val="FFFF00"/>
                </a:solidFill>
                <a:effectLst>
                  <a:outerShdw blurRad="38100" dist="38100" dir="2700000" algn="tl">
                    <a:srgbClr val="000000">
                      <a:alpha val="43137"/>
                    </a:srgbClr>
                  </a:outerShdw>
                </a:effectLst>
              </a:rPr>
              <a:t>Let’s watch and listen to the account of the resurrected Savior’s Visit to the </a:t>
            </a:r>
            <a:r>
              <a:rPr lang="en-US" sz="4000" b="1" dirty="0" err="1" smtClean="0">
                <a:solidFill>
                  <a:srgbClr val="FFFF00"/>
                </a:solidFill>
                <a:effectLst>
                  <a:outerShdw blurRad="38100" dist="38100" dir="2700000" algn="tl">
                    <a:srgbClr val="000000">
                      <a:alpha val="43137"/>
                    </a:srgbClr>
                  </a:outerShdw>
                </a:effectLst>
              </a:rPr>
              <a:t>Nephites</a:t>
            </a:r>
            <a:r>
              <a:rPr lang="en-US" sz="4000" b="1" dirty="0" smtClean="0">
                <a:solidFill>
                  <a:srgbClr val="FFFF00"/>
                </a:solidFill>
                <a:effectLst>
                  <a:outerShdw blurRad="38100" dist="38100" dir="2700000" algn="tl">
                    <a:srgbClr val="000000">
                      <a:alpha val="43137"/>
                    </a:srgbClr>
                  </a:outerShdw>
                </a:effectLst>
              </a:rPr>
              <a:t>. </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51407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6400800"/>
            <a:ext cx="4489703" cy="457199"/>
          </a:xfrm>
        </p:spPr>
        <p:txBody>
          <a:bodyPr anchor="b"/>
          <a:lstStyle/>
          <a:p>
            <a:r>
              <a:rPr lang="en-US" dirty="0" smtClean="0"/>
              <a:t>Click above to start video</a:t>
            </a:r>
            <a:endParaRPr lang="en-US" dirty="0"/>
          </a:p>
        </p:txBody>
      </p:sp>
      <p:sp>
        <p:nvSpPr>
          <p:cNvPr id="4" name="Content Placeholder 3"/>
          <p:cNvSpPr>
            <a:spLocks noGrp="1"/>
          </p:cNvSpPr>
          <p:nvPr>
            <p:ph sz="quarter" idx="14"/>
          </p:nvPr>
        </p:nvSpPr>
        <p:spPr>
          <a:xfrm>
            <a:off x="4645152" y="6400800"/>
            <a:ext cx="4498848" cy="457200"/>
          </a:xfrm>
        </p:spPr>
        <p:txBody>
          <a:bodyPr anchor="b"/>
          <a:lstStyle/>
          <a:p>
            <a:pPr algn="r"/>
            <a:r>
              <a:rPr lang="en-US" dirty="0" smtClean="0">
                <a:hlinkClick r:id="rId4" action="ppaction://hlinkfile"/>
              </a:rPr>
              <a:t>Click Here if video doesn’t start</a:t>
            </a:r>
            <a:endParaRPr lang="en-US" dirty="0"/>
          </a:p>
        </p:txBody>
      </p:sp>
      <p:pic>
        <p:nvPicPr>
          <p:cNvPr id="2" name="Compassion of Christ like Friend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657" y="32656"/>
            <a:ext cx="9144000" cy="6368143"/>
          </a:xfrm>
          <a:prstGeom prst="rect">
            <a:avLst/>
          </a:prstGeom>
        </p:spPr>
      </p:pic>
    </p:spTree>
    <p:extLst>
      <p:ext uri="{BB962C8B-B14F-4D97-AF65-F5344CB8AC3E}">
        <p14:creationId xmlns:p14="http://schemas.microsoft.com/office/powerpoint/2010/main" val="1639645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marL="46037" indent="0" algn="ctr">
              <a:buNone/>
            </a:pPr>
            <a:r>
              <a:rPr lang="en-US" dirty="0"/>
              <a:t>The compassion of Christlike friends deeply touches and changes our lives. … Love is the very essence of the gospel of Christ. In this Church, prayers for help are often answered by the Lord through the simple, daily service of caring brothers and sisters. In the goodness of genuine friends, I have seen the reflected mercy of the Lord Himself” </a:t>
            </a:r>
            <a:r>
              <a:rPr lang="en-US" sz="1050" dirty="0"/>
              <a:t>(in Conference Report, Oct. 1997, 42; or </a:t>
            </a:r>
            <a:r>
              <a:rPr lang="en-US" sz="1050" i="1" dirty="0"/>
              <a:t>Ensign,</a:t>
            </a:r>
            <a:r>
              <a:rPr lang="en-US" sz="1050" dirty="0"/>
              <a:t> Nov. 1997, 32).</a:t>
            </a:r>
          </a:p>
        </p:txBody>
      </p:sp>
    </p:spTree>
    <p:extLst>
      <p:ext uri="{BB962C8B-B14F-4D97-AF65-F5344CB8AC3E}">
        <p14:creationId xmlns:p14="http://schemas.microsoft.com/office/powerpoint/2010/main" val="355336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20040" indent="-320040" fontAlgn="auto">
              <a:spcAft>
                <a:spcPts val="0"/>
              </a:spcAft>
              <a:buClr>
                <a:schemeClr val="accent6">
                  <a:lumMod val="75000"/>
                </a:schemeClr>
              </a:buClr>
              <a:defRPr/>
            </a:pPr>
            <a:r>
              <a:rPr lang="en-US" dirty="0" smtClean="0"/>
              <a:t>Testimony</a:t>
            </a:r>
            <a:endParaRPr lang="en-US" dirty="0"/>
          </a:p>
        </p:txBody>
      </p:sp>
      <p:sp>
        <p:nvSpPr>
          <p:cNvPr id="3" name="Content Placeholder 2"/>
          <p:cNvSpPr>
            <a:spLocks noGrp="1"/>
          </p:cNvSpPr>
          <p:nvPr>
            <p:ph sz="quarter" idx="13"/>
          </p:nvPr>
        </p:nvSpPr>
        <p:spPr>
          <a:xfrm>
            <a:off x="381000" y="1676400"/>
            <a:ext cx="8229600" cy="4648200"/>
          </a:xfrm>
        </p:spPr>
        <p:txBody>
          <a:bodyPr anchor="ctr"/>
          <a:lstStyle/>
          <a:p>
            <a:r>
              <a:rPr lang="en-US" altLang="en-US" sz="2800" dirty="0" smtClean="0"/>
              <a:t>I want to testify to you that when you have a Christlike love for those you teach, your lessons will be magnified through your sincere love of your students.</a:t>
            </a:r>
          </a:p>
          <a:p>
            <a:endParaRPr lang="en-US" altLang="en-US" sz="2800" dirty="0" smtClean="0"/>
          </a:p>
          <a:p>
            <a:r>
              <a:rPr lang="en-US" altLang="en-US" sz="2800" dirty="0" smtClean="0"/>
              <a:t>You will enjoy teaching, preparing lessons, and the personal journey you will discover when your are filled with this Christlike love.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marL="46037" indent="0" algn="ctr">
              <a:buNone/>
            </a:pPr>
            <a:r>
              <a:rPr lang="en-US" dirty="0" smtClean="0"/>
              <a:t>Let’s conclude todays lesson by singing </a:t>
            </a:r>
          </a:p>
          <a:p>
            <a:pPr marL="46037" indent="0" algn="ctr">
              <a:buNone/>
            </a:pPr>
            <a:endParaRPr lang="en-US" dirty="0"/>
          </a:p>
          <a:p>
            <a:pPr marL="46037" indent="0" algn="ctr">
              <a:buNone/>
            </a:pPr>
            <a:r>
              <a:rPr lang="en-US" dirty="0" smtClean="0"/>
              <a:t>“Love one another”</a:t>
            </a:r>
            <a:endParaRPr lang="en-US" dirty="0"/>
          </a:p>
        </p:txBody>
      </p:sp>
    </p:spTree>
    <p:extLst>
      <p:ext uri="{BB962C8B-B14F-4D97-AF65-F5344CB8AC3E}">
        <p14:creationId xmlns:p14="http://schemas.microsoft.com/office/powerpoint/2010/main" val="3923140703"/>
      </p:ext>
    </p:extLst>
  </p:cSld>
  <p:clrMapOvr>
    <a:masterClrMapping/>
  </p:clrMapOvr>
  <p:transition spd="slow">
    <p:check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LOVE ONE ANOTHER</a:t>
            </a:r>
            <a:endParaRPr lang="en-US" dirty="0"/>
          </a:p>
        </p:txBody>
      </p:sp>
      <p:sp>
        <p:nvSpPr>
          <p:cNvPr id="3" name="Content Placeholder 2"/>
          <p:cNvSpPr>
            <a:spLocks noGrp="1"/>
          </p:cNvSpPr>
          <p:nvPr>
            <p:ph sz="quarter" idx="13"/>
          </p:nvPr>
        </p:nvSpPr>
        <p:spPr>
          <a:xfrm>
            <a:off x="609600" y="1676400"/>
            <a:ext cx="7848600" cy="5029200"/>
          </a:xfrm>
        </p:spPr>
        <p:txBody>
          <a:bodyPr/>
          <a:lstStyle/>
          <a:p>
            <a:pPr marL="46037" indent="0">
              <a:buNone/>
            </a:pPr>
            <a:r>
              <a:rPr lang="en-US" sz="2800" dirty="0"/>
              <a:t>As I have loved you,</a:t>
            </a:r>
          </a:p>
          <a:p>
            <a:pPr marL="46037" indent="0">
              <a:buNone/>
            </a:pPr>
            <a:r>
              <a:rPr lang="en-US" sz="2800" dirty="0"/>
              <a:t>Love one another.</a:t>
            </a:r>
          </a:p>
          <a:p>
            <a:pPr marL="46037" indent="0">
              <a:buNone/>
            </a:pPr>
            <a:r>
              <a:rPr lang="en-US" sz="2800" dirty="0"/>
              <a:t>This new commandment:</a:t>
            </a:r>
          </a:p>
          <a:p>
            <a:pPr marL="46037" indent="0">
              <a:buNone/>
            </a:pPr>
            <a:r>
              <a:rPr lang="en-US" sz="2800" dirty="0"/>
              <a:t>Love one another.</a:t>
            </a:r>
          </a:p>
          <a:p>
            <a:pPr marL="46037" indent="0">
              <a:buNone/>
            </a:pPr>
            <a:r>
              <a:rPr lang="en-US" sz="2800" dirty="0"/>
              <a:t>By this shall men know</a:t>
            </a:r>
          </a:p>
          <a:p>
            <a:pPr marL="46037" indent="0">
              <a:buNone/>
            </a:pPr>
            <a:r>
              <a:rPr lang="en-US" sz="2800" dirty="0"/>
              <a:t>Ye are my disciples,</a:t>
            </a:r>
          </a:p>
          <a:p>
            <a:pPr marL="46037" indent="0">
              <a:buNone/>
            </a:pPr>
            <a:r>
              <a:rPr lang="en-US" sz="2800" dirty="0"/>
              <a:t>If ye have love</a:t>
            </a:r>
          </a:p>
          <a:p>
            <a:pPr marL="46037" indent="0">
              <a:buNone/>
            </a:pPr>
            <a:r>
              <a:rPr lang="en-US" sz="2800" dirty="0"/>
              <a:t>One to another.</a:t>
            </a:r>
          </a:p>
          <a:p>
            <a:pPr marL="46037" indent="0">
              <a:buNone/>
            </a:pPr>
            <a:r>
              <a:rPr lang="en-US" sz="1050" dirty="0"/>
              <a:t>Duet</a:t>
            </a:r>
          </a:p>
          <a:p>
            <a:pPr marL="46037" indent="0">
              <a:buNone/>
            </a:pPr>
            <a:r>
              <a:rPr lang="en-US" sz="1050" dirty="0"/>
              <a:t>Text and music: </a:t>
            </a:r>
            <a:r>
              <a:rPr lang="en-US" sz="1050" dirty="0" err="1"/>
              <a:t>Luacine</a:t>
            </a:r>
            <a:r>
              <a:rPr lang="en-US" sz="1050" dirty="0"/>
              <a:t> Clark Fox, 1914-2002, arr. (c) 1961 </a:t>
            </a:r>
            <a:r>
              <a:rPr lang="en-US" sz="1050" dirty="0" err="1"/>
              <a:t>Luacine</a:t>
            </a:r>
            <a:r>
              <a:rPr lang="en-US" sz="1050" dirty="0"/>
              <a:t> C. Fox. Renewed 1989.</a:t>
            </a:r>
          </a:p>
          <a:p>
            <a:pPr marL="46037" indent="0">
              <a:buNone/>
            </a:pPr>
            <a:endParaRPr lang="en-US" sz="1050" dirty="0"/>
          </a:p>
          <a:p>
            <a:pPr marL="46037" indent="0">
              <a:buNone/>
            </a:pPr>
            <a:endParaRPr lang="en-US" sz="1050" dirty="0"/>
          </a:p>
        </p:txBody>
      </p:sp>
    </p:spTree>
    <p:extLst>
      <p:ext uri="{BB962C8B-B14F-4D97-AF65-F5344CB8AC3E}">
        <p14:creationId xmlns:p14="http://schemas.microsoft.com/office/powerpoint/2010/main" val="2237079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762000" y="5334000"/>
            <a:ext cx="7408863" cy="944563"/>
          </a:xfrm>
        </p:spPr>
        <p:txBody>
          <a:bodyPr rtlCol="0">
            <a:normAutofit/>
          </a:bodyPr>
          <a:lstStyle/>
          <a:p>
            <a:pPr marL="0" indent="0" algn="ctr" fontAlgn="auto">
              <a:buClr>
                <a:schemeClr val="accent6">
                  <a:lumMod val="75000"/>
                </a:schemeClr>
              </a:buClr>
              <a:buFont typeface="Symbol" pitchFamily="18" charset="2"/>
              <a:buNone/>
              <a:defRPr/>
            </a:pPr>
            <a:r>
              <a:rPr lang="en-US" sz="4000" b="1" dirty="0" smtClean="0">
                <a:solidFill>
                  <a:schemeClr val="tx1">
                    <a:lumMod val="75000"/>
                    <a:lumOff val="25000"/>
                  </a:schemeClr>
                </a:solidFill>
                <a:effectLst>
                  <a:outerShdw blurRad="38100" dist="38100" dir="2700000" algn="tl">
                    <a:srgbClr val="C0C0C0"/>
                  </a:outerShdw>
                </a:effectLst>
              </a:rPr>
              <a:t>(Enter Name Here)</a:t>
            </a:r>
          </a:p>
        </p:txBody>
      </p:sp>
      <p:sp>
        <p:nvSpPr>
          <p:cNvPr id="3" name="Title 2"/>
          <p:cNvSpPr>
            <a:spLocks noGrp="1"/>
          </p:cNvSpPr>
          <p:nvPr>
            <p:ph type="title"/>
          </p:nvPr>
        </p:nvSpPr>
        <p:spPr/>
        <p:txBody>
          <a:bodyPr>
            <a:normAutofit fontScale="90000"/>
          </a:bodyPr>
          <a:lstStyle/>
          <a:p>
            <a:pPr marL="320040" indent="-320040" fontAlgn="auto">
              <a:spcAft>
                <a:spcPts val="0"/>
              </a:spcAft>
              <a:buClr>
                <a:schemeClr val="accent6">
                  <a:lumMod val="75000"/>
                </a:schemeClr>
              </a:buClr>
              <a:defRPr/>
            </a:pPr>
            <a:r>
              <a:rPr lang="en-US" dirty="0" smtClean="0">
                <a:effectLst>
                  <a:outerShdw blurRad="38100" dist="38100" dir="2700000" algn="tl">
                    <a:srgbClr val="000000">
                      <a:alpha val="43137"/>
                    </a:srgbClr>
                  </a:outerShdw>
                </a:effectLst>
              </a:rPr>
              <a:t>OUR CLOSING PRAYER WILL BE GIVEN BY</a:t>
            </a:r>
            <a:endParaRPr lang="en-US" dirty="0">
              <a:effectLst>
                <a:outerShdw blurRad="38100" dist="38100" dir="2700000" algn="tl">
                  <a:srgbClr val="000000">
                    <a:alpha val="43137"/>
                  </a:srgbClr>
                </a:outerShdw>
              </a:effectLst>
            </a:endParaRPr>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97000"/>
            <a:ext cx="4043363"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20040" indent="-320040" fontAlgn="auto">
              <a:spcAft>
                <a:spcPts val="0"/>
              </a:spcAft>
              <a:buClr>
                <a:schemeClr val="accent6">
                  <a:lumMod val="75000"/>
                </a:schemeClr>
              </a:buClr>
              <a:defRPr/>
            </a:pPr>
            <a:r>
              <a:rPr lang="en-US" dirty="0" smtClean="0"/>
              <a:t>Assignments</a:t>
            </a:r>
            <a:endParaRPr lang="en-US" dirty="0"/>
          </a:p>
        </p:txBody>
      </p:sp>
      <p:sp>
        <p:nvSpPr>
          <p:cNvPr id="3" name="Content Placeholder 2"/>
          <p:cNvSpPr>
            <a:spLocks noGrp="1"/>
          </p:cNvSpPr>
          <p:nvPr>
            <p:ph sz="quarter" idx="13"/>
          </p:nvPr>
        </p:nvSpPr>
        <p:spPr>
          <a:xfrm>
            <a:off x="76200" y="1066800"/>
            <a:ext cx="8915400" cy="5638800"/>
          </a:xfrm>
        </p:spPr>
        <p:txBody>
          <a:bodyPr rtlCol="0">
            <a:noAutofit/>
          </a:bodyPr>
          <a:lstStyle/>
          <a:p>
            <a:pPr indent="-182880" fontAlgn="auto">
              <a:buClr>
                <a:schemeClr val="accent6">
                  <a:lumMod val="75000"/>
                </a:schemeClr>
              </a:buClr>
              <a:defRPr/>
            </a:pPr>
            <a:r>
              <a:rPr lang="en-US" sz="2400" dirty="0" smtClean="0">
                <a:solidFill>
                  <a:schemeClr val="tx1">
                    <a:lumMod val="75000"/>
                    <a:lumOff val="25000"/>
                  </a:schemeClr>
                </a:solidFill>
              </a:rPr>
              <a:t>I want to encourage you to:</a:t>
            </a:r>
          </a:p>
          <a:p>
            <a:pPr indent="-182880" fontAlgn="auto">
              <a:buClr>
                <a:schemeClr val="accent6">
                  <a:lumMod val="75000"/>
                </a:schemeClr>
              </a:buClr>
              <a:defRPr/>
            </a:pPr>
            <a:r>
              <a:rPr lang="en-US" sz="2300" dirty="0">
                <a:solidFill>
                  <a:srgbClr val="00B050"/>
                </a:solidFill>
              </a:rPr>
              <a:t>1. Select at least one idea from the notebook activity on page 196. Use this idea in a teaching opportunity during the coming week. Write in their notebooks about the results of this action</a:t>
            </a:r>
            <a:r>
              <a:rPr lang="en-US" sz="2300" dirty="0" smtClean="0">
                <a:solidFill>
                  <a:srgbClr val="00B050"/>
                </a:solidFill>
              </a:rPr>
              <a:t>.</a:t>
            </a:r>
          </a:p>
          <a:p>
            <a:pPr indent="-182880" fontAlgn="auto">
              <a:buClr>
                <a:schemeClr val="accent6">
                  <a:lumMod val="75000"/>
                </a:schemeClr>
              </a:buClr>
              <a:defRPr/>
            </a:pPr>
            <a:r>
              <a:rPr lang="en-US" sz="2300" dirty="0">
                <a:solidFill>
                  <a:srgbClr val="00B0F0"/>
                </a:solidFill>
              </a:rPr>
              <a:t>2. Continue last week’s assignment to seek the guidance of the Spirit in connection with an upcoming family home evening lesson, Church assignment, or other opportunity to teach. Remember the Lord’s words: “The Spirit shall be given unto you by the prayer of faith” (D&amp;C 42:14). Write in their notebooks about their experiences with this assignment. (As part of lesson 3, some class members will be asked to report on these experiences</a:t>
            </a:r>
            <a:r>
              <a:rPr lang="en-US" sz="2300" dirty="0" smtClean="0">
                <a:solidFill>
                  <a:srgbClr val="00B0F0"/>
                </a:solidFill>
              </a:rPr>
              <a:t>.)</a:t>
            </a:r>
          </a:p>
          <a:p>
            <a:r>
              <a:rPr lang="en-US" sz="2300" dirty="0">
                <a:solidFill>
                  <a:srgbClr val="7030A0"/>
                </a:solidFill>
              </a:rPr>
              <a:t>3. Review the principles taught in this lesson by studying the section of this book titled “Love Those You Teach”(pages 30–39).</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514600"/>
            <a:ext cx="8229600" cy="1600200"/>
          </a:xfrm>
        </p:spPr>
        <p:txBody>
          <a:bodyPr/>
          <a:lstStyle/>
          <a:p>
            <a:pPr marL="320040" indent="-320040" fontAlgn="auto">
              <a:spcAft>
                <a:spcPts val="0"/>
              </a:spcAft>
              <a:buClr>
                <a:schemeClr val="accent6">
                  <a:lumMod val="75000"/>
                </a:schemeClr>
              </a:buClr>
              <a:defRPr/>
            </a:pPr>
            <a:r>
              <a:rPr lang="en-US" sz="12600" i="1" dirty="0" smtClean="0">
                <a:solidFill>
                  <a:srgbClr val="00B0F0"/>
                </a:solidFill>
                <a:effectLst>
                  <a:outerShdw blurRad="38100" dist="38100" dir="2700000" algn="tl">
                    <a:srgbClr val="000000"/>
                  </a:outerShdw>
                </a:effectLst>
              </a:rPr>
              <a:t>THE END</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3047981">
            <a:off x="5327650" y="311150"/>
            <a:ext cx="1905000" cy="190500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p>
        </p:txBody>
      </p:sp>
      <p:sp>
        <p:nvSpPr>
          <p:cNvPr id="7" name="Isosceles Triangle 6"/>
          <p:cNvSpPr/>
          <p:nvPr/>
        </p:nvSpPr>
        <p:spPr>
          <a:xfrm rot="20303169">
            <a:off x="381000" y="304800"/>
            <a:ext cx="3048000" cy="25146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0" name="Isosceles Triangle 9"/>
          <p:cNvSpPr/>
          <p:nvPr/>
        </p:nvSpPr>
        <p:spPr>
          <a:xfrm rot="8724985">
            <a:off x="1219200" y="3505200"/>
            <a:ext cx="2514600" cy="1752600"/>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9" name="Isosceles Triangle 8"/>
          <p:cNvSpPr/>
          <p:nvPr/>
        </p:nvSpPr>
        <p:spPr>
          <a:xfrm rot="19769339">
            <a:off x="3124200" y="3044825"/>
            <a:ext cx="5715000" cy="2286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Content Placeholder 1"/>
          <p:cNvSpPr>
            <a:spLocks noGrp="1"/>
          </p:cNvSpPr>
          <p:nvPr>
            <p:ph idx="1"/>
          </p:nvPr>
        </p:nvSpPr>
        <p:spPr>
          <a:xfrm>
            <a:off x="152400" y="152400"/>
            <a:ext cx="8763000" cy="6470650"/>
          </a:xfrm>
        </p:spPr>
        <p:txBody>
          <a:bodyPr rtlCol="0" anchor="ctr">
            <a:normAutofit fontScale="92500" lnSpcReduction="20000"/>
          </a:bodyPr>
          <a:lstStyle/>
          <a:p>
            <a:pPr marL="160020" indent="0" fontAlgn="auto">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Images and clipart are from lds.org, Microsoft office, and other websites indicating the images were in the public domain or permitted for church and home </a:t>
            </a:r>
            <a:r>
              <a:rPr lang="en-US" sz="2800" dirty="0" smtClean="0">
                <a:solidFill>
                  <a:srgbClr val="00B0F0"/>
                </a:solidFill>
                <a:effectLst>
                  <a:outerShdw blurRad="38100" dist="38100" dir="2700000" algn="tl">
                    <a:srgbClr val="000000"/>
                  </a:outerShdw>
                </a:effectLst>
                <a:cs typeface="Tunga" pitchFamily="2"/>
              </a:rPr>
              <a:t>use.</a:t>
            </a:r>
          </a:p>
          <a:p>
            <a:pPr marL="160020" indent="0" fontAlgn="auto">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fontAlgn="auto">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The hymns, Lesson and Scripture story are from lds.org</a:t>
            </a:r>
            <a:r>
              <a:rPr lang="en-US" sz="2800" dirty="0" smtClean="0">
                <a:solidFill>
                  <a:srgbClr val="00B0F0"/>
                </a:solidFill>
                <a:effectLst>
                  <a:outerShdw blurRad="38100" dist="38100" dir="2700000" algn="tl">
                    <a:srgbClr val="000000"/>
                  </a:outerShdw>
                </a:effectLst>
                <a:cs typeface="Tunga" pitchFamily="2"/>
              </a:rPr>
              <a:t>.</a:t>
            </a:r>
          </a:p>
          <a:p>
            <a:pPr marL="160020" indent="0" fontAlgn="auto">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fontAlgn="auto">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No copyrighted materials were knowingly used in this presentation. Please do not use this presentation for commercial use. Feel free to alter the presentation for use in church or home to suit personal preference.</a:t>
            </a:r>
          </a:p>
          <a:p>
            <a:pPr marL="160020" indent="0" fontAlgn="auto">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fontAlgn="auto">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This presentation is intended to supplement, not replace, the lesson manual and scriptures</a:t>
            </a:r>
            <a:r>
              <a:rPr lang="en-US" sz="2800" dirty="0" smtClean="0">
                <a:solidFill>
                  <a:srgbClr val="00B0F0"/>
                </a:solidFill>
                <a:effectLst>
                  <a:outerShdw blurRad="38100" dist="38100" dir="2700000" algn="tl">
                    <a:srgbClr val="000000"/>
                  </a:outerShdw>
                </a:effectLst>
                <a:cs typeface="Tunga" pitchFamily="2"/>
              </a:rPr>
              <a:t>.</a:t>
            </a:r>
          </a:p>
          <a:p>
            <a:pPr marL="160020" indent="0" fontAlgn="auto">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fontAlgn="auto">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Teachers should refer to the manual, scriptures and other resources when preparing and conducting the lesson</a:t>
            </a:r>
            <a:r>
              <a:rPr lang="en-US" sz="2800" dirty="0" smtClean="0">
                <a:solidFill>
                  <a:srgbClr val="00B0F0"/>
                </a:solidFill>
                <a:effectLst>
                  <a:outerShdw blurRad="38100" dist="38100" dir="2700000" algn="tl">
                    <a:srgbClr val="000000"/>
                  </a:outerShdw>
                </a:effectLst>
                <a:cs typeface="Tunga" pitchFamily="2"/>
              </a:rPr>
              <a:t>.</a:t>
            </a:r>
            <a:endParaRPr lang="en-US" sz="2800" dirty="0">
              <a:solidFill>
                <a:schemeClr val="accent3">
                  <a:lumMod val="40000"/>
                  <a:lumOff val="60000"/>
                </a:schemeClr>
              </a:solidFill>
            </a:endParaRPr>
          </a:p>
        </p:txBody>
      </p:sp>
      <p:sp>
        <p:nvSpPr>
          <p:cNvPr id="3" name="Content Placeholder 1"/>
          <p:cNvSpPr txBox="1">
            <a:spLocks/>
          </p:cNvSpPr>
          <p:nvPr/>
        </p:nvSpPr>
        <p:spPr>
          <a:xfrm>
            <a:off x="152400" y="1905000"/>
            <a:ext cx="8763000" cy="5334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4" name="Content Placeholder 1"/>
          <p:cNvSpPr txBox="1">
            <a:spLocks/>
          </p:cNvSpPr>
          <p:nvPr/>
        </p:nvSpPr>
        <p:spPr>
          <a:xfrm>
            <a:off x="152400" y="2590800"/>
            <a:ext cx="8763000" cy="13716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5" name="Content Placeholder 1"/>
          <p:cNvSpPr txBox="1">
            <a:spLocks/>
          </p:cNvSpPr>
          <p:nvPr/>
        </p:nvSpPr>
        <p:spPr>
          <a:xfrm>
            <a:off x="152400" y="4114800"/>
            <a:ext cx="8763000" cy="10668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6" name="Content Placeholder 1"/>
          <p:cNvSpPr txBox="1">
            <a:spLocks/>
          </p:cNvSpPr>
          <p:nvPr/>
        </p:nvSpPr>
        <p:spPr>
          <a:xfrm>
            <a:off x="152400" y="5257800"/>
            <a:ext cx="8763000" cy="14478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Tree>
  </p:cSld>
  <p:clrMapOvr>
    <a:masterClrMapping/>
  </p:clrMapOvr>
  <p:transition spd="slow">
    <p:check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6400800"/>
            <a:ext cx="4648200" cy="457200"/>
          </a:xfrm>
        </p:spPr>
        <p:txBody>
          <a:bodyPr/>
          <a:lstStyle/>
          <a:p>
            <a:r>
              <a:rPr lang="en-US" dirty="0" smtClean="0"/>
              <a:t>Click above to start video</a:t>
            </a:r>
            <a:endParaRPr lang="en-US" dirty="0"/>
          </a:p>
        </p:txBody>
      </p:sp>
      <p:sp>
        <p:nvSpPr>
          <p:cNvPr id="4" name="Content Placeholder 3"/>
          <p:cNvSpPr>
            <a:spLocks noGrp="1"/>
          </p:cNvSpPr>
          <p:nvPr>
            <p:ph sz="quarter" idx="14"/>
          </p:nvPr>
        </p:nvSpPr>
        <p:spPr>
          <a:xfrm>
            <a:off x="4648200" y="6400800"/>
            <a:ext cx="4495800" cy="457200"/>
          </a:xfrm>
        </p:spPr>
        <p:txBody>
          <a:bodyPr/>
          <a:lstStyle/>
          <a:p>
            <a:pPr algn="r"/>
            <a:r>
              <a:rPr lang="en-US" dirty="0" smtClean="0">
                <a:hlinkClick r:id="rId4" action="ppaction://hlinkfile"/>
              </a:rPr>
              <a:t>Click here if video doesn’t start</a:t>
            </a:r>
            <a:endParaRPr lang="en-US" dirty="0"/>
          </a:p>
        </p:txBody>
      </p:sp>
      <p:pic>
        <p:nvPicPr>
          <p:cNvPr id="6" name="ttgc-2 2010-12-43-chapter-43-jesus-christ-appears-to-the-nephites-300k-e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400800"/>
          </a:xfrm>
          <a:prstGeom prst="rect">
            <a:avLst/>
          </a:prstGeom>
        </p:spPr>
      </p:pic>
    </p:spTree>
    <p:extLst>
      <p:ext uri="{BB962C8B-B14F-4D97-AF65-F5344CB8AC3E}">
        <p14:creationId xmlns:p14="http://schemas.microsoft.com/office/powerpoint/2010/main" val="1323832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762000"/>
          </a:xfrm>
        </p:spPr>
        <p:txBody>
          <a:bodyPr/>
          <a:lstStyle/>
          <a:p>
            <a:r>
              <a:rPr lang="en-US" i="1" dirty="0"/>
              <a:t>He did heal them every one</a:t>
            </a:r>
            <a:r>
              <a:rPr lang="en-US" i="1" dirty="0" smtClean="0"/>
              <a:t>.</a:t>
            </a:r>
            <a:endParaRPr lang="en-US" dirty="0"/>
          </a:p>
        </p:txBody>
      </p:sp>
    </p:spTree>
    <p:extLst>
      <p:ext uri="{BB962C8B-B14F-4D97-AF65-F5344CB8AC3E}">
        <p14:creationId xmlns:p14="http://schemas.microsoft.com/office/powerpoint/2010/main" val="3827732069"/>
      </p:ext>
    </p:extLst>
  </p:cSld>
  <p:clrMapOvr>
    <a:masterClrMapping/>
  </p:clrMapOvr>
  <p:transition spd="slow">
    <p:check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6400800"/>
            <a:ext cx="4648200" cy="457200"/>
          </a:xfrm>
        </p:spPr>
        <p:txBody>
          <a:bodyPr/>
          <a:lstStyle/>
          <a:p>
            <a:r>
              <a:rPr lang="en-US" dirty="0" smtClean="0"/>
              <a:t>Click above to start video</a:t>
            </a:r>
            <a:endParaRPr lang="en-US" dirty="0"/>
          </a:p>
        </p:txBody>
      </p:sp>
      <p:sp>
        <p:nvSpPr>
          <p:cNvPr id="4" name="Content Placeholder 3"/>
          <p:cNvSpPr>
            <a:spLocks noGrp="1"/>
          </p:cNvSpPr>
          <p:nvPr>
            <p:ph sz="quarter" idx="14"/>
          </p:nvPr>
        </p:nvSpPr>
        <p:spPr>
          <a:xfrm>
            <a:off x="4648200" y="6400800"/>
            <a:ext cx="4495800" cy="457200"/>
          </a:xfrm>
        </p:spPr>
        <p:txBody>
          <a:bodyPr/>
          <a:lstStyle/>
          <a:p>
            <a:pPr algn="r"/>
            <a:r>
              <a:rPr lang="en-US" dirty="0" smtClean="0">
                <a:hlinkClick r:id="rId4" action="ppaction://hlinkfile"/>
              </a:rPr>
              <a:t>Click here if video doesn’t start</a:t>
            </a:r>
            <a:endParaRPr lang="en-US" dirty="0"/>
          </a:p>
        </p:txBody>
      </p:sp>
      <p:pic>
        <p:nvPicPr>
          <p:cNvPr id="2" name="ttgc - Jesus Christ Blesses the Childre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400800"/>
          </a:xfrm>
          <a:prstGeom prst="rect">
            <a:avLst/>
          </a:prstGeom>
        </p:spPr>
      </p:pic>
    </p:spTree>
    <p:extLst>
      <p:ext uri="{BB962C8B-B14F-4D97-AF65-F5344CB8AC3E}">
        <p14:creationId xmlns:p14="http://schemas.microsoft.com/office/powerpoint/2010/main" val="692432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762000"/>
          </a:xfrm>
        </p:spPr>
        <p:txBody>
          <a:bodyPr/>
          <a:lstStyle/>
          <a:p>
            <a:r>
              <a:rPr lang="en-US" i="1" dirty="0"/>
              <a:t>He did heal them every one</a:t>
            </a:r>
            <a:r>
              <a:rPr lang="en-US" i="1" dirty="0" smtClean="0"/>
              <a:t>.</a:t>
            </a:r>
            <a:endParaRPr lang="en-US" dirty="0"/>
          </a:p>
        </p:txBody>
      </p:sp>
      <p:sp>
        <p:nvSpPr>
          <p:cNvPr id="3" name="Content Placeholder 1"/>
          <p:cNvSpPr txBox="1">
            <a:spLocks/>
          </p:cNvSpPr>
          <p:nvPr/>
        </p:nvSpPr>
        <p:spPr bwMode="auto">
          <a:xfrm>
            <a:off x="457200" y="1524000"/>
            <a:ext cx="822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itchFamily="18" charset="0"/>
              <a:buChar char="*"/>
              <a:defRPr sz="36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3600" kern="1200">
                <a:solidFill>
                  <a:schemeClr val="tx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en-US" i="1" dirty="0" smtClean="0"/>
              <a:t>He took their little children, one by one, and blessed them.</a:t>
            </a:r>
            <a:endParaRPr lang="en-US" dirty="0"/>
          </a:p>
        </p:txBody>
      </p:sp>
    </p:spTree>
    <p:extLst>
      <p:ext uri="{BB962C8B-B14F-4D97-AF65-F5344CB8AC3E}">
        <p14:creationId xmlns:p14="http://schemas.microsoft.com/office/powerpoint/2010/main" val="265564444"/>
      </p:ext>
    </p:extLst>
  </p:cSld>
  <p:clrMapOvr>
    <a:masterClrMapping/>
  </p:clrMapOvr>
  <p:transition spd="slow">
    <p:checker/>
  </p:transition>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5724</TotalTime>
  <Words>1488</Words>
  <Application>Microsoft Office PowerPoint</Application>
  <PresentationFormat>On-screen Show (4:3)</PresentationFormat>
  <Paragraphs>184</Paragraphs>
  <Slides>59</Slides>
  <Notes>0</Notes>
  <HiddenSlides>0</HiddenSlides>
  <MMClips>4</MMClips>
  <ScaleCrop>false</ScaleCrop>
  <HeadingPairs>
    <vt:vector size="6" baseType="variant">
      <vt:variant>
        <vt:lpstr>Theme</vt:lpstr>
      </vt:variant>
      <vt:variant>
        <vt:i4>1</vt:i4>
      </vt:variant>
      <vt:variant>
        <vt:lpstr>Slide Titles</vt:lpstr>
      </vt:variant>
      <vt:variant>
        <vt:i4>59</vt:i4>
      </vt:variant>
      <vt:variant>
        <vt:lpstr>Custom Shows</vt:lpstr>
      </vt:variant>
      <vt:variant>
        <vt:i4>1</vt:i4>
      </vt:variant>
    </vt:vector>
  </HeadingPairs>
  <TitlesOfParts>
    <vt:vector size="61" baseType="lpstr">
      <vt:lpstr>Slipstream</vt:lpstr>
      <vt:lpstr>Teaching, No Greater Call:  A Resource Guide for Gospel Teaching</vt:lpstr>
      <vt:lpstr>Lesson 2: Love Those you Teach</vt:lpstr>
      <vt:lpstr>Purpose</vt:lpstr>
      <vt:lpstr>Teachers with Christlike love make a difference in the lives of those they teach.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15:10 </vt:lpstr>
      <vt:lpstr>John 15:10 </vt:lpstr>
      <vt:lpstr>John 15:10 </vt:lpstr>
      <vt:lpstr>Ephesians 4:32</vt:lpstr>
      <vt:lpstr>Ephesians 4:32</vt:lpstr>
      <vt:lpstr>Ephesians 4:32</vt:lpstr>
      <vt:lpstr>Mosiah 2:17</vt:lpstr>
      <vt:lpstr>Mosiah 2:17</vt:lpstr>
      <vt:lpstr>Mosiah 2:17</vt:lpstr>
      <vt:lpstr>Mosiah 4:11-12</vt:lpstr>
      <vt:lpstr>Mosiah 4:11-12</vt:lpstr>
      <vt:lpstr>Mosiah 4:11-12</vt:lpstr>
      <vt:lpstr>Mosiah 4:11-12</vt:lpstr>
      <vt:lpstr>Alma 38:12</vt:lpstr>
      <vt:lpstr>Alma 38:12</vt:lpstr>
      <vt:lpstr>Alma 38:12</vt:lpstr>
      <vt:lpstr>3 Nephi 11:29-30</vt:lpstr>
      <vt:lpstr>3 Nephi 11:29-30</vt:lpstr>
      <vt:lpstr>3 Nephi 11:29-30</vt:lpstr>
      <vt:lpstr>Moroni 7:48</vt:lpstr>
      <vt:lpstr>Moroni 7:48</vt:lpstr>
      <vt:lpstr>Moroni 7:48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Testimony</vt:lpstr>
      <vt:lpstr>PowerPoint Presentation</vt:lpstr>
      <vt:lpstr>LOVE ONE ANOTHER</vt:lpstr>
      <vt:lpstr>OUR CLOSING PRAYER WILL BE GIVEN BY</vt:lpstr>
      <vt:lpstr>Assignments</vt:lpstr>
      <vt:lpstr>THE END</vt:lpstr>
      <vt:lpstr>PowerPoint Presentation</vt:lpstr>
      <vt:lpstr>PowerPoint Presentation</vt:lpstr>
      <vt:lpstr>Monson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TTGC - Lesson 2</dc:title>
  <dc:creator>David Hill</dc:creator>
  <cp:lastModifiedBy>Dad</cp:lastModifiedBy>
  <cp:revision>87</cp:revision>
  <dcterms:created xsi:type="dcterms:W3CDTF">2014-07-20T01:38:52Z</dcterms:created>
  <dcterms:modified xsi:type="dcterms:W3CDTF">2014-12-09T05:39:17Z</dcterms:modified>
</cp:coreProperties>
</file>