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4" r:id="rId9"/>
    <p:sldId id="261" r:id="rId10"/>
    <p:sldId id="262" r:id="rId11"/>
    <p:sldId id="267" r:id="rId12"/>
    <p:sldId id="263" r:id="rId13"/>
    <p:sldId id="268" r:id="rId14"/>
    <p:sldId id="273" r:id="rId15"/>
    <p:sldId id="274" r:id="rId16"/>
    <p:sldId id="275" r:id="rId17"/>
    <p:sldId id="300" r:id="rId18"/>
    <p:sldId id="301" r:id="rId19"/>
    <p:sldId id="302" r:id="rId20"/>
    <p:sldId id="277" r:id="rId21"/>
    <p:sldId id="286" r:id="rId22"/>
    <p:sldId id="285" r:id="rId23"/>
    <p:sldId id="284" r:id="rId24"/>
    <p:sldId id="282" r:id="rId25"/>
    <p:sldId id="303" r:id="rId26"/>
    <p:sldId id="304" r:id="rId27"/>
    <p:sldId id="305" r:id="rId28"/>
    <p:sldId id="306" r:id="rId29"/>
    <p:sldId id="307" r:id="rId30"/>
    <p:sldId id="283" r:id="rId31"/>
    <p:sldId id="281" r:id="rId32"/>
    <p:sldId id="311" r:id="rId33"/>
    <p:sldId id="280" r:id="rId34"/>
    <p:sldId id="292" r:id="rId35"/>
    <p:sldId id="294" r:id="rId36"/>
    <p:sldId id="288" r:id="rId37"/>
    <p:sldId id="271" r:id="rId38"/>
    <p:sldId id="276" r:id="rId39"/>
    <p:sldId id="320" r:id="rId40"/>
    <p:sldId id="321" r:id="rId41"/>
    <p:sldId id="278" r:id="rId42"/>
    <p:sldId id="313" r:id="rId43"/>
    <p:sldId id="314" r:id="rId44"/>
    <p:sldId id="322" r:id="rId45"/>
    <p:sldId id="323" r:id="rId46"/>
    <p:sldId id="326" r:id="rId47"/>
    <p:sldId id="332" r:id="rId48"/>
    <p:sldId id="331" r:id="rId49"/>
    <p:sldId id="330" r:id="rId50"/>
    <p:sldId id="329" r:id="rId51"/>
    <p:sldId id="328" r:id="rId52"/>
    <p:sldId id="325" r:id="rId53"/>
    <p:sldId id="309" r:id="rId54"/>
    <p:sldId id="318" r:id="rId55"/>
    <p:sldId id="316" r:id="rId56"/>
    <p:sldId id="319" r:id="rId57"/>
    <p:sldId id="290" r:id="rId58"/>
    <p:sldId id="310" r:id="rId59"/>
    <p:sldId id="299" r:id="rId60"/>
    <p:sldId id="298" r:id="rId61"/>
    <p:sldId id="324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87" autoAdjust="0"/>
  </p:normalViewPr>
  <p:slideViewPr>
    <p:cSldViewPr>
      <p:cViewPr varScale="1">
        <p:scale>
          <a:sx n="72" d="100"/>
          <a:sy n="72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9BB0-5578-48BA-8A13-7D178EE95E69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B6A2-0B1B-45C7-8AD9-92340F7AA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D52D-B8E4-4516-88BC-9A39F96AF502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6A31-6DF6-488D-BCA9-AEBE44303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6A79-78BF-487A-AD74-70B73EF79CCC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2474-73AE-4906-BBF9-1776BA7E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372E-DB55-49FD-83A1-A8E8EF9C939E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33D3-38F5-476B-8A1C-1E7CF1C6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E0EA-7C64-4A6E-9B34-FC8655D50E8A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23AE-0439-49D3-84FA-5B859B4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7960-9B95-4B22-98A5-7FB16475F7A6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A01B-3C96-4FF8-BA27-07A459D6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6E71-71A6-4553-8B7F-08CEA94EF787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36C3-411B-4FA9-9E7B-390A2FF0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6F0B-1114-494C-ABD3-1FF595F2EAF9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8CD4-88A0-4F16-A245-C0660628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1DA7-F97C-4FC3-870E-EF8E875061B1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6582-EA35-4961-8EFD-612EFF94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FDBA-68DD-47F8-88C8-BD682053A7E4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05B567-D2B1-43CF-8029-8FDF5B7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7E77-C095-41FE-8B46-F5EE4548DE24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0F67-ACC6-4B98-A18A-A8630617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5EBC11-748A-43AE-A28D-C12C8073AD40}" type="datetimeFigureOut">
              <a:rPr lang="en-US"/>
              <a:pPr>
                <a:defRPr/>
              </a:pPr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80C1806-F4BD-4B01-B8AE-EFEA05DC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ednar%20-%20Holy%20Ghost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criptures.lds.org/dc/13" TargetMode="Externa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iptures.lds.org/a_of_f/1/5" TargetMode="External"/><Relationship Id="rId5" Type="http://schemas.openxmlformats.org/officeDocument/2006/relationships/hyperlink" Target="http://scriptures.lds.org/dc/128/20" TargetMode="External"/><Relationship Id="rId4" Type="http://schemas.openxmlformats.org/officeDocument/2006/relationships/hyperlink" Target="http://scriptures.lds.org/dc/27/7-8,1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ds.org/scriptures/pgp/js-h/1.68-74?lang=e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onson%201%20-%20Prayer.mp4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Conclusion.mp4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87400" y="1244600"/>
            <a:ext cx="5648325" cy="2106613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Prepared and preparing ourselves Spiritually to teach Primary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648200" y="5486400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sz="2400"/>
              <a:t>Teacher Training</a:t>
            </a:r>
          </a:p>
          <a:p>
            <a:pPr algn="ctr"/>
            <a:r>
              <a:rPr lang="en-US" sz="2400"/>
              <a:t>February 17,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839200" cy="47244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the Holy Ghost.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H. Oaks said, “Teaching by the Spirit requires first that we keep the commandments and be clean before God so his Spirit can dwell in our personal temples”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Elder David A.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Bednar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had this to say about inviting the Holy Ghost to be with you as you fulfill your calling.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study the gospel more effectively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understand God’s word before we can teach it.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read the scriptures and words of 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take time to ponder what you read, seek to apply the principles to your life, and record your thoughts and feelings.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have prepared yourself spiritually, it’s time to prepare the lesson as best you can for your students.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students are not my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student’s needs may not be the same as my student’s needs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help of the Spirit, you can know what your students need to understand the lesson you are preparing.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if you don’t know the word of God, you can’t teach the word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048500" cy="2698750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same with your audience /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048500" cy="4114800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better you can understand your students, the better they will understand the message you want them to take home with them each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to Prepare ourselves spiritually to teach Primary?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Next, go to the manual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scriptures that the manual references, To help get yourself in tune with the spirit and the lesson.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recommend that you read thru the entire lesson before deciding how best to proceed.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find it easier to organize my thoughts when I first start by seeing the whole picture/lesson that I’m about to work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tell you what is the best way for you to plan and put together a lesson for your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read the manual, you should be able to put together the lesson for your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only need your lesson manual, the pictures in the back of the notebook, and the scriptures.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improve upon the scriptures or the lesson manual.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help introduce you to some ideas that can help you prepare your lessons better and in less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of you prepare yourself this way before you start to prepare your lessons?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“shortcuts” are available to everyone, provided you have and can use a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“Time advantage” is in using the on-line manuals.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contain hyperlinks.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that don’t know what a hyperlink is, in simple terms, it’s that highlighted part of the text that you click on and it takes you to another page on the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Prayerfully study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Joseph Smith—History 1:68–74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(including the footnote to verse 71);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Doctrine and Covenants 13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27:7–8, 12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128:20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(last sentence);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Articles of Faith 1:5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the historical accounts given in this lesson.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138"/>
            <a:ext cx="8991600" cy="39290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 We still continued the work of translation, when, in the ensuing month (May, 1829), we on a certain day went into the woods to pray and inquire of the Lord respecting </a:t>
            </a:r>
            <a:r>
              <a:rPr lang="en-US" sz="4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baptism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sz="4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remission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sins, that we found mentioned in the translation of the plates. While we were thus employed, praying and calling upon the Lord, a messenger from heaven descended in a </a:t>
            </a:r>
            <a:r>
              <a:rPr lang="en-US" sz="4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cloud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light, and having laid his </a:t>
            </a:r>
            <a:r>
              <a:rPr lang="en-US" sz="4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hands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us, he </a:t>
            </a:r>
            <a:r>
              <a:rPr lang="en-US" sz="4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ordained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us, saying: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hyperlinks can make looking up scriptures and other information quicker.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9302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572000" cy="38100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Sites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lds.org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mormonchannel.org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219200"/>
            <a:ext cx="4038600" cy="3810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Church Sites</a:t>
            </a:r>
          </a:p>
          <a:p>
            <a:pPr fontAlgn="auto">
              <a:spcAft>
                <a:spcPts val="0"/>
              </a:spcAft>
              <a:defRPr/>
            </a:pPr>
            <a:endParaRPr lang="en-US" sz="4000" dirty="0"/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Mormonshare.org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sugardoodle.net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scriptues.byu.edu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ideas at these sites that you can use to enhance your weekly lessons.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teachers like to have handouts or weekly lesson newsletters.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D&amp;C 42:14 we learn that The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said, “If ye receive not the Spirit ye shall not teach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ideas for these handouts and newsletters on these and other websites.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like to take a moment to discuss one site in particular.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anyone here that hasn’t heard or used sugardoodle.net?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Sugardoodle.net was started by a Sister that lives in Utah.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5" name="Picture 2" descr="https://www.facebook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s://www.facebook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https://sphotos-b.xx.fbcdn.net/hphotos-snc7/469020_10150704763587037_103179865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28491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had an abundance of ideas, so she created the Sugardoodle.net site so her family and friends could have access to this information.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time went on, her website grew into what we see today.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371600" y="350838"/>
          <a:ext cx="4708525" cy="634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ocument" r:id="rId3" imgW="5942845" imgH="8018118" progId="Word.Document.12">
                  <p:embed/>
                </p:oleObj>
              </mc:Choice>
              <mc:Fallback>
                <p:oleObj name="Document" r:id="rId3" imgW="5942845" imgH="801811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838"/>
                        <a:ext cx="4708525" cy="634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371600" y="352425"/>
          <a:ext cx="4559300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Document" r:id="rId3" imgW="5909370" imgH="8043722" progId="Word.Document.12">
                  <p:embed/>
                </p:oleObj>
              </mc:Choice>
              <mc:Fallback>
                <p:oleObj name="Document" r:id="rId3" imgW="5909370" imgH="804372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2425"/>
                        <a:ext cx="4559300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371600" y="352425"/>
          <a:ext cx="4637088" cy="637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Document" r:id="rId3" imgW="5942845" imgH="8180038" progId="Word.Document.12">
                  <p:embed/>
                </p:oleObj>
              </mc:Choice>
              <mc:Fallback>
                <p:oleObj name="Document" r:id="rId3" imgW="5942845" imgH="818003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2425"/>
                        <a:ext cx="4637088" cy="637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371600" y="352425"/>
          <a:ext cx="4637088" cy="63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Document" r:id="rId3" imgW="5942845" imgH="8144336" progId="Word.Document.12">
                  <p:embed/>
                </p:oleObj>
              </mc:Choice>
              <mc:Fallback>
                <p:oleObj name="Document" r:id="rId3" imgW="5942845" imgH="814433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2425"/>
                        <a:ext cx="4637088" cy="634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get the spirit to be with us so that we may teach?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371600" y="352425"/>
          <a:ext cx="4637088" cy="64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Document" r:id="rId3" imgW="5942845" imgH="8243869" progId="Word.Document.12">
                  <p:embed/>
                </p:oleObj>
              </mc:Choice>
              <mc:Fallback>
                <p:oleObj name="Document" r:id="rId3" imgW="5942845" imgH="824386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2425"/>
                        <a:ext cx="4637088" cy="642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371600" y="352425"/>
          <a:ext cx="4637088" cy="625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Document" r:id="rId3" imgW="5942845" imgH="8032543" progId="Word.Document.12">
                  <p:embed/>
                </p:oleObj>
              </mc:Choice>
              <mc:Fallback>
                <p:oleObj name="Document" r:id="rId3" imgW="5942845" imgH="8032543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2425"/>
                        <a:ext cx="4637088" cy="625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one contributor that has taken the Primary 3 and Primary 5 lesson manuals and converted them into power point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teachers just use these to review the lesson and help them to prepare to put there lesson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teachers use parts of these power point presentations in their class discussions.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use the Primary 5 power points in presenting the lessons to my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just another way of taking advantage of technology to help you in your callings.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like to encourage you to go to these websites, to find the extras that can help introduce the lesson’s subject to you, the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failing to plan,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are Planning to Fail.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any questions?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President Thomas S. Monson had this to say about prayer and teaching.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</p:spPr>
        <p:txBody>
          <a:bodyPr rtlCol="0" anchor="ctr">
            <a:noAutofit/>
          </a:bodyPr>
          <a:lstStyle/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I would like to close my presentation with the following thoughts.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0600"/>
          </a:xfrm>
          <a:effectLst>
            <a:reflection blurRad="6350" stA="50000" endA="300" endPos="90000" dist="50800" dir="5400000" sy="-100000" algn="bl" rotWithShape="0"/>
          </a:effectLst>
        </p:spPr>
        <p:txBody>
          <a:bodyPr rtlCol="0" anchor="ctr">
            <a:noAutofit/>
            <a:scene3d>
              <a:camera prst="orthographicFront"/>
              <a:lightRig rig="chilly" dir="t"/>
            </a:scene3d>
            <a:sp3d extrusionH="57150">
              <a:bevelT w="82550" h="38100" prst="coolSlant"/>
            </a:sp3d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The</a:t>
            </a:r>
            <a:r>
              <a:rPr lang="en-US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End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teacher, you should seek to prepare spiritually before you teach.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81200"/>
            <a:ext cx="7521575" cy="269875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 this you should: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6482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 to develop charity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you teach by serving them, praying for them, and looking for the good in them.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5358</TotalTime>
  <Words>880</Words>
  <Application>Microsoft Office PowerPoint</Application>
  <PresentationFormat>On-screen Show (4:3)</PresentationFormat>
  <Paragraphs>72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Franklin Gothic Book</vt:lpstr>
      <vt:lpstr>Arial</vt:lpstr>
      <vt:lpstr>Franklin Gothic Medium</vt:lpstr>
      <vt:lpstr>Wingdings</vt:lpstr>
      <vt:lpstr>Calibri</vt:lpstr>
      <vt:lpstr>Angles</vt:lpstr>
      <vt:lpstr>Microsoft Word Document</vt:lpstr>
      <vt:lpstr>Being Prepared and preparing ourselves Spiritually to teach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Prepared and preparing ourselves Spiritually to teach Primary</dc:title>
  <dc:creator>David Sr</dc:creator>
  <cp:lastModifiedBy>David Sr</cp:lastModifiedBy>
  <cp:revision>36</cp:revision>
  <dcterms:created xsi:type="dcterms:W3CDTF">2013-02-09T05:45:52Z</dcterms:created>
  <dcterms:modified xsi:type="dcterms:W3CDTF">2013-02-16T17:37:54Z</dcterms:modified>
</cp:coreProperties>
</file>